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7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26E0-AE28-E24A-B762-EFC759EA2901}" type="datetimeFigureOut">
              <a:rPr lang="en-US" smtClean="0"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03C9-070D-F343-B881-228F9413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26E0-AE28-E24A-B762-EFC759EA2901}" type="datetimeFigureOut">
              <a:rPr lang="en-US" smtClean="0"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03C9-070D-F343-B881-228F9413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5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26E0-AE28-E24A-B762-EFC759EA2901}" type="datetimeFigureOut">
              <a:rPr lang="en-US" smtClean="0"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03C9-070D-F343-B881-228F9413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26E0-AE28-E24A-B762-EFC759EA2901}" type="datetimeFigureOut">
              <a:rPr lang="en-US" smtClean="0"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03C9-070D-F343-B881-228F9413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26E0-AE28-E24A-B762-EFC759EA2901}" type="datetimeFigureOut">
              <a:rPr lang="en-US" smtClean="0"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03C9-070D-F343-B881-228F9413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26E0-AE28-E24A-B762-EFC759EA2901}" type="datetimeFigureOut">
              <a:rPr lang="en-US" smtClean="0"/>
              <a:t>5/27/14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03C9-070D-F343-B881-228F9413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5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26E0-AE28-E24A-B762-EFC759EA2901}" type="datetimeFigureOut">
              <a:rPr lang="en-US" smtClean="0"/>
              <a:t>5/27/14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03C9-070D-F343-B881-228F9413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1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26E0-AE28-E24A-B762-EFC759EA2901}" type="datetimeFigureOut">
              <a:rPr lang="en-US" smtClean="0"/>
              <a:t>5/27/14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03C9-070D-F343-B881-228F9413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6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26E0-AE28-E24A-B762-EFC759EA2901}" type="datetimeFigureOut">
              <a:rPr lang="en-US" smtClean="0"/>
              <a:t>5/27/14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03C9-070D-F343-B881-228F9413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8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26E0-AE28-E24A-B762-EFC759EA2901}" type="datetimeFigureOut">
              <a:rPr lang="en-US" smtClean="0"/>
              <a:t>5/27/14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03C9-070D-F343-B881-228F9413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9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26E0-AE28-E24A-B762-EFC759EA2901}" type="datetimeFigureOut">
              <a:rPr lang="en-US" smtClean="0"/>
              <a:t>5/27/14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03C9-070D-F343-B881-228F9413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6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B26E0-AE28-E24A-B762-EFC759EA2901}" type="datetimeFigureOut">
              <a:rPr lang="en-US" smtClean="0"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403C9-070D-F343-B881-228F9413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1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94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78142" y="2526189"/>
            <a:ext cx="1086340" cy="1736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69278" y="1131366"/>
            <a:ext cx="1086340" cy="933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Atlas</a:t>
            </a:r>
          </a:p>
          <a:p>
            <a:pPr algn="ctr"/>
            <a:r>
              <a:rPr lang="en-US" dirty="0" smtClean="0"/>
              <a:t>Web</a:t>
            </a:r>
          </a:p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  <a:endCxn id="5" idx="0"/>
          </p:cNvCxnSpPr>
          <p:nvPr/>
        </p:nvCxnSpPr>
        <p:spPr>
          <a:xfrm>
            <a:off x="1712448" y="2064635"/>
            <a:ext cx="8864" cy="4615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533216" y="2931638"/>
            <a:ext cx="1086340" cy="933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Atlas</a:t>
            </a:r>
          </a:p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3"/>
            <a:endCxn id="11" idx="1"/>
          </p:cNvCxnSpPr>
          <p:nvPr/>
        </p:nvCxnSpPr>
        <p:spPr>
          <a:xfrm>
            <a:off x="2264482" y="3394435"/>
            <a:ext cx="1268734" cy="3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309296" y="498243"/>
            <a:ext cx="174426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Indexer</a:t>
            </a:r>
          </a:p>
          <a:p>
            <a:pPr algn="ctr"/>
            <a:r>
              <a:rPr lang="en-US" dirty="0" smtClean="0"/>
              <a:t>(first click free)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09296" y="1744891"/>
            <a:ext cx="1744261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Content Search Indexer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33216" y="2013075"/>
            <a:ext cx="1086340" cy="933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Mega Index Page</a:t>
            </a:r>
            <a:endParaRPr lang="en-US" dirty="0"/>
          </a:p>
        </p:txBody>
      </p:sp>
      <p:cxnSp>
        <p:nvCxnSpPr>
          <p:cNvPr id="23" name="Elbow Connector 22"/>
          <p:cNvCxnSpPr>
            <a:stCxn id="17" idx="1"/>
            <a:endCxn id="21" idx="3"/>
          </p:cNvCxnSpPr>
          <p:nvPr/>
        </p:nvCxnSpPr>
        <p:spPr>
          <a:xfrm rot="10800000" flipV="1">
            <a:off x="4619556" y="955442"/>
            <a:ext cx="689740" cy="152426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8" idx="1"/>
            <a:endCxn id="21" idx="3"/>
          </p:cNvCxnSpPr>
          <p:nvPr/>
        </p:nvCxnSpPr>
        <p:spPr>
          <a:xfrm rot="10800000" flipV="1">
            <a:off x="4619556" y="2202090"/>
            <a:ext cx="689740" cy="27761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651363" y="2946344"/>
            <a:ext cx="3993447" cy="153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466676" y="1412643"/>
            <a:ext cx="137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Whitelisted </a:t>
            </a:r>
            <a:br>
              <a:rPr lang="en-US" i="1" dirty="0" smtClean="0"/>
            </a:br>
            <a:r>
              <a:rPr lang="en-US" i="1" dirty="0" smtClean="0"/>
              <a:t>Access</a:t>
            </a:r>
            <a:endParaRPr lang="en-US" i="1" dirty="0"/>
          </a:p>
        </p:txBody>
      </p:sp>
      <p:sp>
        <p:nvSpPr>
          <p:cNvPr id="35" name="Cloud 34"/>
          <p:cNvSpPr/>
          <p:nvPr/>
        </p:nvSpPr>
        <p:spPr>
          <a:xfrm>
            <a:off x="3877464" y="5229220"/>
            <a:ext cx="1484181" cy="847383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JanRain</a:t>
            </a:r>
            <a:endParaRPr lang="en-US" sz="1100" dirty="0"/>
          </a:p>
        </p:txBody>
      </p:sp>
      <p:sp>
        <p:nvSpPr>
          <p:cNvPr id="36" name="Cloud 35"/>
          <p:cNvSpPr/>
          <p:nvPr/>
        </p:nvSpPr>
        <p:spPr>
          <a:xfrm>
            <a:off x="1981420" y="5229220"/>
            <a:ext cx="1684342" cy="937376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Ownership Service</a:t>
            </a:r>
            <a:endParaRPr lang="en-US" sz="1100" dirty="0"/>
          </a:p>
        </p:txBody>
      </p:sp>
      <p:sp>
        <p:nvSpPr>
          <p:cNvPr id="37" name="Rectangle 36"/>
          <p:cNvSpPr/>
          <p:nvPr/>
        </p:nvSpPr>
        <p:spPr>
          <a:xfrm>
            <a:off x="5461696" y="3398273"/>
            <a:ext cx="1744261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Users</a:t>
            </a:r>
          </a:p>
        </p:txBody>
      </p:sp>
      <p:cxnSp>
        <p:nvCxnSpPr>
          <p:cNvPr id="39" name="Elbow Connector 38"/>
          <p:cNvCxnSpPr>
            <a:stCxn id="37" idx="1"/>
            <a:endCxn id="11" idx="3"/>
          </p:cNvCxnSpPr>
          <p:nvPr/>
        </p:nvCxnSpPr>
        <p:spPr>
          <a:xfrm rot="10800000">
            <a:off x="4619556" y="3398273"/>
            <a:ext cx="842140" cy="4572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1" idx="2"/>
            <a:endCxn id="36" idx="3"/>
          </p:cNvCxnSpPr>
          <p:nvPr/>
        </p:nvCxnSpPr>
        <p:spPr>
          <a:xfrm rot="5400000">
            <a:off x="2741035" y="3947464"/>
            <a:ext cx="1417908" cy="1252795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1" idx="2"/>
            <a:endCxn id="35" idx="3"/>
          </p:cNvCxnSpPr>
          <p:nvPr/>
        </p:nvCxnSpPr>
        <p:spPr>
          <a:xfrm rot="16200000" flipH="1">
            <a:off x="3641589" y="4299703"/>
            <a:ext cx="1412763" cy="543169"/>
          </a:xfrm>
          <a:prstGeom prst="bentConnector3">
            <a:avLst>
              <a:gd name="adj1" fmla="val 50000"/>
            </a:avLst>
          </a:prstGeom>
          <a:ln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527264" y="3701435"/>
            <a:ext cx="137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Gated</a:t>
            </a:r>
            <a:br>
              <a:rPr lang="en-US" i="1" dirty="0" smtClean="0"/>
            </a:br>
            <a:r>
              <a:rPr lang="en-US" i="1" dirty="0" smtClean="0"/>
              <a:t>Access</a:t>
            </a:r>
            <a:endParaRPr lang="en-US" i="1" dirty="0"/>
          </a:p>
        </p:txBody>
      </p:sp>
      <p:cxnSp>
        <p:nvCxnSpPr>
          <p:cNvPr id="59" name="Elbow Connector 58"/>
          <p:cNvCxnSpPr>
            <a:stCxn id="8" idx="3"/>
            <a:endCxn id="21" idx="0"/>
          </p:cNvCxnSpPr>
          <p:nvPr/>
        </p:nvCxnSpPr>
        <p:spPr>
          <a:xfrm>
            <a:off x="2255618" y="1598001"/>
            <a:ext cx="1820768" cy="4150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Cloud 68"/>
          <p:cNvSpPr/>
          <p:nvPr/>
        </p:nvSpPr>
        <p:spPr>
          <a:xfrm>
            <a:off x="5618574" y="5220353"/>
            <a:ext cx="1484181" cy="847383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Product Service</a:t>
            </a:r>
            <a:endParaRPr lang="en-US" sz="1100" dirty="0"/>
          </a:p>
        </p:txBody>
      </p:sp>
      <p:cxnSp>
        <p:nvCxnSpPr>
          <p:cNvPr id="70" name="Elbow Connector 69"/>
          <p:cNvCxnSpPr>
            <a:stCxn id="11" idx="2"/>
            <a:endCxn id="69" idx="3"/>
          </p:cNvCxnSpPr>
          <p:nvPr/>
        </p:nvCxnSpPr>
        <p:spPr>
          <a:xfrm rot="16200000" flipH="1">
            <a:off x="4516577" y="3424715"/>
            <a:ext cx="1403896" cy="2284279"/>
          </a:xfrm>
          <a:prstGeom prst="bentConnector3">
            <a:avLst>
              <a:gd name="adj1" fmla="val 50000"/>
            </a:avLst>
          </a:prstGeom>
          <a:ln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55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2932</TotalTime>
  <Words>29</Words>
  <Application>Microsoft Macintosh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O'Reilly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Odewahn</dc:creator>
  <cp:lastModifiedBy>Andrew Odewahn</cp:lastModifiedBy>
  <cp:revision>6</cp:revision>
  <dcterms:created xsi:type="dcterms:W3CDTF">2014-05-27T17:40:57Z</dcterms:created>
  <dcterms:modified xsi:type="dcterms:W3CDTF">2014-05-29T18:33:32Z</dcterms:modified>
</cp:coreProperties>
</file>