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F75-557A-48EA-B7F4-F3CB97BD19D8}" type="datetimeFigureOut">
              <a:rPr lang="fi-FI" smtClean="0"/>
              <a:pPr/>
              <a:t>13.12.2016</a:t>
            </a:fld>
            <a:endParaRPr lang="fi-FI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CD924E-73B7-486B-A4AA-BB8F5C225D6C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i-FI" dirty="0" smtClean="0"/>
              <a:t>Owlerflow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761609"/>
          </a:xfrm>
        </p:spPr>
        <p:txBody>
          <a:bodyPr/>
          <a:lstStyle/>
          <a:p>
            <a:pPr algn="l"/>
            <a:r>
              <a:rPr lang="fi-FI" dirty="0" smtClean="0"/>
              <a:t>Otto Järvinen</a:t>
            </a:r>
          </a:p>
          <a:p>
            <a:pPr algn="l"/>
            <a:r>
              <a:rPr lang="fi-FI" dirty="0" smtClean="0"/>
              <a:t>Roope Vilo</a:t>
            </a:r>
          </a:p>
          <a:p>
            <a:pPr algn="l"/>
            <a:r>
              <a:rPr lang="fi-FI" dirty="0" smtClean="0"/>
              <a:t>Valtteri Pesu</a:t>
            </a:r>
            <a:endParaRPr lang="fi-FI" dirty="0"/>
          </a:p>
        </p:txBody>
      </p:sp>
      <p:pic>
        <p:nvPicPr>
          <p:cNvPr id="5" name="Picture 4" descr="huuhkaja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1311" y="0"/>
            <a:ext cx="2962689" cy="50965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i-FI" dirty="0" smtClean="0"/>
              <a:t>A question and answer site</a:t>
            </a:r>
          </a:p>
          <a:p>
            <a:pPr>
              <a:buFontTx/>
              <a:buChar char="-"/>
            </a:pPr>
            <a:r>
              <a:rPr lang="fi-FI" dirty="0" smtClean="0"/>
              <a:t>Designed for </a:t>
            </a:r>
            <a:r>
              <a:rPr lang="fi-FI" dirty="0" smtClean="0"/>
              <a:t>students</a:t>
            </a:r>
          </a:p>
          <a:p>
            <a:pPr>
              <a:buFontTx/>
              <a:buChar char="-"/>
            </a:pPr>
            <a:r>
              <a:rPr lang="fi-FI" smtClean="0"/>
              <a:t>An unregistered user can only view the site</a:t>
            </a:r>
            <a:endParaRPr lang="fi-FI" dirty="0"/>
          </a:p>
          <a:p>
            <a:pPr>
              <a:buFontTx/>
              <a:buChar char="-"/>
            </a:pPr>
            <a:r>
              <a:rPr lang="fi-FI" dirty="0" smtClean="0"/>
              <a:t>Full use requires a </a:t>
            </a:r>
            <a:r>
              <a:rPr lang="fi-FI" dirty="0" smtClean="0"/>
              <a:t>registration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What is Owlerflow?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b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84784"/>
            <a:ext cx="6552728" cy="4650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Database Structure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base_raken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5639587" cy="41249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Picture 4" descr="database_post_raken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084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Roope made the front-end</a:t>
            </a:r>
          </a:p>
          <a:p>
            <a:r>
              <a:rPr lang="fi-FI" dirty="0" smtClean="0"/>
              <a:t>Otto and Valtteri made the back-end</a:t>
            </a:r>
          </a:p>
          <a:p>
            <a:r>
              <a:rPr lang="fi-FI" dirty="0" smtClean="0"/>
              <a:t>Google Drive was the main sharing tool</a:t>
            </a:r>
          </a:p>
          <a:p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Process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Minor troubles with Glassfish</a:t>
            </a:r>
            <a:endParaRPr lang="fi-FI" dirty="0" smtClean="0"/>
          </a:p>
          <a:p>
            <a:r>
              <a:rPr lang="fi-FI" dirty="0" smtClean="0"/>
              <a:t>Major problems with Javascript</a:t>
            </a:r>
          </a:p>
          <a:p>
            <a:r>
              <a:rPr lang="fi-FI" dirty="0" smtClean="0"/>
              <a:t>Lack of skills</a:t>
            </a:r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Challenges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We worked well as a </a:t>
            </a:r>
            <a:r>
              <a:rPr lang="fi-FI" dirty="0" smtClean="0"/>
              <a:t>team</a:t>
            </a:r>
          </a:p>
          <a:p>
            <a:r>
              <a:rPr lang="fi-FI" dirty="0" smtClean="0"/>
              <a:t>The whole team was present every day</a:t>
            </a:r>
            <a:endParaRPr lang="fi-FI" dirty="0" smtClean="0"/>
          </a:p>
          <a:p>
            <a:r>
              <a:rPr lang="fi-FI" dirty="0" smtClean="0"/>
              <a:t>Groups helped each other</a:t>
            </a:r>
          </a:p>
          <a:p>
            <a:r>
              <a:rPr lang="fi-FI" dirty="0" smtClean="0"/>
              <a:t>Special thanks to Mikko Jämiä!</a:t>
            </a:r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Teamwork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559</TotalTime>
  <Words>89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Owlerflow</vt:lpstr>
      <vt:lpstr>What is Owlerflow?</vt:lpstr>
      <vt:lpstr>Database Structure</vt:lpstr>
      <vt:lpstr>Slide 4</vt:lpstr>
      <vt:lpstr>The Process</vt:lpstr>
      <vt:lpstr>Challenges</vt:lpstr>
      <vt:lpstr>Teamwork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Owlerflow</dc:title>
  <dc:creator>Otto</dc:creator>
  <cp:lastModifiedBy>Otto</cp:lastModifiedBy>
  <cp:revision>50</cp:revision>
  <dcterms:created xsi:type="dcterms:W3CDTF">2016-12-09T07:19:21Z</dcterms:created>
  <dcterms:modified xsi:type="dcterms:W3CDTF">2016-12-13T08:51:19Z</dcterms:modified>
</cp:coreProperties>
</file>