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D445A-C840-1B0D-C992-6966F184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04A40-5250-39AA-7D6C-F34D92E62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4E160-7BAF-6FD8-667D-8099F10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BD6C7-ACB3-8AED-F9DF-D307FB3F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437E-B22C-E108-4814-CD8CBAC1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FF54-63B9-EC1D-F5BE-4A69D77A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7C711-7E0B-CB2C-446C-12998BC80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F5B4E-EDC7-C569-4BB2-79E172A3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8496-BBD8-B6F7-5D59-4679808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29409-0A06-D35C-C581-48F55E6D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7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977C08-D503-881C-A455-8EA7F757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3C99E-BF4B-5131-8ED3-5E92C6E74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EB744-CE15-BE47-FD98-52C79B66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9DEA6-1B04-7B25-EB90-B0A3A5DC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92895-A10B-0ADF-7C45-E8AD98A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E4DE-926E-A9DC-9DAF-474E3CF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985-3A90-DB96-1F01-533C06D6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3DAC3-E008-AB3D-A1F6-94F40616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989F6-317C-13DF-ED01-4057DCD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376F0-04DD-6C81-2EAD-293F5775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C6ABA-6EC4-A28F-2EB5-2C6AD030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EA5A8-D328-C557-C88E-1314208F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95D65-1A0D-3909-BFA8-6C0F36B6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AC310-FA16-624A-C87E-05ED20AE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861CA-D768-9686-BEAE-5F5C03A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44A25-A96F-D775-B274-64FAFDEA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DB6B6-E591-A71F-7826-0355BA94C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5C8611-979F-8288-643E-E7B455264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6712A-DA93-8585-A65F-DC51A0C9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80F27-CBC7-8AFE-BFA6-D17AD54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B4390-A70E-9416-526E-28F3D11B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A684-EC7A-C803-650C-10083C6E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6F469-BDFD-FFFF-E493-A4E83F5E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3D935E-4921-28B6-C99C-1E670DFE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7E4BF7-383D-ECB3-2366-0FC14FE78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EFAA04-B740-7938-95C9-21D8FBAE3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CE4F6-0EF6-F7FA-74F8-8AEB9CBC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83F48-3D5C-0F9B-1D1E-7131EAC1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1DC23-2E4D-65B0-E06C-36FDEACF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E081A-9079-BCD9-F3ED-11926C5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3A12D-A7D3-1138-2EBD-31757C92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1C743-24D8-50EF-DBA5-097FB68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AB313-8A1C-6B1D-45CF-E2C0C451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96186-EF31-A3C1-3E3B-07502C28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1DDA81-764D-8A04-41A9-652DCAE1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47F92-B8A8-30DC-9EFF-AC9CE843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0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EFDB-E829-96F9-D8FE-BB6C2977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840A-D6E0-5FD5-FF79-933DE468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2A88D-DF32-9BFE-C5D6-42CA1906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A3AD25-5B94-7ABB-356E-6F7F1B14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45273-CF65-8BB7-E113-FF34E6C6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42470-B111-F280-DB36-8C0D72B7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7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B4191-2E4E-C25F-3229-409C0D34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4D5B8E-AFE0-CF63-9AE1-30F3C05CE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E4B84-0391-4CCC-F68B-B3E2E781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04928-F755-D338-2C64-5C2F4C58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9EA23-3B5B-B9DF-37AC-825771D4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32D57-8A71-C214-9F0E-F8264BF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5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49A7A-04E8-348E-0BCD-2ED5F0D0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8E583-A7D8-A62F-B069-47176337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14000-DC55-85BB-2B52-427888C0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429E-8246-4990-AAC3-4331CA137F4A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7E87A-16BC-C0E1-B5DA-E89904E15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D8BE2-B2DF-3A2E-DAE5-6536D04B3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66F31-A48A-416F-B441-47F33654B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3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F022CA-DD1A-183B-DF89-EFE9C9EEA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24996B6-BF7C-F5EF-F95F-F199A93D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12192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ED8BCB-A697-B8CE-CF89-AADCC4C9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844"/>
            <a:ext cx="12192000" cy="4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65A691-3F9D-1049-8C04-25B570C4B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8581"/>
            <a:ext cx="12192000" cy="35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3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CD390BF-AB25-CBF0-A39A-452F3915A45E}"/>
              </a:ext>
            </a:extLst>
          </p:cNvPr>
          <p:cNvGrpSpPr/>
          <p:nvPr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8F3315A-9E6D-AB21-CE4C-12BDC5C9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2192000" cy="3429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3FD5D1-FE47-470B-3B5B-F6D028179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8999"/>
              <a:ext cx="1219200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4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54" y="1590384"/>
            <a:ext cx="10058400" cy="38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7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50" y="1026786"/>
            <a:ext cx="10058400" cy="472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1581714-64CE-3C69-5C57-F96F0599C879}"/>
              </a:ext>
            </a:extLst>
          </p:cNvPr>
          <p:cNvGrpSpPr/>
          <p:nvPr/>
        </p:nvGrpSpPr>
        <p:grpSpPr>
          <a:xfrm>
            <a:off x="0" y="0"/>
            <a:ext cx="12192000" cy="6910251"/>
            <a:chOff x="0" y="0"/>
            <a:chExt cx="12192000" cy="69102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26D6D14-45A1-E1EB-3318-C34C4E09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0B3183-FFF0-434E-CF24-AD3EE0FB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12192000" cy="3481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74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0A309-42B1-A9AF-1BA6-F4DAD4E5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"/>
            <a:ext cx="12192000" cy="5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대현 오</dc:creator>
  <cp:lastModifiedBy>Windows 사용자</cp:lastModifiedBy>
  <cp:revision>7</cp:revision>
  <dcterms:created xsi:type="dcterms:W3CDTF">2023-12-12T13:40:37Z</dcterms:created>
  <dcterms:modified xsi:type="dcterms:W3CDTF">2023-12-13T01:27:41Z</dcterms:modified>
</cp:coreProperties>
</file>