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17570CBC-5FAF-3D33-173A-DB4D2FDE4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690" y="0"/>
            <a:ext cx="84226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7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4324BB7B-2964-ECFC-F542-BE84DD52E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538" y="0"/>
            <a:ext cx="8912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9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BB7D8C38-5FD7-8A51-58C8-695C27EBA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30" y="0"/>
            <a:ext cx="90423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23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7575DEB4-0EEF-751C-AFE5-D45F9EAE4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868" y="0"/>
            <a:ext cx="94002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79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TM04033919[[fn=회로]]</Template>
  <TotalTime>2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Tw Cen MT</vt:lpstr>
      <vt:lpstr>회로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대현 오</dc:creator>
  <cp:lastModifiedBy>대현 오</cp:lastModifiedBy>
  <cp:revision>1</cp:revision>
  <dcterms:created xsi:type="dcterms:W3CDTF">2024-12-02T03:35:08Z</dcterms:created>
  <dcterms:modified xsi:type="dcterms:W3CDTF">2024-12-02T03:37:15Z</dcterms:modified>
</cp:coreProperties>
</file>