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05D5-2156-495A-BF7B-3D0E701710C8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90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14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63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771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097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03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518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47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153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37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365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858639C-815F-4B1A-B515-77FB45B50EC9}" type="datetimeFigureOut">
              <a:rPr lang="en-KE" smtClean="0"/>
              <a:t>27/05/2021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1711D2-0B87-416A-9C4F-67517141F535}" type="slidenum">
              <a:rPr lang="en-KE" smtClean="0"/>
              <a:t>‹#›</a:t>
            </a:fld>
            <a:endParaRPr lang="en-K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1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lac.org/documents/resources/by-country/kenya/1928-kenya-mining-investment-handbook-2016/fi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3A6C-CFB8-4D0E-8981-48C7CE9F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962162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DIAMONDS EXPLORATORY ANALYSIS AND PRICE PREDICTION MODEL</a:t>
            </a:r>
            <a:endParaRPr lang="en-KE" sz="3600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63300-C6EA-4C99-982E-EE75C990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242" y="3745120"/>
            <a:ext cx="3312734" cy="1141851"/>
          </a:xfrm>
          <a:noFill/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rgbClr val="080808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080808"/>
                </a:solidFill>
              </a:rPr>
              <a:t>Emmanuel Otieno</a:t>
            </a:r>
          </a:p>
          <a:p>
            <a:pPr algn="l"/>
            <a:r>
              <a:rPr lang="en-US" sz="2000" dirty="0">
                <a:solidFill>
                  <a:srgbClr val="080808"/>
                </a:solidFill>
              </a:rPr>
              <a:t>r_cds_005</a:t>
            </a:r>
            <a:endParaRPr lang="en-KE" sz="2000" dirty="0">
              <a:solidFill>
                <a:srgbClr val="080808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16456687-D4C3-4182-99CB-C08B3FF022C9}"/>
              </a:ext>
            </a:extLst>
          </p:cNvPr>
          <p:cNvSpPr/>
          <p:nvPr/>
        </p:nvSpPr>
        <p:spPr>
          <a:xfrm>
            <a:off x="503583" y="675861"/>
            <a:ext cx="1722782" cy="16777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8057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987-B6DF-4BB7-A3CF-6FE0BD03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 WITH REGARDS TO NUMERICAL VARIABLES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A2C4-821F-4718-B227-88E83475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looking at the relationship between price and a numerical variable such as weight we plot a scatterplot after calculating the correlation coefficient.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correlation coefficient tells us what linear relationship exists between two variables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Between price and weight(carat)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a very high positive correlation of 0.9215.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price and depth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a low negative correlation of -0.01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price and table there is 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positive correlation between the two of 0.1271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visualize these below.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5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1E6F-5EA8-44FD-8C4C-60DF6A5A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WITH REGARDS TO NUMERICAL VARIABLES contd.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0D396-D8BE-495D-A51F-917AB6D688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" y="1830344"/>
            <a:ext cx="6049219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5AF27-A6DF-459E-8966-C16748921A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03" y="1898152"/>
            <a:ext cx="5731510" cy="244602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048CB8F-1703-4F3D-84DF-F6BA263DB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93" y="4344172"/>
            <a:ext cx="604921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56B-6F30-42B1-A562-F547F21D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model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2C1A-2025-43A4-A88C-3BCF56D3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begin with a simple linear regression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 the formula price=B0+B1carat. Using the formula, we create a model that predicts the price of a diamond given its weight.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predict the price of a diamond weighing 1 carat using our model, we get a predicted price of 5500 which is close to the average price of diamonds weighing one carat of 5241.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then create a new column with predicted values of price and calculate the correlation coefficient between predicted and actual prices to be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0.9215.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This is visualized below.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6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352-468B-4BB8-BA73-7A16E92F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1557-1AD1-447C-8E58-33430C84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variables of interest are carat, cut, color, clarity, depth, table, x, y and z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formula price=B0+B1carat+B2cut+B3color+B4clarity+B5depth+B6table+B7x+B8y+B9z we create a price prediction model.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 hypothetical diamond b with the following attributes is predicted to have a price of  2775. Diamond b-carat=0.5, cut=Premium, color=E, clarity=SI1, depth=60, table=50, x=4, y=3,z=2.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then create a new column with predicted values of price and calculate the correlation coefficient between predicted and actual prices to be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0.959.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This is visualized below.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241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F73F-72D6-4476-AFBA-CC51D300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visualization</a:t>
            </a:r>
            <a:endParaRPr lang="en-KE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AC23044A-7E65-4360-A6A7-AACBB7D55B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81" y="4064330"/>
            <a:ext cx="6049219" cy="2581635"/>
          </a:xfrm>
          <a:prstGeom prst="rect">
            <a:avLst/>
          </a:prstGeom>
        </p:spPr>
      </p:pic>
      <p:pic>
        <p:nvPicPr>
          <p:cNvPr id="5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68EB7316-FF4E-4D04-85FA-EE768CA4C7C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" y="1983739"/>
            <a:ext cx="604921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1D1-7B0D-45AC-B0AA-5C01AE8E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ED8F-185B-4742-9E9C-C58198F4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models are good, but we prefer the second model as it has a higher correlation coefficient and r squared meaning the second model explains better the variation in prices.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7627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F9DA-8F1D-41BC-BEA1-DB4B4759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60A3-BAED-40EF-92E9-18098A44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such a database of prices of diamonds or any natural resource and the factors influencing it may be difficult to access.</a:t>
            </a:r>
          </a:p>
          <a:p>
            <a:r>
              <a:rPr lang="en-US" dirty="0"/>
              <a:t>Also, Kenya’s mining sector is still in its young stages meaning the data most needed and relevant at this stage is geological data that enables miners be able to make new discoveries.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2526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1E2C-06D4-48A6-871D-B7AD3BBD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551A-4DBC-419A-8E97-21CBA90E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Kenya Mining Investment Handbook</a:t>
            </a:r>
          </a:p>
          <a:p>
            <a:r>
              <a:rPr lang="en-US" dirty="0">
                <a:hlinkClick r:id="rId2"/>
              </a:rPr>
              <a:t>file.html (tralac.org)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84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C200-09DF-4414-9464-E4FB616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Diamonds?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C524-3F4D-4719-A36D-030B09A8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of this project is diamonds exploratory analysis and price prediction model. It seeks to explore the diamonds dataset and ultimately create a price prediction model.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interested to know what the attributes of a diamond are and ultimately what variables are used to determine the price of a diamond. I chose this topic as mining is an upcoming industry in the country, and it is interesting to see what kind of data exists for this industry.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Kenya is</a:t>
            </a:r>
            <a:r>
              <a:rPr lang="en-K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underexplored for minerals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focus is on agricultural produce, the </a:t>
            </a:r>
            <a:r>
              <a:rPr lang="en-K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 sector is currently dominated by the production of non-metallic commodities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 a percentage of GDP mining contributes roughly 1% to GDP as of 2016 but has the potential to contribute more.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Kenya, the ministry of mining was established as a single institution in 2013. 5 years ago, on 27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2016, the government established a new  Mining Act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35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E6C0-9C0D-4677-8AE1-0D872BD4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Diamonds contd.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2486-D590-4D34-9FA9-7C81A0B3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new mining act legalizes artisanal miners who are small scale independent miners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important is that new discoveries are being made for example LSE listed firm Acacia mining discovered gold at its mines in Kakamega in 2017.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Ultimately for natural resources the compensation for laborious work of mining must be the value derived from these resources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Therefore, this leads us to look at what information determines the price of such a resource. A dataset is readily available in R that has the prices of approximately  54,000 diamonds together with other attributes.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K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6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86BE-DD1E-4CD6-966A-3DD6C074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Process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02E4-CE05-4E76-8161-F2CCDA42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analysis seeks to explore the dataset in the following way,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look at the dataset structure and go through each variable describing its meaning.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do an in-depth analysis of the variables calculating statistics such as counts, mean, median etc.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statistical analysis we use various visualizations to see the calculations we had done.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process enables us to understand our dataset and draw meaningful conclusions.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we create a model that enables us to predict the price of a diamond given it has certain attributes.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823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536-0605-43A1-AE2E-1E45DA0C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257-CF31-4DAF-B6D6-C2A0CF59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diamonds dataset is a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containing the prices and other attributes of almost 54,000 diamonds. It is an inbuilt R dataset from the package ggplot2.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10 variables with 53,940 observations.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of these variables are categorical and the rest numerical</a:t>
            </a:r>
          </a:p>
          <a:p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920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C800-09BE-48A4-A68C-CF15A6DC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variables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EF56-E9AE-48CD-A1F5-C1A15297B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211" y="2167766"/>
            <a:ext cx="5181600" cy="44862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ordered factor variable measuring quality of the diamond cut.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levels- Fair &lt; Good &lt; Very Good &lt; Premium &lt; Ideal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is an ordered factor variable measuring diamond color.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levels- D &lt; E &lt; F &lt; G &lt; H &lt; I &lt; J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Clarity is an ordered factor variable measuring how clear the diamond is.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levels- I1 &lt; SI2 &lt; SI1 &lt; VS2 &lt; VS1 &lt; VVS2 &lt; VVS1 &lt; IF 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Carat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Carat is a numerical variable measuring weight of the diamond.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numerical variable measuring total depth percentage.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calculated as:    z / mean (x, y) = 2 * z / (x + y) (43–79)   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86213-174E-4DAA-BEF6-08C00527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71725"/>
            <a:ext cx="5181600" cy="44862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numerical variable measuring width of top of diamond relative to widest point.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a range of values from 43 to 95 mm.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is a numerical variable measuring price in USD.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a range of values from $326 to $18,823.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is a numerical variable measuring length in mm.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a range of values from 0 to 10.74 mm.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KE" sz="5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is a numerical variable measuring width in mm.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a range of values from 0 to 58.9mm.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5600" b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KE" sz="5600" b="1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is a numerical variable measuring depth in mm.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a range of values from 0 to 31.8 mm.</a:t>
            </a: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KE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408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08F9-5762-4E5D-B2BC-80A2DFE6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categorical variables</a:t>
            </a:r>
            <a:endParaRPr lang="en-KE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7AE3F41-29D6-4A94-BAAF-43EC32ED7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1894639"/>
            <a:ext cx="5092268" cy="2637604"/>
          </a:xfr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AC42680-190E-4B82-8ED2-3B1D0E46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76365"/>
            <a:ext cx="5874145" cy="258163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250C5-E4C0-4AB4-9229-C6CF839B2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4" y="2111678"/>
            <a:ext cx="509226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2146-A0DA-48FD-8B0A-BFA01E53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price</a:t>
            </a:r>
            <a:endParaRPr lang="en-K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55A21-73FB-4965-A2EE-44EA1DC9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Price of diamonds is measured in USD.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minimum price is 326, maximum price is 18823, median price is 2401 and mean price of diamonds in USD is 3933 . We look at how these statistics vary for different categorical data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histogram we can see majority of diamonds cost less than 2500 USD</a:t>
            </a:r>
          </a:p>
          <a:p>
            <a:endParaRPr lang="en-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74A07B1-7205-4118-9106-FC58BD2632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92" y="3709824"/>
            <a:ext cx="573151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2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F3EC-8BDF-4500-9CC3-3BA664C0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 With regards to categorical variables</a:t>
            </a:r>
            <a:endParaRPr lang="en-KE" dirty="0"/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BAF02B-5C3D-4954-9E8F-7764E17BD9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8134"/>
            <a:ext cx="6049219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065FF-69F2-42FB-9644-D71DE8324E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09" y="4411980"/>
            <a:ext cx="5731510" cy="2446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53FDD-7C20-4B2A-B514-D3CD3ECDDE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5960"/>
            <a:ext cx="573151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972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2303</TotalTime>
  <Words>1214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Gill Sans MT</vt:lpstr>
      <vt:lpstr>Wingdings 2</vt:lpstr>
      <vt:lpstr>Dividend</vt:lpstr>
      <vt:lpstr>DIAMONDS EXPLORATORY ANALYSIS AND PRICE PREDICTION MODEL</vt:lpstr>
      <vt:lpstr>Why Diamonds?</vt:lpstr>
      <vt:lpstr>Why Diamonds contd.</vt:lpstr>
      <vt:lpstr>Summary Process</vt:lpstr>
      <vt:lpstr>DATASET</vt:lpstr>
      <vt:lpstr>10 variables</vt:lpstr>
      <vt:lpstr>3 categorical variables</vt:lpstr>
      <vt:lpstr>Factors affecting price</vt:lpstr>
      <vt:lpstr>Price  With regards to categorical variables</vt:lpstr>
      <vt:lpstr>Price  WITH REGARDS TO NUMERICAL VARIABLES</vt:lpstr>
      <vt:lpstr>Price WITH REGARDS TO NUMERICAL VARIABLES contd.</vt:lpstr>
      <vt:lpstr>PRICE Prediction model</vt:lpstr>
      <vt:lpstr>Multiple linear regression model</vt:lpstr>
      <vt:lpstr>Prediction visualization</vt:lpstr>
      <vt:lpstr>Conclusion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 EXPLORATORY ANALYSIS AND PRICE PREDICTION</dc:title>
  <dc:creator>Emmanuel Otieno</dc:creator>
  <cp:lastModifiedBy>Emmanuel Otieno</cp:lastModifiedBy>
  <cp:revision>19</cp:revision>
  <dcterms:created xsi:type="dcterms:W3CDTF">2021-05-26T09:16:44Z</dcterms:created>
  <dcterms:modified xsi:type="dcterms:W3CDTF">2021-05-28T16:37:25Z</dcterms:modified>
</cp:coreProperties>
</file>