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0772-4675-4C4E-9431-913F895CD510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0818-522A-43F6-BC5C-F24D86B18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60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0772-4675-4C4E-9431-913F895CD510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0818-522A-43F6-BC5C-F24D86B18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40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0772-4675-4C4E-9431-913F895CD510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0818-522A-43F6-BC5C-F24D86B18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2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0772-4675-4C4E-9431-913F895CD510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0818-522A-43F6-BC5C-F24D86B18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63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0772-4675-4C4E-9431-913F895CD510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0818-522A-43F6-BC5C-F24D86B18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15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0772-4675-4C4E-9431-913F895CD510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0818-522A-43F6-BC5C-F24D86B18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8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0772-4675-4C4E-9431-913F895CD510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0818-522A-43F6-BC5C-F24D86B18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57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0772-4675-4C4E-9431-913F895CD510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0818-522A-43F6-BC5C-F24D86B18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09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0772-4675-4C4E-9431-913F895CD510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0818-522A-43F6-BC5C-F24D86B18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39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0772-4675-4C4E-9431-913F895CD510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0818-522A-43F6-BC5C-F24D86B18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08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0772-4675-4C4E-9431-913F895CD510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0818-522A-43F6-BC5C-F24D86B18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67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20772-4675-4C4E-9431-913F895CD510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60818-522A-43F6-BC5C-F24D86B18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8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7099" y="2456587"/>
            <a:ext cx="379532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ODI Team 1</a:t>
            </a:r>
          </a:p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SOTON-BOT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447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45881" y="1566902"/>
            <a:ext cx="525310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What is SOTON-BOT?</a:t>
            </a:r>
          </a:p>
        </p:txBody>
      </p:sp>
    </p:spTree>
    <p:extLst>
      <p:ext uri="{BB962C8B-B14F-4D97-AF65-F5344CB8AC3E}">
        <p14:creationId xmlns:p14="http://schemas.microsoft.com/office/powerpoint/2010/main" val="227982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0715" y="1566902"/>
            <a:ext cx="154343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86286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9815" y="1566902"/>
            <a:ext cx="65252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How is SOTON-BOT made?</a:t>
            </a:r>
            <a:endParaRPr lang="en-US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459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78119" y="1566902"/>
            <a:ext cx="818865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What data does SOTON-BOT use?</a:t>
            </a:r>
          </a:p>
        </p:txBody>
      </p:sp>
    </p:spTree>
    <p:extLst>
      <p:ext uri="{BB962C8B-B14F-4D97-AF65-F5344CB8AC3E}">
        <p14:creationId xmlns:p14="http://schemas.microsoft.com/office/powerpoint/2010/main" val="2367876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0027" y="1566902"/>
            <a:ext cx="646484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What can SOTON-BOT do?</a:t>
            </a:r>
          </a:p>
        </p:txBody>
      </p:sp>
    </p:spTree>
    <p:extLst>
      <p:ext uri="{BB962C8B-B14F-4D97-AF65-F5344CB8AC3E}">
        <p14:creationId xmlns:p14="http://schemas.microsoft.com/office/powerpoint/2010/main" val="167036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23502" y="2992048"/>
            <a:ext cx="28649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25460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28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Aley</dc:creator>
  <cp:lastModifiedBy>Tom Aley</cp:lastModifiedBy>
  <cp:revision>5</cp:revision>
  <dcterms:created xsi:type="dcterms:W3CDTF">2017-05-05T09:19:03Z</dcterms:created>
  <dcterms:modified xsi:type="dcterms:W3CDTF">2017-05-05T09:39:21Z</dcterms:modified>
</cp:coreProperties>
</file>