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2"/>
    <p:sldMasterId id="2147483681" r:id="rId3"/>
  </p:sldMasterIdLst>
  <p:notesMasterIdLst>
    <p:notesMasterId r:id="rId9"/>
  </p:notesMasterIdLst>
  <p:handoutMasterIdLst>
    <p:handoutMasterId r:id="rId10"/>
  </p:handoutMasterIdLst>
  <p:sldIdLst>
    <p:sldId id="264" r:id="rId4"/>
    <p:sldId id="265" r:id="rId5"/>
    <p:sldId id="266" r:id="rId6"/>
    <p:sldId id="267" r:id="rId7"/>
    <p:sldId id="268" r:id="rId8"/>
  </p:sldIdLst>
  <p:sldSz cx="51206400" cy="36576000"/>
  <p:notesSz cx="9236075" cy="70104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Johnson (IWNM)" initials="" lastIdx="4" clrIdx="0"/>
  <p:cmAuthor id="1" name="v-debuye" initials="" lastIdx="8" clrIdx="1"/>
  <p:cmAuthor id="2" name="a-bumont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A5DC"/>
    <a:srgbClr val="FFFFFF"/>
    <a:srgbClr val="FF33CC"/>
    <a:srgbClr val="333333"/>
    <a:srgbClr val="FFFFCC"/>
    <a:srgbClr val="004442"/>
    <a:srgbClr val="00808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431" autoAdjust="0"/>
  </p:normalViewPr>
  <p:slideViewPr>
    <p:cSldViewPr>
      <p:cViewPr varScale="1">
        <p:scale>
          <a:sx n="13" d="100"/>
          <a:sy n="13" d="100"/>
        </p:scale>
        <p:origin x="1404" y="84"/>
      </p:cViewPr>
      <p:guideLst>
        <p:guide orient="horz" pos="11520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78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t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13350" y="0"/>
            <a:ext cx="3986213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t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39878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b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13350" y="6621463"/>
            <a:ext cx="3986213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b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fld id="{51174361-862A-42D6-B3EE-881F47FEA0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06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028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63" y="11361738"/>
            <a:ext cx="43526075" cy="7840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325" y="20726400"/>
            <a:ext cx="35845750" cy="9347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COMP6214 OPEN DATA INNOVATION - COURSE WORK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6B3DE-DF09-4906-844B-5EE0F3CA35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6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COMP6214 OPEN DATA INNOVATION - COURSE WORK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589F5-D518-43B7-B956-3BF6DAD420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3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2075" y="7721608"/>
            <a:ext cx="37077421" cy="17757765"/>
          </a:xfrm>
        </p:spPr>
        <p:txBody>
          <a:bodyPr anchor="b"/>
          <a:lstStyle>
            <a:lvl1pPr>
              <a:defRPr sz="3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2075" y="25479360"/>
            <a:ext cx="37077421" cy="459424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438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76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315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753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191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6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068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50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COMP6214 OPEN DATA INNOVATION - COURSE WORK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29496" y="1577261"/>
            <a:ext cx="5083873" cy="37492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39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COMP6214 OPEN DATA INNOVATION - COURSE WORK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922D-2EB9-440C-AD24-8BCA92672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59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084" y="15262584"/>
            <a:ext cx="37077415" cy="10216784"/>
          </a:xfrm>
        </p:spPr>
        <p:txBody>
          <a:bodyPr anchor="b"/>
          <a:lstStyle>
            <a:lvl1pPr algn="l">
              <a:defRPr sz="2133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2075" y="25479365"/>
            <a:ext cx="37077421" cy="4588800"/>
          </a:xfrm>
        </p:spPr>
        <p:txBody>
          <a:bodyPr anchor="t"/>
          <a:lstStyle>
            <a:lvl1pPr marL="0" indent="0" algn="l">
              <a:buNone/>
              <a:defRPr sz="10667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438385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876770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3pPr>
            <a:lvl4pPr marL="7315154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4pPr>
            <a:lvl5pPr marL="9753539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5pPr>
            <a:lvl6pPr marL="12191924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6pPr>
            <a:lvl7pPr marL="14630309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7pPr>
            <a:lvl8pPr marL="17068693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8pPr>
            <a:lvl9pPr marL="19507078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COMP6214 OPEN DATA INNOVATION - COURSE WORK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FA14-9D39-4806-949E-B3BE3891BC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87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5123" y="10989741"/>
            <a:ext cx="18469433" cy="22377403"/>
          </a:xfrm>
        </p:spPr>
        <p:txBody>
          <a:bodyPr>
            <a:normAutofit/>
          </a:bodyPr>
          <a:lstStyle>
            <a:lvl1pPr>
              <a:defRPr sz="9600"/>
            </a:lvl1pPr>
            <a:lvl2pPr>
              <a:defRPr sz="8533"/>
            </a:lvl2pPr>
            <a:lvl3pPr>
              <a:defRPr sz="7467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5063" y="10965832"/>
            <a:ext cx="18469444" cy="22401307"/>
          </a:xfrm>
        </p:spPr>
        <p:txBody>
          <a:bodyPr>
            <a:normAutofit/>
          </a:bodyPr>
          <a:lstStyle>
            <a:lvl1pPr>
              <a:defRPr sz="9600"/>
            </a:lvl1pPr>
            <a:lvl2pPr>
              <a:defRPr sz="8533"/>
            </a:lvl2pPr>
            <a:lvl3pPr>
              <a:defRPr sz="7467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COMP6214 OPEN DATA INNOVATION - COURSE WORK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24F-BBDA-41FD-9C55-1FB7E56E70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37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5120" y="10160000"/>
            <a:ext cx="18469427" cy="3073397"/>
          </a:xfrm>
        </p:spPr>
        <p:txBody>
          <a:bodyPr anchor="b">
            <a:noAutofit/>
          </a:bodyPr>
          <a:lstStyle>
            <a:lvl1pPr marL="0" indent="0">
              <a:buNone/>
              <a:defRPr sz="12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438385" indent="0">
              <a:buNone/>
              <a:defRPr sz="10667" b="1"/>
            </a:lvl2pPr>
            <a:lvl3pPr marL="4876770" indent="0">
              <a:buNone/>
              <a:defRPr sz="9600" b="1"/>
            </a:lvl3pPr>
            <a:lvl4pPr marL="7315154" indent="0">
              <a:buNone/>
              <a:defRPr sz="8533" b="1"/>
            </a:lvl4pPr>
            <a:lvl5pPr marL="9753539" indent="0">
              <a:buNone/>
              <a:defRPr sz="8533" b="1"/>
            </a:lvl5pPr>
            <a:lvl6pPr marL="12191924" indent="0">
              <a:buNone/>
              <a:defRPr sz="8533" b="1"/>
            </a:lvl6pPr>
            <a:lvl7pPr marL="14630309" indent="0">
              <a:buNone/>
              <a:defRPr sz="8533" b="1"/>
            </a:lvl7pPr>
            <a:lvl8pPr marL="17068693" indent="0">
              <a:buNone/>
              <a:defRPr sz="8533" b="1"/>
            </a:lvl8pPr>
            <a:lvl9pPr marL="19507078" indent="0">
              <a:buNone/>
              <a:defRPr sz="85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123" y="13411200"/>
            <a:ext cx="18469433" cy="19955936"/>
          </a:xfrm>
        </p:spPr>
        <p:txBody>
          <a:bodyPr>
            <a:normAutofit/>
          </a:bodyPr>
          <a:lstStyle>
            <a:lvl1pPr>
              <a:defRPr sz="9600"/>
            </a:lvl1pPr>
            <a:lvl2pPr>
              <a:defRPr sz="8533"/>
            </a:lvl2pPr>
            <a:lvl3pPr>
              <a:defRPr sz="7467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55068" y="10160000"/>
            <a:ext cx="18469433" cy="3073397"/>
          </a:xfrm>
        </p:spPr>
        <p:txBody>
          <a:bodyPr anchor="b">
            <a:noAutofit/>
          </a:bodyPr>
          <a:lstStyle>
            <a:lvl1pPr marL="0" indent="0">
              <a:buNone/>
              <a:defRPr sz="12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438385" indent="0">
              <a:buNone/>
              <a:defRPr sz="10667" b="1"/>
            </a:lvl2pPr>
            <a:lvl3pPr marL="4876770" indent="0">
              <a:buNone/>
              <a:defRPr sz="9600" b="1"/>
            </a:lvl3pPr>
            <a:lvl4pPr marL="7315154" indent="0">
              <a:buNone/>
              <a:defRPr sz="8533" b="1"/>
            </a:lvl4pPr>
            <a:lvl5pPr marL="9753539" indent="0">
              <a:buNone/>
              <a:defRPr sz="8533" b="1"/>
            </a:lvl5pPr>
            <a:lvl6pPr marL="12191924" indent="0">
              <a:buNone/>
              <a:defRPr sz="8533" b="1"/>
            </a:lvl6pPr>
            <a:lvl7pPr marL="14630309" indent="0">
              <a:buNone/>
              <a:defRPr sz="8533" b="1"/>
            </a:lvl7pPr>
            <a:lvl8pPr marL="17068693" indent="0">
              <a:buNone/>
              <a:defRPr sz="8533" b="1"/>
            </a:lvl8pPr>
            <a:lvl9pPr marL="19507078" indent="0">
              <a:buNone/>
              <a:defRPr sz="85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55068" y="13411200"/>
            <a:ext cx="18469433" cy="19955936"/>
          </a:xfrm>
        </p:spPr>
        <p:txBody>
          <a:bodyPr>
            <a:normAutofit/>
          </a:bodyPr>
          <a:lstStyle>
            <a:lvl1pPr>
              <a:defRPr sz="9600"/>
            </a:lvl1pPr>
            <a:lvl2pPr>
              <a:defRPr sz="8533"/>
            </a:lvl2pPr>
            <a:lvl3pPr>
              <a:defRPr sz="7467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COMP6214 OPEN DATA INNOVATION - COURSE WORK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BADF-B505-4198-8365-9B71066E05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5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COMP6214 OPEN DATA INNOVATION - COURSE WORK 2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2252-4A21-4631-A3D7-208DDDEC7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11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COMP6214 OPEN DATA INNOVATION - COURSE WORK 2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FCFBB-598A-4730-9CBA-908DB7144F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29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070" y="7721600"/>
            <a:ext cx="14288187" cy="7721600"/>
          </a:xfrm>
        </p:spPr>
        <p:txBody>
          <a:bodyPr anchor="b"/>
          <a:lstStyle>
            <a:lvl1pPr algn="l">
              <a:defRPr sz="1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0626" y="7721600"/>
            <a:ext cx="21828873" cy="24384000"/>
          </a:xfrm>
        </p:spPr>
        <p:txBody>
          <a:bodyPr anchor="ctr">
            <a:normAutofit/>
          </a:bodyPr>
          <a:lstStyle>
            <a:lvl1pPr>
              <a:defRPr sz="10667"/>
            </a:lvl1pPr>
            <a:lvl2pPr>
              <a:defRPr sz="9600"/>
            </a:lvl2pPr>
            <a:lvl3pPr>
              <a:defRPr sz="8533"/>
            </a:lvl3pPr>
            <a:lvl4pPr>
              <a:defRPr sz="7467"/>
            </a:lvl4pPr>
            <a:lvl5pPr>
              <a:defRPr sz="7467"/>
            </a:lvl5pPr>
            <a:lvl6pPr>
              <a:defRPr sz="7467"/>
            </a:lvl6pPr>
            <a:lvl7pPr>
              <a:defRPr sz="7467"/>
            </a:lvl7pPr>
            <a:lvl8pPr>
              <a:defRPr sz="7467"/>
            </a:lvl8pPr>
            <a:lvl9pPr>
              <a:defRPr sz="74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2070" y="16689501"/>
            <a:ext cx="14288187" cy="15443195"/>
          </a:xfrm>
        </p:spPr>
        <p:txBody>
          <a:bodyPr/>
          <a:lstStyle>
            <a:lvl1pPr marL="0" indent="0">
              <a:buNone/>
              <a:defRPr sz="7467"/>
            </a:lvl1pPr>
            <a:lvl2pPr marL="2438385" indent="0">
              <a:buNone/>
              <a:defRPr sz="6400"/>
            </a:lvl2pPr>
            <a:lvl3pPr marL="4876770" indent="0">
              <a:buNone/>
              <a:defRPr sz="5333"/>
            </a:lvl3pPr>
            <a:lvl4pPr marL="7315154" indent="0">
              <a:buNone/>
              <a:defRPr sz="4800"/>
            </a:lvl4pPr>
            <a:lvl5pPr marL="9753539" indent="0">
              <a:buNone/>
              <a:defRPr sz="4800"/>
            </a:lvl5pPr>
            <a:lvl6pPr marL="12191924" indent="0">
              <a:buNone/>
              <a:defRPr sz="4800"/>
            </a:lvl6pPr>
            <a:lvl7pPr marL="14630309" indent="0">
              <a:buNone/>
              <a:defRPr sz="4800"/>
            </a:lvl7pPr>
            <a:lvl8pPr marL="17068693" indent="0">
              <a:buNone/>
              <a:defRPr sz="4800"/>
            </a:lvl8pPr>
            <a:lvl9pPr marL="19507078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COMP6214 OPEN DATA INNOVATION - COURSE WORK 2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7E9A-23B7-4516-94D3-88C02B0CF0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00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674" y="9889024"/>
            <a:ext cx="21395774" cy="8398976"/>
          </a:xfrm>
        </p:spPr>
        <p:txBody>
          <a:bodyPr anchor="b">
            <a:normAutofit/>
          </a:bodyPr>
          <a:lstStyle>
            <a:lvl1pPr algn="l">
              <a:defRPr sz="19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95698" y="6096000"/>
            <a:ext cx="13445180" cy="2438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533"/>
            </a:lvl1pPr>
            <a:lvl2pPr marL="2438385" indent="0">
              <a:buNone/>
              <a:defRPr sz="8533"/>
            </a:lvl2pPr>
            <a:lvl3pPr marL="4876770" indent="0">
              <a:buNone/>
              <a:defRPr sz="8533"/>
            </a:lvl3pPr>
            <a:lvl4pPr marL="7315154" indent="0">
              <a:buNone/>
              <a:defRPr sz="8533"/>
            </a:lvl4pPr>
            <a:lvl5pPr marL="9753539" indent="0">
              <a:buNone/>
              <a:defRPr sz="8533"/>
            </a:lvl5pPr>
            <a:lvl6pPr marL="12191924" indent="0">
              <a:buNone/>
              <a:defRPr sz="8533"/>
            </a:lvl6pPr>
            <a:lvl7pPr marL="14630309" indent="0">
              <a:buNone/>
              <a:defRPr sz="8533"/>
            </a:lvl7pPr>
            <a:lvl8pPr marL="17068693" indent="0">
              <a:buNone/>
              <a:defRPr sz="8533"/>
            </a:lvl8pPr>
            <a:lvl9pPr marL="19507078" indent="0">
              <a:buNone/>
              <a:defRPr sz="8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2070" y="19507200"/>
            <a:ext cx="21362477" cy="7315200"/>
          </a:xfrm>
        </p:spPr>
        <p:txBody>
          <a:bodyPr>
            <a:normAutofit/>
          </a:bodyPr>
          <a:lstStyle>
            <a:lvl1pPr marL="0" indent="0">
              <a:buNone/>
              <a:defRPr sz="7467"/>
            </a:lvl1pPr>
            <a:lvl2pPr marL="2438385" indent="0">
              <a:buNone/>
              <a:defRPr sz="6400"/>
            </a:lvl2pPr>
            <a:lvl3pPr marL="4876770" indent="0">
              <a:buNone/>
              <a:defRPr sz="5333"/>
            </a:lvl3pPr>
            <a:lvl4pPr marL="7315154" indent="0">
              <a:buNone/>
              <a:defRPr sz="4800"/>
            </a:lvl4pPr>
            <a:lvl5pPr marL="9753539" indent="0">
              <a:buNone/>
              <a:defRPr sz="4800"/>
            </a:lvl5pPr>
            <a:lvl6pPr marL="12191924" indent="0">
              <a:buNone/>
              <a:defRPr sz="4800"/>
            </a:lvl6pPr>
            <a:lvl7pPr marL="14630309" indent="0">
              <a:buNone/>
              <a:defRPr sz="4800"/>
            </a:lvl7pPr>
            <a:lvl8pPr marL="17068693" indent="0">
              <a:buNone/>
              <a:defRPr sz="4800"/>
            </a:lvl8pPr>
            <a:lvl9pPr marL="19507078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COMP6214 OPEN DATA INNOVATION - COURSE WORK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F014-7DFC-418B-9919-09D778EA7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3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COMP6214 OPEN DATA INNOVATION - COURSE WORK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1B922D-2EB9-440C-AD24-8BCA926725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19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084" y="25603131"/>
            <a:ext cx="37077415" cy="3022603"/>
          </a:xfrm>
        </p:spPr>
        <p:txBody>
          <a:bodyPr anchor="b">
            <a:normAutofit/>
          </a:bodyPr>
          <a:lstStyle>
            <a:lvl1pPr algn="l">
              <a:defRPr sz="1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2075" y="3657600"/>
            <a:ext cx="37077421" cy="1941688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533"/>
            </a:lvl1pPr>
            <a:lvl2pPr marL="2438385" indent="0">
              <a:buNone/>
              <a:defRPr sz="8533"/>
            </a:lvl2pPr>
            <a:lvl3pPr marL="4876770" indent="0">
              <a:buNone/>
              <a:defRPr sz="8533"/>
            </a:lvl3pPr>
            <a:lvl4pPr marL="7315154" indent="0">
              <a:buNone/>
              <a:defRPr sz="8533"/>
            </a:lvl4pPr>
            <a:lvl5pPr marL="9753539" indent="0">
              <a:buNone/>
              <a:defRPr sz="8533"/>
            </a:lvl5pPr>
            <a:lvl6pPr marL="12191924" indent="0">
              <a:buNone/>
              <a:defRPr sz="8533"/>
            </a:lvl6pPr>
            <a:lvl7pPr marL="14630309" indent="0">
              <a:buNone/>
              <a:defRPr sz="8533"/>
            </a:lvl7pPr>
            <a:lvl8pPr marL="17068693" indent="0">
              <a:buNone/>
              <a:defRPr sz="8533"/>
            </a:lvl8pPr>
            <a:lvl9pPr marL="19507078" indent="0">
              <a:buNone/>
              <a:defRPr sz="8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2081" y="28625733"/>
            <a:ext cx="37077410" cy="2633131"/>
          </a:xfrm>
        </p:spPr>
        <p:txBody>
          <a:bodyPr>
            <a:normAutofit/>
          </a:bodyPr>
          <a:lstStyle>
            <a:lvl1pPr marL="0" indent="0">
              <a:buNone/>
              <a:defRPr sz="6400"/>
            </a:lvl1pPr>
            <a:lvl2pPr marL="2438385" indent="0">
              <a:buNone/>
              <a:defRPr sz="6400"/>
            </a:lvl2pPr>
            <a:lvl3pPr marL="4876770" indent="0">
              <a:buNone/>
              <a:defRPr sz="5333"/>
            </a:lvl3pPr>
            <a:lvl4pPr marL="7315154" indent="0">
              <a:buNone/>
              <a:defRPr sz="4800"/>
            </a:lvl4pPr>
            <a:lvl5pPr marL="9753539" indent="0">
              <a:buNone/>
              <a:defRPr sz="4800"/>
            </a:lvl5pPr>
            <a:lvl6pPr marL="12191924" indent="0">
              <a:buNone/>
              <a:defRPr sz="4800"/>
            </a:lvl6pPr>
            <a:lvl7pPr marL="14630309" indent="0">
              <a:buNone/>
              <a:defRPr sz="4800"/>
            </a:lvl7pPr>
            <a:lvl8pPr marL="17068693" indent="0">
              <a:buNone/>
              <a:defRPr sz="4800"/>
            </a:lvl8pPr>
            <a:lvl9pPr marL="19507078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COMP6214 OPEN DATA INNOVATION - COURSE WORK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1309-A9D8-4C66-99C6-860A28674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79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075" y="7721600"/>
            <a:ext cx="37077421" cy="10566400"/>
          </a:xfrm>
        </p:spPr>
        <p:txBody>
          <a:bodyPr/>
          <a:lstStyle>
            <a:lvl1pPr>
              <a:defRPr sz="2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2075" y="19507200"/>
            <a:ext cx="37077421" cy="12598400"/>
          </a:xfrm>
        </p:spPr>
        <p:txBody>
          <a:bodyPr anchor="ctr">
            <a:normAutofit/>
          </a:bodyPr>
          <a:lstStyle>
            <a:lvl1pPr marL="0" indent="0">
              <a:buNone/>
              <a:defRPr sz="9600"/>
            </a:lvl1pPr>
            <a:lvl2pPr marL="2438385" indent="0">
              <a:buNone/>
              <a:defRPr sz="6400"/>
            </a:lvl2pPr>
            <a:lvl3pPr marL="4876770" indent="0">
              <a:buNone/>
              <a:defRPr sz="5333"/>
            </a:lvl3pPr>
            <a:lvl4pPr marL="7315154" indent="0">
              <a:buNone/>
              <a:defRPr sz="4800"/>
            </a:lvl4pPr>
            <a:lvl5pPr marL="9753539" indent="0">
              <a:buNone/>
              <a:defRPr sz="4800"/>
            </a:lvl5pPr>
            <a:lvl6pPr marL="12191924" indent="0">
              <a:buNone/>
              <a:defRPr sz="4800"/>
            </a:lvl6pPr>
            <a:lvl7pPr marL="14630309" indent="0">
              <a:buNone/>
              <a:defRPr sz="4800"/>
            </a:lvl7pPr>
            <a:lvl8pPr marL="17068693" indent="0">
              <a:buNone/>
              <a:defRPr sz="4800"/>
            </a:lvl8pPr>
            <a:lvl9pPr marL="19507078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COMP6214 OPEN DATA INNOVATION - COURSE WORK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1309-A9D8-4C66-99C6-860A28674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58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5893" y="7721600"/>
            <a:ext cx="33605874" cy="12391328"/>
          </a:xfrm>
        </p:spPr>
        <p:txBody>
          <a:bodyPr/>
          <a:lstStyle>
            <a:lvl1pPr>
              <a:defRPr sz="2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8109794" y="20112928"/>
            <a:ext cx="30582490" cy="182492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7467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2438385" indent="0">
              <a:buNone/>
              <a:defRPr sz="6400"/>
            </a:lvl2pPr>
            <a:lvl3pPr marL="4876770" indent="0">
              <a:buNone/>
              <a:defRPr sz="5333"/>
            </a:lvl3pPr>
            <a:lvl4pPr marL="7315154" indent="0">
              <a:buNone/>
              <a:defRPr sz="4800"/>
            </a:lvl4pPr>
            <a:lvl5pPr marL="9753539" indent="0">
              <a:buNone/>
              <a:defRPr sz="4800"/>
            </a:lvl5pPr>
            <a:lvl6pPr marL="12191924" indent="0">
              <a:buNone/>
              <a:defRPr sz="4800"/>
            </a:lvl6pPr>
            <a:lvl7pPr marL="14630309" indent="0">
              <a:buNone/>
              <a:defRPr sz="4800"/>
            </a:lvl7pPr>
            <a:lvl8pPr marL="17068693" indent="0">
              <a:buNone/>
              <a:defRPr sz="4800"/>
            </a:lvl8pPr>
            <a:lvl9pPr marL="19507078" indent="0">
              <a:buNone/>
              <a:defRPr sz="48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2075" y="23203504"/>
            <a:ext cx="37077421" cy="8940800"/>
          </a:xfrm>
        </p:spPr>
        <p:txBody>
          <a:bodyPr anchor="ctr">
            <a:normAutofit/>
          </a:bodyPr>
          <a:lstStyle>
            <a:lvl1pPr marL="0" indent="0">
              <a:buNone/>
              <a:defRPr sz="9600"/>
            </a:lvl1pPr>
            <a:lvl2pPr marL="2438385" indent="0">
              <a:buNone/>
              <a:defRPr sz="6400"/>
            </a:lvl2pPr>
            <a:lvl3pPr marL="4876770" indent="0">
              <a:buNone/>
              <a:defRPr sz="5333"/>
            </a:lvl3pPr>
            <a:lvl4pPr marL="7315154" indent="0">
              <a:buNone/>
              <a:defRPr sz="4800"/>
            </a:lvl4pPr>
            <a:lvl5pPr marL="9753539" indent="0">
              <a:buNone/>
              <a:defRPr sz="4800"/>
            </a:lvl5pPr>
            <a:lvl6pPr marL="12191924" indent="0">
              <a:buNone/>
              <a:defRPr sz="4800"/>
            </a:lvl6pPr>
            <a:lvl7pPr marL="14630309" indent="0">
              <a:buNone/>
              <a:defRPr sz="4800"/>
            </a:lvl7pPr>
            <a:lvl8pPr marL="17068693" indent="0">
              <a:buNone/>
              <a:defRPr sz="4800"/>
            </a:lvl8pPr>
            <a:lvl9pPr marL="19507078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COMP6214 OPEN DATA INNOVATION - COURSE WORK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1309-A9D8-4C66-99C6-860A28674D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73826" y="5180016"/>
            <a:ext cx="3368910" cy="10105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6506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198267" y="13940197"/>
            <a:ext cx="3368910" cy="10105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6506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23883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073" y="16662405"/>
            <a:ext cx="37077426" cy="8816960"/>
          </a:xfrm>
        </p:spPr>
        <p:txBody>
          <a:bodyPr anchor="b"/>
          <a:lstStyle>
            <a:lvl1pPr algn="l">
              <a:defRPr sz="2133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2075" y="25479365"/>
            <a:ext cx="37077421" cy="4588800"/>
          </a:xfrm>
        </p:spPr>
        <p:txBody>
          <a:bodyPr anchor="t"/>
          <a:lstStyle>
            <a:lvl1pPr marL="0" indent="0" algn="l">
              <a:buNone/>
              <a:defRPr sz="10667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438385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876770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3pPr>
            <a:lvl4pPr marL="7315154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4pPr>
            <a:lvl5pPr marL="9753539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5pPr>
            <a:lvl6pPr marL="12191924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6pPr>
            <a:lvl7pPr marL="14630309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7pPr>
            <a:lvl8pPr marL="17068693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8pPr>
            <a:lvl9pPr marL="19507078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COMP6214 OPEN DATA INNOVATION - COURSE WORK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1309-A9D8-4C66-99C6-860A28674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910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9073" y="10566400"/>
            <a:ext cx="12380060" cy="3073397"/>
          </a:xfrm>
        </p:spPr>
        <p:txBody>
          <a:bodyPr anchor="b">
            <a:noAutofit/>
          </a:bodyPr>
          <a:lstStyle>
            <a:lvl1pPr marL="0" indent="0">
              <a:buNone/>
              <a:defRPr sz="12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438385" indent="0">
              <a:buNone/>
              <a:defRPr sz="10667" b="1"/>
            </a:lvl2pPr>
            <a:lvl3pPr marL="4876770" indent="0">
              <a:buNone/>
              <a:defRPr sz="9600" b="1"/>
            </a:lvl3pPr>
            <a:lvl4pPr marL="7315154" indent="0">
              <a:buNone/>
              <a:defRPr sz="8533" b="1"/>
            </a:lvl4pPr>
            <a:lvl5pPr marL="9753539" indent="0">
              <a:buNone/>
              <a:defRPr sz="8533" b="1"/>
            </a:lvl5pPr>
            <a:lvl6pPr marL="12191924" indent="0">
              <a:buNone/>
              <a:defRPr sz="8533" b="1"/>
            </a:lvl6pPr>
            <a:lvl7pPr marL="14630309" indent="0">
              <a:buNone/>
              <a:defRPr sz="8533" b="1"/>
            </a:lvl7pPr>
            <a:lvl8pPr marL="17068693" indent="0">
              <a:buNone/>
              <a:defRPr sz="8533" b="1"/>
            </a:lvl8pPr>
            <a:lvl9pPr marL="19507078" indent="0">
              <a:buNone/>
              <a:defRPr sz="85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741060" y="14224000"/>
            <a:ext cx="12298070" cy="19143136"/>
          </a:xfrm>
        </p:spPr>
        <p:txBody>
          <a:bodyPr anchor="t">
            <a:normAutofit/>
          </a:bodyPr>
          <a:lstStyle>
            <a:lvl1pPr marL="0" indent="0">
              <a:buNone/>
              <a:defRPr sz="7467"/>
            </a:lvl1pPr>
            <a:lvl2pPr marL="2438385" indent="0">
              <a:buNone/>
              <a:defRPr sz="6400"/>
            </a:lvl2pPr>
            <a:lvl3pPr marL="4876770" indent="0">
              <a:buNone/>
              <a:defRPr sz="5333"/>
            </a:lvl3pPr>
            <a:lvl4pPr marL="7315154" indent="0">
              <a:buNone/>
              <a:defRPr sz="4800"/>
            </a:lvl4pPr>
            <a:lvl5pPr marL="9753539" indent="0">
              <a:buNone/>
              <a:defRPr sz="4800"/>
            </a:lvl5pPr>
            <a:lvl6pPr marL="12191924" indent="0">
              <a:buNone/>
              <a:defRPr sz="4800"/>
            </a:lvl6pPr>
            <a:lvl7pPr marL="14630309" indent="0">
              <a:buNone/>
              <a:defRPr sz="4800"/>
            </a:lvl7pPr>
            <a:lvl8pPr marL="17068693" indent="0">
              <a:buNone/>
              <a:defRPr sz="4800"/>
            </a:lvl8pPr>
            <a:lvl9pPr marL="19507078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315623" y="10566400"/>
            <a:ext cx="12335422" cy="3073397"/>
          </a:xfrm>
        </p:spPr>
        <p:txBody>
          <a:bodyPr anchor="b">
            <a:noAutofit/>
          </a:bodyPr>
          <a:lstStyle>
            <a:lvl1pPr marL="0" indent="0">
              <a:buNone/>
              <a:defRPr sz="12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438385" indent="0">
              <a:buNone/>
              <a:defRPr sz="10667" b="1"/>
            </a:lvl2pPr>
            <a:lvl3pPr marL="4876770" indent="0">
              <a:buNone/>
              <a:defRPr sz="9600" b="1"/>
            </a:lvl3pPr>
            <a:lvl4pPr marL="7315154" indent="0">
              <a:buNone/>
              <a:defRPr sz="8533" b="1"/>
            </a:lvl4pPr>
            <a:lvl5pPr marL="9753539" indent="0">
              <a:buNone/>
              <a:defRPr sz="8533" b="1"/>
            </a:lvl5pPr>
            <a:lvl6pPr marL="12191924" indent="0">
              <a:buNone/>
              <a:defRPr sz="8533" b="1"/>
            </a:lvl6pPr>
            <a:lvl7pPr marL="14630309" indent="0">
              <a:buNone/>
              <a:defRPr sz="8533" b="1"/>
            </a:lvl7pPr>
            <a:lvl8pPr marL="17068693" indent="0">
              <a:buNone/>
              <a:defRPr sz="8533" b="1"/>
            </a:lvl8pPr>
            <a:lvl9pPr marL="19507078" indent="0">
              <a:buNone/>
              <a:defRPr sz="85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271284" y="14224000"/>
            <a:ext cx="12379758" cy="19143136"/>
          </a:xfrm>
        </p:spPr>
        <p:txBody>
          <a:bodyPr anchor="t">
            <a:normAutofit/>
          </a:bodyPr>
          <a:lstStyle>
            <a:lvl1pPr marL="0" indent="0">
              <a:buNone/>
              <a:defRPr sz="7467"/>
            </a:lvl1pPr>
            <a:lvl2pPr marL="2438385" indent="0">
              <a:buNone/>
              <a:defRPr sz="6400"/>
            </a:lvl2pPr>
            <a:lvl3pPr marL="4876770" indent="0">
              <a:buNone/>
              <a:defRPr sz="5333"/>
            </a:lvl3pPr>
            <a:lvl4pPr marL="7315154" indent="0">
              <a:buNone/>
              <a:defRPr sz="4800"/>
            </a:lvl4pPr>
            <a:lvl5pPr marL="9753539" indent="0">
              <a:buNone/>
              <a:defRPr sz="4800"/>
            </a:lvl5pPr>
            <a:lvl6pPr marL="12191924" indent="0">
              <a:buNone/>
              <a:defRPr sz="4800"/>
            </a:lvl6pPr>
            <a:lvl7pPr marL="14630309" indent="0">
              <a:buNone/>
              <a:defRPr sz="4800"/>
            </a:lvl7pPr>
            <a:lvl8pPr marL="17068693" indent="0">
              <a:buNone/>
              <a:defRPr sz="4800"/>
            </a:lvl8pPr>
            <a:lvl9pPr marL="19507078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931535" y="10566400"/>
            <a:ext cx="12318085" cy="3073397"/>
          </a:xfrm>
        </p:spPr>
        <p:txBody>
          <a:bodyPr anchor="b">
            <a:noAutofit/>
          </a:bodyPr>
          <a:lstStyle>
            <a:lvl1pPr marL="0" indent="0">
              <a:buNone/>
              <a:defRPr sz="12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438385" indent="0">
              <a:buNone/>
              <a:defRPr sz="10667" b="1"/>
            </a:lvl2pPr>
            <a:lvl3pPr marL="4876770" indent="0">
              <a:buNone/>
              <a:defRPr sz="9600" b="1"/>
            </a:lvl3pPr>
            <a:lvl4pPr marL="7315154" indent="0">
              <a:buNone/>
              <a:defRPr sz="8533" b="1"/>
            </a:lvl4pPr>
            <a:lvl5pPr marL="9753539" indent="0">
              <a:buNone/>
              <a:defRPr sz="8533" b="1"/>
            </a:lvl5pPr>
            <a:lvl6pPr marL="12191924" indent="0">
              <a:buNone/>
              <a:defRPr sz="8533" b="1"/>
            </a:lvl6pPr>
            <a:lvl7pPr marL="14630309" indent="0">
              <a:buNone/>
              <a:defRPr sz="8533" b="1"/>
            </a:lvl7pPr>
            <a:lvl8pPr marL="17068693" indent="0">
              <a:buNone/>
              <a:defRPr sz="8533" b="1"/>
            </a:lvl8pPr>
            <a:lvl9pPr marL="19507078" indent="0">
              <a:buNone/>
              <a:defRPr sz="85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29931535" y="14224000"/>
            <a:ext cx="12318085" cy="19143136"/>
          </a:xfrm>
        </p:spPr>
        <p:txBody>
          <a:bodyPr anchor="t">
            <a:normAutofit/>
          </a:bodyPr>
          <a:lstStyle>
            <a:lvl1pPr marL="0" indent="0">
              <a:buNone/>
              <a:defRPr sz="7467"/>
            </a:lvl1pPr>
            <a:lvl2pPr marL="2438385" indent="0">
              <a:buNone/>
              <a:defRPr sz="6400"/>
            </a:lvl2pPr>
            <a:lvl3pPr marL="4876770" indent="0">
              <a:buNone/>
              <a:defRPr sz="5333"/>
            </a:lvl3pPr>
            <a:lvl4pPr marL="7315154" indent="0">
              <a:buNone/>
              <a:defRPr sz="4800"/>
            </a:lvl4pPr>
            <a:lvl5pPr marL="9753539" indent="0">
              <a:buNone/>
              <a:defRPr sz="4800"/>
            </a:lvl5pPr>
            <a:lvl6pPr marL="12191924" indent="0">
              <a:buNone/>
              <a:defRPr sz="4800"/>
            </a:lvl6pPr>
            <a:lvl7pPr marL="14630309" indent="0">
              <a:buNone/>
              <a:defRPr sz="4800"/>
            </a:lvl7pPr>
            <a:lvl8pPr marL="17068693" indent="0">
              <a:buNone/>
              <a:defRPr sz="4800"/>
            </a:lvl8pPr>
            <a:lvl9pPr marL="19507078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5653870" y="11379200"/>
            <a:ext cx="0" cy="21132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48968" y="11379200"/>
            <a:ext cx="0" cy="2115670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COMP6214 OPEN DATA INNOVATION - COURSE WORK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1309-A9D8-4C66-99C6-860A28674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522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1060" y="22671728"/>
            <a:ext cx="12351427" cy="3073397"/>
          </a:xfrm>
        </p:spPr>
        <p:txBody>
          <a:bodyPr anchor="b">
            <a:noAutofit/>
          </a:bodyPr>
          <a:lstStyle>
            <a:lvl1pPr marL="0" indent="0">
              <a:buNone/>
              <a:defRPr sz="12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438385" indent="0">
              <a:buNone/>
              <a:defRPr sz="10667" b="1"/>
            </a:lvl2pPr>
            <a:lvl3pPr marL="4876770" indent="0">
              <a:buNone/>
              <a:defRPr sz="9600" b="1"/>
            </a:lvl3pPr>
            <a:lvl4pPr marL="7315154" indent="0">
              <a:buNone/>
              <a:defRPr sz="8533" b="1"/>
            </a:lvl4pPr>
            <a:lvl5pPr marL="9753539" indent="0">
              <a:buNone/>
              <a:defRPr sz="8533" b="1"/>
            </a:lvl5pPr>
            <a:lvl6pPr marL="12191924" indent="0">
              <a:buNone/>
              <a:defRPr sz="8533" b="1"/>
            </a:lvl6pPr>
            <a:lvl7pPr marL="14630309" indent="0">
              <a:buNone/>
              <a:defRPr sz="8533" b="1"/>
            </a:lvl7pPr>
            <a:lvl8pPr marL="17068693" indent="0">
              <a:buNone/>
              <a:defRPr sz="8533" b="1"/>
            </a:lvl8pPr>
            <a:lvl9pPr marL="19507078" indent="0">
              <a:buNone/>
              <a:defRPr sz="85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741060" y="11785600"/>
            <a:ext cx="12351427" cy="812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533"/>
            </a:lvl1pPr>
            <a:lvl2pPr marL="2438385" indent="0">
              <a:buNone/>
              <a:defRPr sz="8533"/>
            </a:lvl2pPr>
            <a:lvl3pPr marL="4876770" indent="0">
              <a:buNone/>
              <a:defRPr sz="8533"/>
            </a:lvl3pPr>
            <a:lvl4pPr marL="7315154" indent="0">
              <a:buNone/>
              <a:defRPr sz="8533"/>
            </a:lvl4pPr>
            <a:lvl5pPr marL="9753539" indent="0">
              <a:buNone/>
              <a:defRPr sz="8533"/>
            </a:lvl5pPr>
            <a:lvl6pPr marL="12191924" indent="0">
              <a:buNone/>
              <a:defRPr sz="8533"/>
            </a:lvl6pPr>
            <a:lvl7pPr marL="14630309" indent="0">
              <a:buNone/>
              <a:defRPr sz="8533"/>
            </a:lvl7pPr>
            <a:lvl8pPr marL="17068693" indent="0">
              <a:buNone/>
              <a:defRPr sz="8533"/>
            </a:lvl8pPr>
            <a:lvl9pPr marL="19507078" indent="0">
              <a:buNone/>
              <a:defRPr sz="8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741060" y="25745133"/>
            <a:ext cx="12351427" cy="3515675"/>
          </a:xfrm>
        </p:spPr>
        <p:txBody>
          <a:bodyPr anchor="t">
            <a:normAutofit/>
          </a:bodyPr>
          <a:lstStyle>
            <a:lvl1pPr marL="0" indent="0">
              <a:buNone/>
              <a:defRPr sz="7467"/>
            </a:lvl1pPr>
            <a:lvl2pPr marL="2438385" indent="0">
              <a:buNone/>
              <a:defRPr sz="6400"/>
            </a:lvl2pPr>
            <a:lvl3pPr marL="4876770" indent="0">
              <a:buNone/>
              <a:defRPr sz="5333"/>
            </a:lvl3pPr>
            <a:lvl4pPr marL="7315154" indent="0">
              <a:buNone/>
              <a:defRPr sz="4800"/>
            </a:lvl4pPr>
            <a:lvl5pPr marL="9753539" indent="0">
              <a:buNone/>
              <a:defRPr sz="4800"/>
            </a:lvl5pPr>
            <a:lvl6pPr marL="12191924" indent="0">
              <a:buNone/>
              <a:defRPr sz="4800"/>
            </a:lvl6pPr>
            <a:lvl7pPr marL="14630309" indent="0">
              <a:buNone/>
              <a:defRPr sz="4800"/>
            </a:lvl7pPr>
            <a:lvl8pPr marL="17068693" indent="0">
              <a:buNone/>
              <a:defRPr sz="4800"/>
            </a:lvl8pPr>
            <a:lvl9pPr marL="19507078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339635" y="22671728"/>
            <a:ext cx="12311410" cy="3073397"/>
          </a:xfrm>
        </p:spPr>
        <p:txBody>
          <a:bodyPr anchor="b">
            <a:noAutofit/>
          </a:bodyPr>
          <a:lstStyle>
            <a:lvl1pPr marL="0" indent="0">
              <a:buNone/>
              <a:defRPr sz="12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438385" indent="0">
              <a:buNone/>
              <a:defRPr sz="10667" b="1"/>
            </a:lvl2pPr>
            <a:lvl3pPr marL="4876770" indent="0">
              <a:buNone/>
              <a:defRPr sz="9600" b="1"/>
            </a:lvl3pPr>
            <a:lvl4pPr marL="7315154" indent="0">
              <a:buNone/>
              <a:defRPr sz="8533" b="1"/>
            </a:lvl4pPr>
            <a:lvl5pPr marL="9753539" indent="0">
              <a:buNone/>
              <a:defRPr sz="8533" b="1"/>
            </a:lvl5pPr>
            <a:lvl6pPr marL="12191924" indent="0">
              <a:buNone/>
              <a:defRPr sz="8533" b="1"/>
            </a:lvl6pPr>
            <a:lvl7pPr marL="14630309" indent="0">
              <a:buNone/>
              <a:defRPr sz="8533" b="1"/>
            </a:lvl7pPr>
            <a:lvl8pPr marL="17068693" indent="0">
              <a:buNone/>
              <a:defRPr sz="8533" b="1"/>
            </a:lvl8pPr>
            <a:lvl9pPr marL="19507078" indent="0">
              <a:buNone/>
              <a:defRPr sz="85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6339629" y="11785600"/>
            <a:ext cx="12311410" cy="812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533"/>
            </a:lvl1pPr>
            <a:lvl2pPr marL="2438385" indent="0">
              <a:buNone/>
              <a:defRPr sz="8533"/>
            </a:lvl2pPr>
            <a:lvl3pPr marL="4876770" indent="0">
              <a:buNone/>
              <a:defRPr sz="8533"/>
            </a:lvl3pPr>
            <a:lvl4pPr marL="7315154" indent="0">
              <a:buNone/>
              <a:defRPr sz="8533"/>
            </a:lvl4pPr>
            <a:lvl5pPr marL="9753539" indent="0">
              <a:buNone/>
              <a:defRPr sz="8533"/>
            </a:lvl5pPr>
            <a:lvl6pPr marL="12191924" indent="0">
              <a:buNone/>
              <a:defRPr sz="8533"/>
            </a:lvl6pPr>
            <a:lvl7pPr marL="14630309" indent="0">
              <a:buNone/>
              <a:defRPr sz="8533"/>
            </a:lvl7pPr>
            <a:lvl8pPr marL="17068693" indent="0">
              <a:buNone/>
              <a:defRPr sz="8533"/>
            </a:lvl8pPr>
            <a:lvl9pPr marL="19507078" indent="0">
              <a:buNone/>
              <a:defRPr sz="8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16333946" y="25745128"/>
            <a:ext cx="12327717" cy="3515675"/>
          </a:xfrm>
        </p:spPr>
        <p:txBody>
          <a:bodyPr anchor="t">
            <a:normAutofit/>
          </a:bodyPr>
          <a:lstStyle>
            <a:lvl1pPr marL="0" indent="0">
              <a:buNone/>
              <a:defRPr sz="7467"/>
            </a:lvl1pPr>
            <a:lvl2pPr marL="2438385" indent="0">
              <a:buNone/>
              <a:defRPr sz="6400"/>
            </a:lvl2pPr>
            <a:lvl3pPr marL="4876770" indent="0">
              <a:buNone/>
              <a:defRPr sz="5333"/>
            </a:lvl3pPr>
            <a:lvl4pPr marL="7315154" indent="0">
              <a:buNone/>
              <a:defRPr sz="4800"/>
            </a:lvl4pPr>
            <a:lvl5pPr marL="9753539" indent="0">
              <a:buNone/>
              <a:defRPr sz="4800"/>
            </a:lvl5pPr>
            <a:lvl6pPr marL="12191924" indent="0">
              <a:buNone/>
              <a:defRPr sz="4800"/>
            </a:lvl6pPr>
            <a:lvl7pPr marL="14630309" indent="0">
              <a:buNone/>
              <a:defRPr sz="4800"/>
            </a:lvl7pPr>
            <a:lvl8pPr marL="17068693" indent="0">
              <a:buNone/>
              <a:defRPr sz="4800"/>
            </a:lvl8pPr>
            <a:lvl9pPr marL="19507078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931535" y="22671728"/>
            <a:ext cx="12318085" cy="3073397"/>
          </a:xfrm>
        </p:spPr>
        <p:txBody>
          <a:bodyPr anchor="b">
            <a:noAutofit/>
          </a:bodyPr>
          <a:lstStyle>
            <a:lvl1pPr marL="0" indent="0">
              <a:buNone/>
              <a:defRPr sz="12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438385" indent="0">
              <a:buNone/>
              <a:defRPr sz="10667" b="1"/>
            </a:lvl2pPr>
            <a:lvl3pPr marL="4876770" indent="0">
              <a:buNone/>
              <a:defRPr sz="9600" b="1"/>
            </a:lvl3pPr>
            <a:lvl4pPr marL="7315154" indent="0">
              <a:buNone/>
              <a:defRPr sz="8533" b="1"/>
            </a:lvl4pPr>
            <a:lvl5pPr marL="9753539" indent="0">
              <a:buNone/>
              <a:defRPr sz="8533" b="1"/>
            </a:lvl5pPr>
            <a:lvl6pPr marL="12191924" indent="0">
              <a:buNone/>
              <a:defRPr sz="8533" b="1"/>
            </a:lvl6pPr>
            <a:lvl7pPr marL="14630309" indent="0">
              <a:buNone/>
              <a:defRPr sz="8533" b="1"/>
            </a:lvl7pPr>
            <a:lvl8pPr marL="17068693" indent="0">
              <a:buNone/>
              <a:defRPr sz="8533" b="1"/>
            </a:lvl8pPr>
            <a:lvl9pPr marL="19507078" indent="0">
              <a:buNone/>
              <a:defRPr sz="85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931530" y="11785600"/>
            <a:ext cx="12318085" cy="812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533"/>
            </a:lvl1pPr>
            <a:lvl2pPr marL="2438385" indent="0">
              <a:buNone/>
              <a:defRPr sz="8533"/>
            </a:lvl2pPr>
            <a:lvl3pPr marL="4876770" indent="0">
              <a:buNone/>
              <a:defRPr sz="8533"/>
            </a:lvl3pPr>
            <a:lvl4pPr marL="7315154" indent="0">
              <a:buNone/>
              <a:defRPr sz="8533"/>
            </a:lvl4pPr>
            <a:lvl5pPr marL="9753539" indent="0">
              <a:buNone/>
              <a:defRPr sz="8533"/>
            </a:lvl5pPr>
            <a:lvl6pPr marL="12191924" indent="0">
              <a:buNone/>
              <a:defRPr sz="8533"/>
            </a:lvl6pPr>
            <a:lvl7pPr marL="14630309" indent="0">
              <a:buNone/>
              <a:defRPr sz="8533"/>
            </a:lvl7pPr>
            <a:lvl8pPr marL="17068693" indent="0">
              <a:buNone/>
              <a:defRPr sz="8533"/>
            </a:lvl8pPr>
            <a:lvl9pPr marL="19507078" indent="0">
              <a:buNone/>
              <a:defRPr sz="8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29931017" y="25745117"/>
            <a:ext cx="12334398" cy="3515675"/>
          </a:xfrm>
        </p:spPr>
        <p:txBody>
          <a:bodyPr anchor="t">
            <a:normAutofit/>
          </a:bodyPr>
          <a:lstStyle>
            <a:lvl1pPr marL="0" indent="0">
              <a:buNone/>
              <a:defRPr sz="7467"/>
            </a:lvl1pPr>
            <a:lvl2pPr marL="2438385" indent="0">
              <a:buNone/>
              <a:defRPr sz="6400"/>
            </a:lvl2pPr>
            <a:lvl3pPr marL="4876770" indent="0">
              <a:buNone/>
              <a:defRPr sz="5333"/>
            </a:lvl3pPr>
            <a:lvl4pPr marL="7315154" indent="0">
              <a:buNone/>
              <a:defRPr sz="4800"/>
            </a:lvl4pPr>
            <a:lvl5pPr marL="9753539" indent="0">
              <a:buNone/>
              <a:defRPr sz="4800"/>
            </a:lvl5pPr>
            <a:lvl6pPr marL="12191924" indent="0">
              <a:buNone/>
              <a:defRPr sz="4800"/>
            </a:lvl6pPr>
            <a:lvl7pPr marL="14630309" indent="0">
              <a:buNone/>
              <a:defRPr sz="4800"/>
            </a:lvl7pPr>
            <a:lvl8pPr marL="17068693" indent="0">
              <a:buNone/>
              <a:defRPr sz="4800"/>
            </a:lvl8pPr>
            <a:lvl9pPr marL="19507078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653870" y="11379200"/>
            <a:ext cx="0" cy="21132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248968" y="11379200"/>
            <a:ext cx="0" cy="2115670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COMP6214 OPEN DATA INNOVATION - COURSE WORK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1309-A9D8-4C66-99C6-860A28674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519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COMP6214 OPEN DATA INNOVATION - COURSE WORK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89F5-D518-43B7-B956-3BF6DAD420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757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86782" y="2294477"/>
            <a:ext cx="7362841" cy="31072667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1060" y="4123760"/>
            <a:ext cx="31185347" cy="2924338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COMP6214 OPEN DATA INNOVATION - COURSE WORK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BDF0-292A-494B-9D2E-6D647367B3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9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0" y="23502938"/>
            <a:ext cx="43526075" cy="72644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0" y="15501938"/>
            <a:ext cx="43526075" cy="8001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COMP6214 OPEN DATA INNOVATION - COURSE WORK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70FA14-9D39-4806-949E-B3BE3891BC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3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638" y="8534400"/>
            <a:ext cx="22966362" cy="2413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79400" y="8534400"/>
            <a:ext cx="22966363" cy="2413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COMP6214 OPEN DATA INNOVATION - COURSE WORK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C924F-BBDA-41FD-9C55-1FB7E56E70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7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38" y="8186738"/>
            <a:ext cx="22625050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638" y="11599863"/>
            <a:ext cx="22625050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775" y="8186738"/>
            <a:ext cx="22632988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775" y="11599863"/>
            <a:ext cx="22632988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COMP6214 OPEN DATA INNOVATION - COURSE WORK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FBADF-B505-4198-8365-9B71066E05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9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COMP6214 OPEN DATA INNOVATION - COURSE WORK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42252-4A21-4631-A3D7-208DDDEC7C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8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COMP6214 OPEN DATA INNOVATION - COURSE WORK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FCFBB-598A-4730-9CBA-908DB7144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2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455738"/>
            <a:ext cx="16846550" cy="6197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9963" y="1455738"/>
            <a:ext cx="28625800" cy="31216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638" y="7653338"/>
            <a:ext cx="16846550" cy="2501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COMP6214 OPEN DATA INNOVATION - COURSE WORK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57E9A-23B7-4516-94D3-88C02B0CF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9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75" y="25603200"/>
            <a:ext cx="30724475" cy="3022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175" y="3268663"/>
            <a:ext cx="30724475" cy="21945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175" y="28625800"/>
            <a:ext cx="30724475" cy="4292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COMP6214 OPEN DATA INNOVATION - COURSE WORK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8F014-7DFC-418B-9919-09D778EA78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4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1" name="Rectangle 13"/>
          <p:cNvSpPr>
            <a:spLocks noChangeAspect="1" noChangeArrowheads="1"/>
          </p:cNvSpPr>
          <p:nvPr/>
        </p:nvSpPr>
        <p:spPr bwMode="auto">
          <a:xfrm>
            <a:off x="0" y="6689725"/>
            <a:ext cx="12814300" cy="29886275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>
            <a:noFill/>
          </a:ln>
          <a:effectLst/>
          <a:extLst/>
        </p:spPr>
        <p:txBody>
          <a:bodyPr wrap="none" lIns="274430" tIns="138248" rIns="274430" bIns="138248" anchor="ctr"/>
          <a:lstStyle/>
          <a:p>
            <a:pPr marL="1027113" indent="-1027113" algn="ctr" defTabSz="6288088"/>
            <a:endParaRPr lang="en-US"/>
          </a:p>
        </p:txBody>
      </p:sp>
      <p:pic>
        <p:nvPicPr>
          <p:cNvPr id="83982" name="Picture 14" descr="MPj03905180000[1]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99" b="72250"/>
          <a:stretch>
            <a:fillRect/>
          </a:stretch>
        </p:blipFill>
        <p:spPr bwMode="auto">
          <a:xfrm>
            <a:off x="29964063" y="0"/>
            <a:ext cx="1072673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83983" name="Picture 15" descr="MPj03211020000[1]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0" b="34750"/>
          <a:stretch>
            <a:fillRect/>
          </a:stretch>
        </p:blipFill>
        <p:spPr bwMode="auto">
          <a:xfrm>
            <a:off x="40636825" y="0"/>
            <a:ext cx="105695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83984" name="Picture 16" descr="MPj03905200000[1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50" b="22501"/>
          <a:stretch>
            <a:fillRect/>
          </a:stretch>
        </p:blipFill>
        <p:spPr bwMode="auto">
          <a:xfrm>
            <a:off x="20650200" y="0"/>
            <a:ext cx="934243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0" y="6689725"/>
            <a:ext cx="512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0" y="7150100"/>
            <a:ext cx="512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12827000" y="35801300"/>
            <a:ext cx="383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12814300" y="6689725"/>
            <a:ext cx="0" cy="29886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>
            <a:off x="1062038" y="6721475"/>
            <a:ext cx="0" cy="29924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>
            <a:off x="13544550" y="0"/>
            <a:ext cx="0" cy="3657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25949275" y="7150100"/>
            <a:ext cx="0" cy="2942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38392100" y="7150100"/>
            <a:ext cx="0" cy="2942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>
            <a:off x="50028475" y="7150100"/>
            <a:ext cx="0" cy="2942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94" name="Rectangle 26"/>
          <p:cNvSpPr>
            <a:spLocks noChangeAspect="1" noChangeArrowheads="1"/>
          </p:cNvSpPr>
          <p:nvPr/>
        </p:nvSpPr>
        <p:spPr bwMode="auto">
          <a:xfrm>
            <a:off x="0" y="7938"/>
            <a:ext cx="20802600" cy="13636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wrap="none" lIns="274430" tIns="138248" rIns="274430" bIns="138248" anchor="ctr"/>
          <a:lstStyle/>
          <a:p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0638" y="1465263"/>
            <a:ext cx="460851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60638" y="8534400"/>
            <a:ext cx="46085125" cy="2413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60638" y="33307338"/>
            <a:ext cx="11947525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6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95838" y="33307338"/>
            <a:ext cx="16214725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600">
                <a:latin typeface="+mn-lt"/>
              </a:defRPr>
            </a:lvl1pPr>
          </a:lstStyle>
          <a:p>
            <a:r>
              <a:rPr lang="en-GB" smtClean="0"/>
              <a:t>COMP6214 OPEN DATA INNOVATION - COURSE WORK 2</a:t>
            </a:r>
            <a:endParaRPr lang="en-US" dirty="0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98238" y="33307338"/>
            <a:ext cx="11947525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600">
                <a:latin typeface="+mn-lt"/>
              </a:defRPr>
            </a:lvl1pPr>
          </a:lstStyle>
          <a:p>
            <a:fld id="{1E2B1309-A9D8-4C66-99C6-860A28674D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39725" indent="-339725" algn="l" rtl="0" eaLnBrk="1" fontAlgn="base" hangingPunct="1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7338" algn="l" rtl="0" eaLnBrk="1" fontAlgn="base" hangingPunct="1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</a:defRPr>
      </a:lvl2pPr>
      <a:lvl3pPr marL="1141413" indent="-227013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1788" indent="-2349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5130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9702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4274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8846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5276819" y="8940800"/>
            <a:ext cx="15788640" cy="150368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31863059" y="-2438400"/>
            <a:ext cx="8961120" cy="8534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35276819" y="32512000"/>
            <a:ext cx="5547360" cy="5283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862333" y="14224000"/>
            <a:ext cx="23469600" cy="22352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4702813" y="15443200"/>
            <a:ext cx="13228320" cy="12598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43375606" y="0"/>
            <a:ext cx="6926338" cy="60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14376" y="2414496"/>
            <a:ext cx="39510128" cy="74694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5120" y="10948936"/>
            <a:ext cx="37585262" cy="2237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42104021" y="9722960"/>
            <a:ext cx="5283195" cy="128049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5867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35421318" y="17374157"/>
            <a:ext cx="20585573" cy="1280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5867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GB" smtClean="0"/>
              <a:t>COMP6214 OPEN DATA INNOVATION - COURSE WORK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2220382" y="1577261"/>
            <a:ext cx="4792987" cy="40943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493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B1309-A9D8-4C66-99C6-860A28674D7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467" y="-20949"/>
            <a:ext cx="17364933" cy="610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39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hf sldNum="0" hdr="0" ftr="0" dt="0"/>
  <p:txStyles>
    <p:titleStyle>
      <a:lvl1pPr algn="l" defTabSz="2438422" rtl="0" eaLnBrk="1" latinLnBrk="0" hangingPunct="1">
        <a:spcBef>
          <a:spcPct val="0"/>
        </a:spcBef>
        <a:buNone/>
        <a:defRPr sz="22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828821" indent="-1828821" algn="l" defTabSz="2438422" rtl="0" eaLnBrk="1" latinLnBrk="0" hangingPunct="1">
        <a:spcBef>
          <a:spcPts val="5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667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3962439" indent="-1524017" algn="l" defTabSz="2438422" rtl="0" eaLnBrk="1" latinLnBrk="0" hangingPunct="1">
        <a:spcBef>
          <a:spcPts val="5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9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6096069" indent="-1219214" algn="l" defTabSz="2438422" rtl="0" eaLnBrk="1" latinLnBrk="0" hangingPunct="1">
        <a:spcBef>
          <a:spcPts val="5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8533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8534491" indent="-1219214" algn="l" defTabSz="2438422" rtl="0" eaLnBrk="1" latinLnBrk="0" hangingPunct="1">
        <a:spcBef>
          <a:spcPts val="5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467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0972913" indent="-1219214" algn="l" defTabSz="2438422" rtl="0" eaLnBrk="1" latinLnBrk="0" hangingPunct="1">
        <a:spcBef>
          <a:spcPts val="5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467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3411340" indent="-1219214" algn="l" defTabSz="2438422" rtl="0" eaLnBrk="1" latinLnBrk="0" hangingPunct="1">
        <a:spcBef>
          <a:spcPts val="5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467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15849762" indent="-1219214" algn="l" defTabSz="2438422" rtl="0" eaLnBrk="1" latinLnBrk="0" hangingPunct="1">
        <a:spcBef>
          <a:spcPts val="5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467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8288190" indent="-1219214" algn="l" defTabSz="2438422" rtl="0" eaLnBrk="1" latinLnBrk="0" hangingPunct="1">
        <a:spcBef>
          <a:spcPts val="5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467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0726612" indent="-1219214" algn="l" defTabSz="2438422" rtl="0" eaLnBrk="1" latinLnBrk="0" hangingPunct="1">
        <a:spcBef>
          <a:spcPts val="5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467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2438422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2438422" algn="l" defTabSz="2438422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876850" algn="l" defTabSz="2438422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72" algn="l" defTabSz="2438422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753704" algn="l" defTabSz="2438422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192126" algn="l" defTabSz="2438422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630554" algn="l" defTabSz="2438422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7068976" algn="l" defTabSz="2438422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9507403" algn="l" defTabSz="2438422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2" y="32884119"/>
            <a:ext cx="21098344" cy="36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2" y="32884119"/>
            <a:ext cx="21098344" cy="36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7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02175"/>
            <a:ext cx="21098344" cy="36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5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2" y="32884119"/>
            <a:ext cx="21098344" cy="36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0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2" y="32884119"/>
            <a:ext cx="21098344" cy="36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6918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Medical poster with graphics">
  <a:themeElements>
    <a:clrScheme name="medical poster with graphics_post design_082605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edical Poster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edical poster with graphics_post design_082605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10CDEE-6E89-4FD2-9D39-B5EF7D79FE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poster with graphics</Template>
  <TotalTime>20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Medical poster with graphics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– Group Number</dc:title>
  <dc:creator>Chakaveh S.</dc:creator>
  <cp:keywords/>
  <cp:lastModifiedBy>Chakaveh S.</cp:lastModifiedBy>
  <cp:revision>5</cp:revision>
  <cp:lastPrinted>2004-07-01T22:30:03Z</cp:lastPrinted>
  <dcterms:created xsi:type="dcterms:W3CDTF">2017-05-01T22:13:01Z</dcterms:created>
  <dcterms:modified xsi:type="dcterms:W3CDTF">2017-05-02T09:52:22Z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TC100214271033</vt:lpwstr>
  </property>
</Properties>
</file>