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0772-4675-4C4E-9431-913F895CD510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0818-522A-43F6-BC5C-F24D86B18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60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0772-4675-4C4E-9431-913F895CD510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0818-522A-43F6-BC5C-F24D86B18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40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0772-4675-4C4E-9431-913F895CD510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0818-522A-43F6-BC5C-F24D86B18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2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0772-4675-4C4E-9431-913F895CD510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0818-522A-43F6-BC5C-F24D86B18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63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0772-4675-4C4E-9431-913F895CD510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0818-522A-43F6-BC5C-F24D86B18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154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0772-4675-4C4E-9431-913F895CD510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0818-522A-43F6-BC5C-F24D86B18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84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0772-4675-4C4E-9431-913F895CD510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0818-522A-43F6-BC5C-F24D86B18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57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0772-4675-4C4E-9431-913F895CD510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0818-522A-43F6-BC5C-F24D86B18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094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0772-4675-4C4E-9431-913F895CD510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0818-522A-43F6-BC5C-F24D86B18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39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0772-4675-4C4E-9431-913F895CD510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0818-522A-43F6-BC5C-F24D86B18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08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0772-4675-4C4E-9431-913F895CD510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0818-522A-43F6-BC5C-F24D86B18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67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20772-4675-4C4E-9431-913F895CD510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60818-522A-43F6-BC5C-F24D86B18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8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5822" y="2530729"/>
            <a:ext cx="380379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ODI Group 1</a:t>
            </a:r>
          </a:p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SOTON-BOT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4470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Aley</dc:creator>
  <cp:lastModifiedBy>Tom Aley</cp:lastModifiedBy>
  <cp:revision>2</cp:revision>
  <dcterms:created xsi:type="dcterms:W3CDTF">2017-05-05T09:19:03Z</dcterms:created>
  <dcterms:modified xsi:type="dcterms:W3CDTF">2017-05-05T09:43:07Z</dcterms:modified>
</cp:coreProperties>
</file>