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6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0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2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63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15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57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09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8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7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8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47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Aley</dc:creator>
  <cp:lastModifiedBy>Tom Aley</cp:lastModifiedBy>
  <cp:revision>1</cp:revision>
  <dcterms:created xsi:type="dcterms:W3CDTF">2017-05-05T09:19:03Z</dcterms:created>
  <dcterms:modified xsi:type="dcterms:W3CDTF">2017-05-05T09:19:54Z</dcterms:modified>
</cp:coreProperties>
</file>