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8288000" cy="10287000"/>
  <p:notesSz cx="7559675" cy="10691813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9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F8EAAA-780B-4203-B5EC-B2CCBEF1620D}" type="slidenum">
              <a:t>‹Nº›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45453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C824C9E-5BD0-4EFE-8FA3-64D58E9D830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33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pt-BR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495E022-6749-4E8A-A7A5-D328A0C2091A}" type="slidenum">
              <a:t>1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419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2286000" y="1684333"/>
            <a:ext cx="13716000" cy="3581403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2286000" y="5403847"/>
            <a:ext cx="13716000" cy="2482852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s-DO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BE5F22-920E-43A2-A5F3-C394FE6C6500}" type="datetime1">
              <a:rPr lang="pt-BR"/>
              <a:pPr lvl="0"/>
              <a:t>17/05/2020</a:t>
            </a:fld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C9E30C-7B8E-43C9-AF4F-ABEE4062304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40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EE8624-E12D-4F2B-970E-6ABD115B3AD5}" type="datetime1">
              <a:rPr lang="pt-BR"/>
              <a:pPr lvl="0"/>
              <a:t>17/05/2020</a:t>
            </a:fld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B75CBE-EA48-4DEB-AF6B-17C81F69A79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80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13258800" y="411159"/>
            <a:ext cx="4114800" cy="796131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14400" y="411159"/>
            <a:ext cx="12191996" cy="796131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33A65D-8AC9-4F23-8C68-63EE9DAE40C1}" type="datetime1">
              <a:rPr lang="pt-BR"/>
              <a:pPr lvl="0"/>
              <a:t>17/05/2020</a:t>
            </a:fld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89611B-2D49-4580-80A1-CC7C32AB12D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86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C31DAE-C350-4EEB-8612-691B777BEBBC}" type="datetime1">
              <a:rPr lang="pt-BR"/>
              <a:pPr lvl="0"/>
              <a:t>17/05/2020</a:t>
            </a:fld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22626D-309E-4D28-8AB4-D258106C869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999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247771" y="2565404"/>
            <a:ext cx="15773400" cy="4278313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247771" y="6884983"/>
            <a:ext cx="15773400" cy="2249488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EBF290-CBED-41F6-8E96-968C0146F5B0}" type="datetime1">
              <a:rPr lang="pt-BR"/>
              <a:pPr lvl="0"/>
              <a:t>17/05/2020</a:t>
            </a:fld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F01BD1-B357-4D4C-9C0C-75546F00DF6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506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14400" y="2406645"/>
            <a:ext cx="8153403" cy="596582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9220196" y="2406645"/>
            <a:ext cx="8153403" cy="596582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953682-5E9D-4552-B219-5368AB48EBDB}" type="datetime1">
              <a:rPr lang="pt-BR"/>
              <a:pPr lvl="0"/>
              <a:t>17/05/2020</a:t>
            </a:fld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AC7502-C057-4BAD-966C-0BB3FDD7607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045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260472" y="547689"/>
            <a:ext cx="15773400" cy="1989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260472" y="2522536"/>
            <a:ext cx="7735888" cy="123507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260472" y="3757617"/>
            <a:ext cx="7735888" cy="5527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9258300" y="2522536"/>
            <a:ext cx="7775572" cy="123507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9258300" y="3757617"/>
            <a:ext cx="7775572" cy="5527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8CF0B5-BD43-4CA6-BB0F-07C5BA532CBF}" type="datetime1">
              <a:rPr lang="pt-BR"/>
              <a:pPr lvl="0"/>
              <a:t>17/05/2020</a:t>
            </a:fld>
            <a:endParaRPr lang="pt-BR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AEAEF8-F48C-4992-8414-E2686CC3DF3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351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5F7D14-C23E-468F-8F6E-0638CA609200}" type="datetime1">
              <a:rPr lang="pt-BR"/>
              <a:pPr lvl="0"/>
              <a:t>17/05/2020</a:t>
            </a:fld>
            <a:endParaRPr lang="pt-B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B5A659-ABED-4416-AD83-F5F6244EF7D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457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14FFAC-09E0-445D-8B9E-1229ADE68FE5}" type="datetime1">
              <a:rPr lang="pt-BR"/>
              <a:pPr lvl="0"/>
              <a:t>17/05/2020</a:t>
            </a:fld>
            <a:endParaRPr lang="pt-BR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A0D0EA-3836-48BB-A98A-9D5256972EE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956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260472" y="685800"/>
            <a:ext cx="5897559" cy="24003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775572" y="1481135"/>
            <a:ext cx="9258300" cy="7310435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260472" y="3086099"/>
            <a:ext cx="5897559" cy="571817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7808E6-F4FE-4E5C-B175-158CA494E7A2}" type="datetime1">
              <a:rPr lang="pt-BR"/>
              <a:pPr lvl="0"/>
              <a:t>17/05/2020</a:t>
            </a:fld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60E8DC-178D-437F-A17A-26B93DD9F95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319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260472" y="685800"/>
            <a:ext cx="5897559" cy="24003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7775572" y="1481135"/>
            <a:ext cx="9258300" cy="7310435"/>
          </a:xfrm>
        </p:spPr>
        <p:txBody>
          <a:bodyPr/>
          <a:lstStyle>
            <a:lvl1pPr>
              <a:defRPr lang="es-DO"/>
            </a:lvl1pPr>
          </a:lstStyle>
          <a:p>
            <a:pPr lvl="0"/>
            <a:endParaRPr lang="es-DO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260472" y="3086099"/>
            <a:ext cx="5897559" cy="571817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4BCE2F-99BB-4FCE-89BA-00F573C83BDC}" type="datetime1">
              <a:rPr lang="pt-BR"/>
              <a:pPr lvl="0"/>
              <a:t>17/05/2020</a:t>
            </a:fld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416911-E512-4A7A-8E04-7BFC48B0339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944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B8B8B"/>
                </a:solidFill>
                <a:uFillTx/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BAE1EEE0-ABC7-4345-BBF6-87F6494A6D06}" type="datetime1">
              <a:rPr lang="pt-BR"/>
              <a:pPr lvl="0"/>
              <a:t>17/05/2020</a:t>
            </a:fld>
            <a:endParaRPr lang="pt-BR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5" y="6356515"/>
            <a:ext cx="2895118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4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B8B8B"/>
                </a:solidFill>
                <a:uFillTx/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D7E0BDF9-995B-4F9E-BB06-B31907AC0A81}" type="slidenum">
              <a:t>‹Nº›</a:t>
            </a:fld>
            <a:endParaRPr lang="pt-BR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914400" y="410401"/>
            <a:ext cx="16458843" cy="1717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914400" y="2406956"/>
            <a:ext cx="16458843" cy="596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" y="975360"/>
            <a:ext cx="16581120" cy="8290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</Words>
  <Application>Microsoft Office PowerPoint</Application>
  <PresentationFormat>Panorámica</PresentationFormat>
  <Paragraphs>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DejaVu Sans</vt:lpstr>
      <vt:lpstr>Liberation Sans</vt:lpstr>
      <vt:lpstr>Liberation Serif</vt:lpstr>
      <vt:lpstr>Lohit Devanagari</vt:lpstr>
      <vt:lpstr>Noto Sans CJK SC</vt:lpstr>
      <vt:lpstr>Blank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1 - OwaspAtHome</dc:title>
  <dc:creator>Onam Yoel Díaz Castillo</dc:creator>
  <cp:lastModifiedBy>Onam Yoel Díaz Castillo</cp:lastModifiedBy>
  <cp:revision>7</cp:revision>
  <dcterms:created xsi:type="dcterms:W3CDTF">2006-08-16T00:00:00Z</dcterms:created>
  <dcterms:modified xsi:type="dcterms:W3CDTF">2020-05-17T22:52:37Z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0</vt:r8>
  </property>
</Properties>
</file>