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Latihan Regresi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Odie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Handle Null Value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74775" y="1825625"/>
            <a:ext cx="4107815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6865" y="1825625"/>
            <a:ext cx="4191000" cy="43516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 rot="10800000" flipV="1">
            <a:off x="2576195" y="6243320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Before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 rot="10800000" flipV="1">
            <a:off x="7865745" y="6243320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After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Kolom Kategorik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8050" y="1825625"/>
            <a:ext cx="10445750" cy="4351655"/>
          </a:xfrm>
        </p:spPr>
        <p:txBody>
          <a:bodyPr/>
          <a:p>
            <a:r>
              <a:rPr lang="en-US"/>
              <a:t>Pada kolom status yang merupakan kolom kategorik, dilakukan pembentuk dummy yaitu akan bernilai 1 apabila negara tersebut membunyai status negara berkembang :</a:t>
            </a:r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3737610"/>
            <a:ext cx="1129919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37335" y="405765"/>
            <a:ext cx="9116695" cy="1207135"/>
          </a:xfrm>
        </p:spPr>
        <p:txBody>
          <a:bodyPr/>
          <a:p>
            <a:r>
              <a:rPr lang="en-US"/>
              <a:t>Dilakukan pemodelan dengan regresi linear tanpa membuat data train terlebih dahulu (untuk eliminasi field)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20950" y="1612900"/>
            <a:ext cx="7148830" cy="3971925"/>
          </a:xfrm>
          <a:prstGeom prst="rect">
            <a:avLst/>
          </a:prstGeom>
        </p:spPr>
      </p:pic>
      <p:sp>
        <p:nvSpPr>
          <p:cNvPr id="7" name="Content Placeholder 3"/>
          <p:cNvSpPr>
            <a:spLocks noGrp="1"/>
          </p:cNvSpPr>
          <p:nvPr/>
        </p:nvSpPr>
        <p:spPr>
          <a:xfrm>
            <a:off x="1613535" y="5650865"/>
            <a:ext cx="9116695" cy="1207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Dilakukan penyingkiran kolom Alcohol, percentage expenditure, dan juga Population. Karena pval melebihi alpha yang digunakan (5%)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UJI ASUMSI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548765"/>
            <a:ext cx="5181600" cy="26454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0615" y="1645920"/>
            <a:ext cx="5163185" cy="24511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693545" y="4434840"/>
            <a:ext cx="8514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Baik dari histogram (left-skwed dan juga qqplot residual tidak terlihat berdistribusi normal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65" y="5085080"/>
            <a:ext cx="6454140" cy="11125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011795" y="5085080"/>
            <a:ext cx="2976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Uji saphiro juga menunjukkan bahwa residualnya tidak berdistribusi normal.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UJI ASUMSI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098040"/>
            <a:ext cx="5181600" cy="266192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25055" y="2034540"/>
            <a:ext cx="2369820" cy="29794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00505" y="5294630"/>
            <a:ext cx="97491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Uji gauss-markov mempunya titik persebaran yang terlalu menyebar dan juga ada nilai VIF pada salah</a:t>
            </a:r>
            <a:endParaRPr lang="en-US"/>
          </a:p>
          <a:p>
            <a:r>
              <a:rPr lang="en-US"/>
              <a:t>satu variabel yang melebihi angka 4 yang berarti ada variabel yang mempunyai ketergantungan dengan </a:t>
            </a:r>
            <a:endParaRPr lang="en-US"/>
          </a:p>
          <a:p>
            <a:r>
              <a:rPr lang="en-US"/>
              <a:t>variabel lain. Sehingga asumsi </a:t>
            </a:r>
            <a:r>
              <a:rPr lang="en-US" b="1"/>
              <a:t>tidak</a:t>
            </a:r>
            <a:r>
              <a:rPr lang="en-US"/>
              <a:t> memenuhi syarat untuk dijadikan metode regresi.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610" y="518160"/>
            <a:ext cx="10791190" cy="5659120"/>
          </a:xfrm>
        </p:spPr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Selanjutnya adalah melakukan uji dengan metode KNN, Decision Tree, dan Support Vector Machine lalu akan dibandingkan nilai MAPEnya dengan regresi linear yang baru saja dilakukan.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KNN (KNeighborsRegressor)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77195" cy="4351655"/>
          </a:xfrm>
        </p:spPr>
        <p:txBody>
          <a:bodyPr/>
          <a:p>
            <a:r>
              <a:rPr lang="en-US" sz="2400"/>
              <a:t>Melakukan metode KNN dengan skala pada datanya.</a:t>
            </a:r>
            <a:endParaRPr lang="en-US" sz="2400"/>
          </a:p>
          <a:p>
            <a:r>
              <a:rPr lang="en-US" sz="2400"/>
              <a:t>Dilakuan testing jumlah neighbor terlebih dahulu dengan rentang 3-50 untuk bilangan ganjil saja.</a:t>
            </a:r>
            <a:endParaRPr lang="en-US" sz="2400"/>
          </a:p>
          <a:p>
            <a:endParaRPr lang="en-US"/>
          </a:p>
          <a:p>
            <a:endParaRPr lang="en-US" sz="1200"/>
          </a:p>
          <a:p>
            <a:endParaRPr lang="en-US"/>
          </a:p>
          <a:p>
            <a:pPr marL="0" indent="0">
              <a:buNone/>
            </a:pPr>
            <a:r>
              <a:rPr lang="en-US" sz="2000"/>
              <a:t>Berdasarkan hasil test akurasi, jumlah neighbor dengan n=3 mempunyai hasil akurasi terbaik di angka 0.914.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10615" y="3053715"/>
            <a:ext cx="5181600" cy="12452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Decision-tree (DecisionTreeRegressor)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/>
              <a:t>Dilakukan dengan menggunakan data berskala.</a:t>
            </a:r>
            <a:endParaRPr lang="en-US"/>
          </a:p>
          <a:p>
            <a:r>
              <a:rPr lang="en-US"/>
              <a:t>Dilakukan dengan max_depth default atau sampai nilai leaf node nya murni (atau sampai nilai minimal pada leaf-node terpenuhi, dalam hal ini nilainya adalah 1 karena memakai setingan default)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SVM (SVR)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/>
              <a:t>Dilakukan dengan data berskala.</a:t>
            </a:r>
            <a:endParaRPr lang="en-US"/>
          </a:p>
          <a:p>
            <a:r>
              <a:rPr lang="en-US"/>
              <a:t>Dengan menggunakan nilai parameter default.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3141980" y="2364105"/>
          <a:ext cx="3556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177800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Nama Metode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Nilai MAPE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Regresi Linear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5.05%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KNN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2.87%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Decision-tree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2.29%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SVM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3.74%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7875" y="554355"/>
            <a:ext cx="10515600" cy="1325563"/>
          </a:xfrm>
        </p:spPr>
        <p:txBody>
          <a:bodyPr/>
          <a:p>
            <a:r>
              <a:rPr lang="en-US"/>
              <a:t>Perbandingan MAPE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61695" y="4737100"/>
            <a:ext cx="99383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Decision-tree merupakan metode terbaik apabila mengacu pada nilai MAPE dengan angka 2.29%. </a:t>
            </a:r>
            <a:endParaRPr lang="en-US"/>
          </a:p>
          <a:p>
            <a:r>
              <a:rPr lang="en-US"/>
              <a:t>Sedangkan regresi linear yang mempunyai nilai MAPE terbesar yaitu sebanyak 5.05% merupakan metode </a:t>
            </a:r>
            <a:endParaRPr lang="en-US"/>
          </a:p>
          <a:p>
            <a:r>
              <a:rPr lang="en-US"/>
              <a:t>yang kurang direkomendasikan untuk pengujian data life expectancy ini.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yang Dipilih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Merupakan data harapan hidup dari berbagai negara dalam beberapa tahun (sampai 2015).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" y="3396615"/>
            <a:ext cx="11311890" cy="2039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Next 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Dilakukan drop pada kolom2 tertentu yang dirasa tidak penting atau hampir sama dengan field lain. Berikut adalah kolom yang di drop 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'Measles ', 'Year', 'under-five deaths ', 'Total expenditure', ' thinness  1-19 years', ' thinness 5-9 years', 'Income composition of resources'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Tujuan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Tujuannya adalah untuk memprediksi life expectancy suatu negara.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4775"/>
            <a:ext cx="10515600" cy="1325563"/>
          </a:xfrm>
        </p:spPr>
        <p:txBody>
          <a:bodyPr/>
          <a:p>
            <a:r>
              <a:rPr lang="en-US"/>
              <a:t>Deskripsi Data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Persebaran Life Expectancy setiap negara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5390" y="1389380"/>
            <a:ext cx="8705850" cy="46329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58265" y="6022340"/>
            <a:ext cx="5832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Berbentuk right-skwed dengan puncak di sekitar angka 73-76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Dilakukan deskripsi data apabila dikelompokkan menurut status agar dapat mengetahui apakah terdapat perbedaan signifikan antara negara maju dan berkembang.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Negara Maju lebih besar untuk life expectancy dan juga pengeluarannya dalam bidang kesehatan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581275"/>
            <a:ext cx="5181600" cy="28397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83180"/>
            <a:ext cx="5181600" cy="2835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Sedangkan Negara Berkembang lebih besar tingkat kematiannya baik dewasa maupun pada bayi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03500"/>
            <a:ext cx="5181600" cy="279463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43810"/>
            <a:ext cx="5181600" cy="2914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2985</Words>
  <Application>WPS Presentation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Latihan Regresi</vt:lpstr>
      <vt:lpstr>Data yang Dipilih</vt:lpstr>
      <vt:lpstr>Next Step</vt:lpstr>
      <vt:lpstr>Tujuan</vt:lpstr>
      <vt:lpstr>Deskripsi Data</vt:lpstr>
      <vt:lpstr>Persebaran Life Expectancy setiap negara</vt:lpstr>
      <vt:lpstr>PowerPoint 演示文稿</vt:lpstr>
      <vt:lpstr>Negara Maju lebih besar untuk life expectancy dan juga pengeluarannya dalam bidang kesehatan</vt:lpstr>
      <vt:lpstr>Sedangkan Negara Berkembang lebih besar tingkat kematiannya baik dewasa maupun pada bayi</vt:lpstr>
      <vt:lpstr>Handle Null Value </vt:lpstr>
      <vt:lpstr>Kolom Kategorik</vt:lpstr>
      <vt:lpstr>PowerPoint 演示文稿</vt:lpstr>
      <vt:lpstr>UJI ASUMSI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Perbandingan Metode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Regresi</dc:title>
  <dc:creator/>
  <cp:lastModifiedBy>Odie Husain</cp:lastModifiedBy>
  <cp:revision>2</cp:revision>
  <dcterms:created xsi:type="dcterms:W3CDTF">2021-07-26T09:11:00Z</dcterms:created>
  <dcterms:modified xsi:type="dcterms:W3CDTF">2021-07-27T08:15:18Z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