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83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F7BC-FB58-4CE9-9EF2-1DC91FA3EF08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4E0D-296C-4CCB-9880-3A5844B95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Memory with Different-sized Nodes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4248" y="468068"/>
            <a:ext cx="16583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three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two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nine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eight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eleven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twelve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3711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thirteen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2747" y="1751726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fourteen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3688" y="2818963"/>
            <a:ext cx="75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indicator, ‘A’, indicates allocated.  We also show them in light blue.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85800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free the node containing “three”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633626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©2018 Larry W. Clark, </a:t>
            </a:r>
            <a:r>
              <a:rPr lang="en-US" smtClean="0"/>
              <a:t>UTSA CS students may make copies for their </a:t>
            </a:r>
            <a:r>
              <a:rPr lang="en-US" smtClean="0"/>
              <a:t>personal </a:t>
            </a:r>
            <a:r>
              <a:rPr lang="en-US" smtClean="0"/>
              <a:t>use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F     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09800" y="177740"/>
            <a:ext cx="2714124" cy="889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30982" y="688447"/>
            <a:ext cx="2610653" cy="3604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650" y="2983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newly allocated node was removed from the free list.  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28650" y="3505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remaining 40 bytes is a new free node.  (Of course, it might be adjacent to an existing free node. In this example, it isn’t.)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F     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23924" y="177740"/>
            <a:ext cx="1413111" cy="911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30982" y="688447"/>
            <a:ext cx="2610653" cy="3604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89549" y="1277442"/>
            <a:ext cx="355733" cy="3608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14600" y="1636538"/>
            <a:ext cx="3962400" cy="369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2971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new free node is placed on the front of the free list.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77000" y="1317425"/>
            <a:ext cx="0" cy="31394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8650" y="46876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want to allocate a node of 44 bytes (total size including overhead) containing “beta”.  </a:t>
            </a:r>
          </a:p>
        </p:txBody>
      </p:sp>
    </p:spTree>
    <p:extLst>
      <p:ext uri="{BB962C8B-B14F-4D97-AF65-F5344CB8AC3E}">
        <p14:creationId xmlns:p14="http://schemas.microsoft.com/office/powerpoint/2010/main" xmlns="" val="8559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126557" cy="368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44 A beta 44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23924" y="177740"/>
            <a:ext cx="1413111" cy="911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41636" y="688447"/>
            <a:ext cx="978164" cy="389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650" y="2983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newly allocated node was removed from the free list.  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28650" y="36297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Since the allocated node came from a free node of 50 bytes.  What do we do with the remaining 6 bytes?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55990" y="4304861"/>
            <a:ext cx="650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minimum size of a free node?  With 4 byte addresses and 2 byte sizes, let’s assume 13 bytes (2 * 4 + 2 * 2 + 1).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650" y="4990433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With just 6 bytes, it isn’t big enough for a free node.  Therefore, we include those extra bytes back into the node so that we don’t lose them.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1078468"/>
            <a:ext cx="2286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8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78957" cy="368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A beta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23924" y="177740"/>
            <a:ext cx="1413111" cy="911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41636" y="688447"/>
            <a:ext cx="978164" cy="389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650" y="2983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“beta” now has 50 bytes.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388620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</a:t>
            </a:r>
            <a:r>
              <a:rPr lang="en-US" smtClean="0"/>
              <a:t>we want to allocate a node of 50 bytes (total size including overhead) containing “gamma”.  </a:t>
            </a:r>
          </a:p>
          <a:p>
            <a:endParaRPr lang="en-US" smtClean="0"/>
          </a:p>
          <a:p>
            <a:r>
              <a:rPr lang="en-US" smtClean="0"/>
              <a:t>It fits in the second free node which has 110 bytes.  We will remove it from the free list.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182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78957" cy="368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A beta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2819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That left 60 bytes to be placed on the front of the free list.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590800" y="468868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</a:t>
            </a:r>
            <a:r>
              <a:rPr lang="en-US" sz="105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gamma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468868"/>
            <a:ext cx="18288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60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23924" y="177740"/>
            <a:ext cx="1413111" cy="911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82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78957" cy="368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A beta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468868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</a:t>
            </a:r>
            <a:r>
              <a:rPr lang="en-US" sz="105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gamma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468868"/>
            <a:ext cx="1828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60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     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177740"/>
            <a:ext cx="351924" cy="279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41636" y="688447"/>
            <a:ext cx="978164" cy="389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3886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</a:t>
            </a:r>
            <a:r>
              <a:rPr lang="en-US" smtClean="0"/>
              <a:t>we want to allocate a node of 10 bytes (total size including overhead) containing “tiny”.  </a:t>
            </a:r>
          </a:p>
        </p:txBody>
      </p:sp>
    </p:spTree>
    <p:extLst>
      <p:ext uri="{BB962C8B-B14F-4D97-AF65-F5344CB8AC3E}">
        <p14:creationId xmlns:p14="http://schemas.microsoft.com/office/powerpoint/2010/main" xmlns="" val="20182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78957" cy="368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A beta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468868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</a:t>
            </a:r>
            <a:r>
              <a:rPr lang="en-US" sz="105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gamma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2400" y="468868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60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         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23924" y="177740"/>
            <a:ext cx="1019676" cy="889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2819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Would that size, 10, cause us a problem if that node was subsequently freed?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33800" y="468868"/>
            <a:ext cx="914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10ATiny10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3468469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Yes, since it isn’t big enough for a free node.  Earlier, assuming 4 byte pointers, our minimum size for a free node is  13 </a:t>
            </a:r>
            <a:br>
              <a:rPr lang="en-US" smtClean="0"/>
            </a:br>
            <a:r>
              <a:rPr lang="en-US" smtClean="0"/>
              <a:t>(i.e., 2*4 + 2*2 + 1).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448687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So, when the total allocated size is less than the minimum size, we change the total allocated to the minimum.</a:t>
            </a:r>
          </a:p>
        </p:txBody>
      </p:sp>
    </p:spTree>
    <p:extLst>
      <p:ext uri="{BB962C8B-B14F-4D97-AF65-F5344CB8AC3E}">
        <p14:creationId xmlns:p14="http://schemas.microsoft.com/office/powerpoint/2010/main" xmlns="" val="20182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78957" cy="368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A beta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63589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70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alpha    70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400" y="1082566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40 F    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468868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</a:t>
            </a:r>
            <a:r>
              <a:rPr lang="en-US" sz="105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gamma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68868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000" smtClean="0">
                <a:latin typeface="Consolas" panose="020B0609020204030204" pitchFamily="49" charset="0"/>
                <a:cs typeface="Consolas" panose="020B0609020204030204" pitchFamily="49" charset="0"/>
              </a:rPr>
              <a:t>47 F    47          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76800" y="177740"/>
            <a:ext cx="47124" cy="279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3800" y="468868"/>
            <a:ext cx="914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900" smtClean="0">
                <a:latin typeface="Consolas" panose="020B0609020204030204" pitchFamily="49" charset="0"/>
                <a:cs typeface="Consolas" panose="020B0609020204030204" pitchFamily="49" charset="0"/>
              </a:rPr>
              <a:t>13ATiny13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41636" y="688447"/>
            <a:ext cx="978164" cy="389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8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4248" y="468068"/>
            <a:ext cx="16583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F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two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nine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eight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eleven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twelve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3711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thirteen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2747" y="1751726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fourteen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H="1">
            <a:off x="4419600" y="177740"/>
            <a:ext cx="502519" cy="289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0" y="2965102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keep track of free nodes with </a:t>
            </a:r>
            <a:r>
              <a:rPr lang="en-US" dirty="0" err="1" smtClean="0"/>
              <a:t>freeHead</a:t>
            </a:r>
            <a:r>
              <a:rPr lang="en-US" dirty="0" smtClean="0"/>
              <a:t> pointing to the first free node in the list.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8148" y="396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free the node containing “eight”.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0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4248" y="468068"/>
            <a:ext cx="16583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F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two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nine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eleven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twelve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3711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thirteen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2747" y="1751726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fourteen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H="1">
            <a:off x="4724400" y="177740"/>
            <a:ext cx="197719" cy="899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74856" y="684926"/>
            <a:ext cx="98059" cy="5537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2965102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the memory in the free nodes to contain pointers for a doubly linked list.  </a:t>
            </a:r>
          </a:p>
          <a:p>
            <a:endParaRPr lang="en-US" dirty="0"/>
          </a:p>
          <a:p>
            <a:r>
              <a:rPr lang="en-US" dirty="0" smtClean="0"/>
              <a:t>For ease of insertion, we will insert the new free node on the front of the free list.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4867" y="4800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free the node containing “two”.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20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4248" y="468068"/>
            <a:ext cx="16583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F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128256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nine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eleven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twelve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3711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thirteen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2747" y="1751726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fourteen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H="1">
            <a:off x="4724400" y="177740"/>
            <a:ext cx="197719" cy="899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74856" y="684926"/>
            <a:ext cx="98059" cy="5537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2743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followed by a free node</a:t>
            </a:r>
            <a:r>
              <a:rPr lang="en-US" smtClean="0"/>
              <a:t>.    We need to combine it with the adjacent free node.  How </a:t>
            </a:r>
            <a:r>
              <a:rPr lang="en-US" dirty="0" smtClean="0"/>
              <a:t>can </a:t>
            </a:r>
            <a:r>
              <a:rPr lang="en-US" smtClean="0"/>
              <a:t>we determine the address of the following node</a:t>
            </a:r>
            <a:r>
              <a:rPr lang="en-US" dirty="0" smtClean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3404392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add the size (50) to the address of this currently freed node.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867" y="4706719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smtClean="0"/>
              <a:t>the following node </a:t>
            </a:r>
            <a:r>
              <a:rPr lang="en-US" dirty="0" smtClean="0"/>
              <a:t>is free: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it from the free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 those two free nodes forming one free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that new combined node onto the front of the free list.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3000" y="3905526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pFollowing = (((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*)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pCurrent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pCurrent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&gt;shSize);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1077594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nine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eleven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twelve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3711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thirteen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2747" y="1751726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fourteen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H="1">
            <a:off x="3392704" y="177740"/>
            <a:ext cx="1529415" cy="29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20967" y="667206"/>
            <a:ext cx="1041533" cy="5318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296510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combined free node is inserted at the front of the list.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0100" y="4114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now free the node containing “nine”.</a:t>
            </a:r>
          </a:p>
        </p:txBody>
      </p:sp>
    </p:spTree>
    <p:extLst>
      <p:ext uri="{BB962C8B-B14F-4D97-AF65-F5344CB8AC3E}">
        <p14:creationId xmlns:p14="http://schemas.microsoft.com/office/powerpoint/2010/main" xmlns="" val="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35443" y="4966037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Allocated Node </a:t>
            </a:r>
            <a:r>
              <a:rPr lang="en-US" smtClean="0"/>
              <a:t>structure: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1077594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eleven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twelve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03711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thirteen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2747" y="1751726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fourteen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H="1">
            <a:off x="3392704" y="177740"/>
            <a:ext cx="1529415" cy="29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20967" y="667206"/>
            <a:ext cx="1041533" cy="5318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100" y="2714238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preceded by a free node.  How can we know the location of the preceding node?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3308324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also have a size at the end of each node, we can access that size to determine the beginning of the preceding </a:t>
            </a:r>
            <a:r>
              <a:rPr lang="en-US" smtClean="0"/>
              <a:t>node.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409918" y="4495800"/>
            <a:ext cx="2311049" cy="369332"/>
            <a:chOff x="1409918" y="4495800"/>
            <a:chExt cx="2311049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1409918" y="4495800"/>
              <a:ext cx="23110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size </a:t>
              </a:r>
              <a:r>
                <a:rPr lang="en-US" sz="1200" dirty="0" err="1" smtClean="0">
                  <a:latin typeface="Calibri" panose="020F0502020204030204" pitchFamily="34" charset="0"/>
                  <a:cs typeface="Consolas" panose="020B0609020204030204" pitchFamily="49" charset="0"/>
                </a:rPr>
                <a:t>ind</a:t>
              </a:r>
              <a:r>
                <a:rPr lang="en-US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200" dirty="0" err="1" smtClean="0">
                  <a:latin typeface="Calibri" panose="020F0502020204030204" pitchFamily="34" charset="0"/>
                  <a:cs typeface="Consolas" panose="020B0609020204030204" pitchFamily="49" charset="0"/>
                </a:rPr>
                <a:t>pPrev</a:t>
              </a:r>
              <a:r>
                <a:rPr lang="en-US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200" dirty="0" err="1" smtClean="0">
                  <a:latin typeface="Calibri" panose="020F0502020204030204" pitchFamily="34" charset="0"/>
                  <a:cs typeface="Consolas" panose="020B0609020204030204" pitchFamily="49" charset="0"/>
                </a:rPr>
                <a:t>pNext</a:t>
              </a:r>
              <a:r>
                <a:rPr lang="en-US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 unused    size </a:t>
              </a:r>
              <a:endParaRPr lang="en-US" sz="1200" dirty="0">
                <a:latin typeface="Calibri" panose="020F0502020204030204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52600" y="44958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81200" y="44958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62200" y="44958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53591" y="44958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276600" y="44958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422751" y="5334000"/>
            <a:ext cx="1396649" cy="369332"/>
            <a:chOff x="1422751" y="5334000"/>
            <a:chExt cx="1396649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422751" y="5334000"/>
              <a:ext cx="13966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size </a:t>
              </a:r>
              <a:r>
                <a:rPr lang="en-US" sz="1200" dirty="0" err="1" smtClean="0">
                  <a:latin typeface="Calibri" panose="020F0502020204030204" pitchFamily="34" charset="0"/>
                  <a:cs typeface="Consolas" panose="020B0609020204030204" pitchFamily="49" charset="0"/>
                </a:rPr>
                <a:t>ind</a:t>
              </a:r>
              <a:r>
                <a:rPr lang="en-US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  data    size</a:t>
              </a:r>
              <a:endParaRPr lang="en-US" sz="1200" dirty="0">
                <a:latin typeface="Calibri" panose="020F0502020204030204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765433" y="53340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994033" y="53340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362200" y="5334000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219200" y="4114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Free Node structure: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 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5"/>
            <a:ext cx="1379219" cy="369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9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92704" y="177740"/>
            <a:ext cx="1529415" cy="29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1077594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0 F     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67200" y="1078031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F     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0" y="3404392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preceding node’s size is just before the current node.  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8100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pshPrecedingSize = (short *) (((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*) </a:t>
            </a:r>
            <a:r>
              <a:rPr lang="en-US" sz="1200" err="1" smtClean="0">
                <a:latin typeface="Consolas" panose="020B0609020204030204" pitchFamily="49" charset="0"/>
                <a:cs typeface="Consolas" panose="020B0609020204030204" pitchFamily="49" charset="0"/>
              </a:rPr>
              <a:t>pCurrent</a:t>
            </a:r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) – sizeof(pCurrent-&gt;shSize));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296510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do we get the address of the preceding node?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191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can then use that size to get the address of the preceding node by subtracting it from the address of the current node.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20967" y="667206"/>
            <a:ext cx="1041533" cy="5318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16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six 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4922119" y="177740"/>
            <a:ext cx="107081" cy="10213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41635" y="688447"/>
            <a:ext cx="520965" cy="5106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100" y="4114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now free the node </a:t>
            </a:r>
            <a:r>
              <a:rPr lang="en-US" smtClean="0"/>
              <a:t>containing “six”.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771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72390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237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A one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468868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60 A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 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468868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five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1680" y="468505"/>
            <a:ext cx="2928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5048" y="1078031"/>
            <a:ext cx="1582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A seven    60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2480" y="1078468"/>
            <a:ext cx="12825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50 F       50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1078031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110 F                        110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800" y="1077594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A ten   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25743" y="1752163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eleven</a:t>
            </a:r>
            <a:r>
              <a:rPr lang="en-US" sz="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1545" y="1752163"/>
            <a:ext cx="1205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twelve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7511" y="1752163"/>
            <a:ext cx="1371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thirteen</a:t>
            </a:r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8928" y="1751726"/>
            <a:ext cx="137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fourteen</a:t>
            </a:r>
            <a:r>
              <a:rPr lang="en-US" sz="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00528" y="1751726"/>
            <a:ext cx="1857672" cy="361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A fifteen   100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967" y="-6926"/>
            <a:ext cx="12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freeHead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46094" y="177740"/>
            <a:ext cx="2677829" cy="8998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41635" y="688447"/>
            <a:ext cx="520965" cy="5106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89549" y="1277442"/>
            <a:ext cx="355733" cy="36085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14600" y="1631370"/>
            <a:ext cx="2400300" cy="51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2119" y="1317425"/>
            <a:ext cx="0" cy="31394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650" y="2983468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</a:t>
            </a:r>
            <a:r>
              <a:rPr lang="en-US" smtClean="0"/>
              <a:t>we want to allocate a node of 70 bytes (total size including overhead) containing “alpha”.  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28650" y="36297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It would not fit in the first node (size 50); however, it does fit in the second free node (size 110).  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55991" y="4304861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After allocating the 70 bytes, it would leave 40 bytes free.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5012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1688</Words>
  <Application>Microsoft Office PowerPoint</Application>
  <PresentationFormat>On-screen Show (4:3)</PresentationFormat>
  <Paragraphs>342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larry2010</dc:creator>
  <cp:lastModifiedBy>larry2010</cp:lastModifiedBy>
  <cp:revision>52</cp:revision>
  <cp:lastPrinted>2018-01-12T20:52:11Z</cp:lastPrinted>
  <dcterms:created xsi:type="dcterms:W3CDTF">2017-09-03T17:09:10Z</dcterms:created>
  <dcterms:modified xsi:type="dcterms:W3CDTF">2018-08-18T22:02:24Z</dcterms:modified>
</cp:coreProperties>
</file>