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9" r:id="rId4"/>
    <p:sldId id="274" r:id="rId5"/>
    <p:sldId id="284" r:id="rId6"/>
    <p:sldId id="278" r:id="rId7"/>
    <p:sldId id="285" r:id="rId8"/>
    <p:sldId id="287" r:id="rId9"/>
    <p:sldId id="288" r:id="rId10"/>
    <p:sldId id="289" r:id="rId11"/>
    <p:sldId id="290" r:id="rId12"/>
    <p:sldId id="266" r:id="rId13"/>
    <p:sldId id="257" r:id="rId14"/>
    <p:sldId id="292" r:id="rId15"/>
    <p:sldId id="260" r:id="rId16"/>
    <p:sldId id="280" r:id="rId17"/>
    <p:sldId id="281" r:id="rId18"/>
    <p:sldId id="282" r:id="rId19"/>
    <p:sldId id="262" r:id="rId20"/>
    <p:sldId id="263" r:id="rId21"/>
    <p:sldId id="265" r:id="rId22"/>
    <p:sldId id="264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den Lama" initials="PL" lastIdx="0" clrIdx="0">
    <p:extLst>
      <p:ext uri="{19B8F6BF-5375-455C-9EA6-DF929625EA0E}">
        <p15:presenceInfo xmlns:p15="http://schemas.microsoft.com/office/powerpoint/2012/main" userId="847013046e1af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AA762-8F2F-43E9-91F9-9F03D8342F4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DCB46-26A6-4F42-8105-1A43D4D18DEA}">
      <dgm:prSet phldrT="[Text]"/>
      <dgm:spPr/>
      <dgm:t>
        <a:bodyPr/>
        <a:lstStyle/>
        <a:p>
          <a:r>
            <a:rPr lang="en-US" dirty="0" smtClean="0"/>
            <a:t>Option1</a:t>
          </a:r>
          <a:endParaRPr lang="en-US" dirty="0"/>
        </a:p>
      </dgm:t>
    </dgm:pt>
    <dgm:pt modelId="{700BE179-5C5F-467D-9F3B-386BCCFCDB06}" type="parTrans" cxnId="{23966B80-BCDA-4FF5-A191-6AFF09BC2E1A}">
      <dgm:prSet/>
      <dgm:spPr/>
      <dgm:t>
        <a:bodyPr/>
        <a:lstStyle/>
        <a:p>
          <a:endParaRPr lang="en-US"/>
        </a:p>
      </dgm:t>
    </dgm:pt>
    <dgm:pt modelId="{0A120D92-6FA8-4685-A0B1-6038DDD8D29C}" type="sibTrans" cxnId="{23966B80-BCDA-4FF5-A191-6AFF09BC2E1A}">
      <dgm:prSet/>
      <dgm:spPr/>
      <dgm:t>
        <a:bodyPr/>
        <a:lstStyle/>
        <a:p>
          <a:endParaRPr lang="en-US"/>
        </a:p>
      </dgm:t>
    </dgm:pt>
    <dgm:pt modelId="{4B42874F-B20F-448D-AA9F-9738BFA7CF50}">
      <dgm:prSet phldrT="[Text]" custT="1"/>
      <dgm:spPr/>
      <dgm:t>
        <a:bodyPr/>
        <a:lstStyle/>
        <a:p>
          <a:r>
            <a:rPr lang="en-US" sz="1800" dirty="0" smtClean="0"/>
            <a:t>Launch all VMs</a:t>
          </a:r>
          <a:endParaRPr lang="en-US" sz="1800" dirty="0"/>
        </a:p>
      </dgm:t>
    </dgm:pt>
    <dgm:pt modelId="{DE0E5037-8BF0-4DAD-8FBC-45CAFF83076F}" type="parTrans" cxnId="{DCD3C416-4706-431F-9F67-F00501447880}">
      <dgm:prSet/>
      <dgm:spPr/>
      <dgm:t>
        <a:bodyPr/>
        <a:lstStyle/>
        <a:p>
          <a:endParaRPr lang="en-US"/>
        </a:p>
      </dgm:t>
    </dgm:pt>
    <dgm:pt modelId="{7AAC1197-8A3B-41A8-B010-1E095C864140}" type="sibTrans" cxnId="{DCD3C416-4706-431F-9F67-F00501447880}">
      <dgm:prSet/>
      <dgm:spPr/>
      <dgm:t>
        <a:bodyPr/>
        <a:lstStyle/>
        <a:p>
          <a:endParaRPr lang="en-US"/>
        </a:p>
      </dgm:t>
    </dgm:pt>
    <dgm:pt modelId="{7BB57BE7-5B11-4123-B3D1-1142844BD2C2}">
      <dgm:prSet phldrT="[Text]" custT="1"/>
      <dgm:spPr/>
      <dgm:t>
        <a:bodyPr/>
        <a:lstStyle/>
        <a:p>
          <a:r>
            <a:rPr lang="en-US" sz="1800" dirty="0" smtClean="0"/>
            <a:t>Install </a:t>
          </a:r>
          <a:r>
            <a:rPr lang="en-US" sz="1800" dirty="0" err="1" smtClean="0"/>
            <a:t>OpenMPI</a:t>
          </a:r>
          <a:r>
            <a:rPr lang="en-US" sz="1800" dirty="0" smtClean="0"/>
            <a:t> on each VM</a:t>
          </a:r>
          <a:endParaRPr lang="en-US" sz="1800" dirty="0"/>
        </a:p>
      </dgm:t>
    </dgm:pt>
    <dgm:pt modelId="{53FF8668-2972-4C1E-9D42-3888133D0926}" type="parTrans" cxnId="{3F468A3A-D3D1-494F-BB3B-FDCFA388720E}">
      <dgm:prSet/>
      <dgm:spPr/>
      <dgm:t>
        <a:bodyPr/>
        <a:lstStyle/>
        <a:p>
          <a:endParaRPr lang="en-US"/>
        </a:p>
      </dgm:t>
    </dgm:pt>
    <dgm:pt modelId="{68539655-2055-4E9C-8C35-CFD9D96F2DA4}" type="sibTrans" cxnId="{3F468A3A-D3D1-494F-BB3B-FDCFA388720E}">
      <dgm:prSet/>
      <dgm:spPr/>
      <dgm:t>
        <a:bodyPr/>
        <a:lstStyle/>
        <a:p>
          <a:endParaRPr lang="en-US"/>
        </a:p>
      </dgm:t>
    </dgm:pt>
    <dgm:pt modelId="{8B60DF91-0B6C-4EEC-8E94-8C22BCDEE2E2}">
      <dgm:prSet phldrT="[Text]"/>
      <dgm:spPr/>
      <dgm:t>
        <a:bodyPr/>
        <a:lstStyle/>
        <a:p>
          <a:r>
            <a:rPr lang="en-US" dirty="0" smtClean="0"/>
            <a:t>Option2</a:t>
          </a:r>
          <a:endParaRPr lang="en-US" dirty="0"/>
        </a:p>
      </dgm:t>
    </dgm:pt>
    <dgm:pt modelId="{9E240B0C-B96D-4E58-A71E-AA36EB61E721}" type="parTrans" cxnId="{1EB751CB-90C2-446F-BE57-1BE83EB149C8}">
      <dgm:prSet/>
      <dgm:spPr/>
      <dgm:t>
        <a:bodyPr/>
        <a:lstStyle/>
        <a:p>
          <a:endParaRPr lang="en-US"/>
        </a:p>
      </dgm:t>
    </dgm:pt>
    <dgm:pt modelId="{2BC13E3A-D0C8-4D90-B477-C4E17D0433C0}" type="sibTrans" cxnId="{1EB751CB-90C2-446F-BE57-1BE83EB149C8}">
      <dgm:prSet/>
      <dgm:spPr/>
      <dgm:t>
        <a:bodyPr/>
        <a:lstStyle/>
        <a:p>
          <a:endParaRPr lang="en-US"/>
        </a:p>
      </dgm:t>
    </dgm:pt>
    <dgm:pt modelId="{68A12069-2AF7-42E3-823B-978E9369BD9B}">
      <dgm:prSet phldrT="[Text]"/>
      <dgm:spPr/>
      <dgm:t>
        <a:bodyPr/>
        <a:lstStyle/>
        <a:p>
          <a:r>
            <a:rPr lang="en-US" dirty="0" smtClean="0"/>
            <a:t>Launch 1 VM</a:t>
          </a:r>
          <a:endParaRPr lang="en-US" dirty="0"/>
        </a:p>
      </dgm:t>
    </dgm:pt>
    <dgm:pt modelId="{327978D9-AEBB-42D3-A3DF-3481767FB4AE}" type="parTrans" cxnId="{8D81253A-D32B-429C-9EA2-2E878B918136}">
      <dgm:prSet/>
      <dgm:spPr/>
      <dgm:t>
        <a:bodyPr/>
        <a:lstStyle/>
        <a:p>
          <a:endParaRPr lang="en-US"/>
        </a:p>
      </dgm:t>
    </dgm:pt>
    <dgm:pt modelId="{94454135-E817-406B-8B41-CDFBE0A1A4D3}" type="sibTrans" cxnId="{8D81253A-D32B-429C-9EA2-2E878B918136}">
      <dgm:prSet/>
      <dgm:spPr/>
      <dgm:t>
        <a:bodyPr/>
        <a:lstStyle/>
        <a:p>
          <a:endParaRPr lang="en-US"/>
        </a:p>
      </dgm:t>
    </dgm:pt>
    <dgm:pt modelId="{BEDEE3A5-780E-4B2C-8E03-4660906CFCE6}">
      <dgm:prSet phldrT="[Text]"/>
      <dgm:spPr/>
      <dgm:t>
        <a:bodyPr/>
        <a:lstStyle/>
        <a:p>
          <a:r>
            <a:rPr lang="en-US" dirty="0" smtClean="0"/>
            <a:t>Install MPI benchmark</a:t>
          </a:r>
          <a:endParaRPr lang="en-US" dirty="0"/>
        </a:p>
      </dgm:t>
    </dgm:pt>
    <dgm:pt modelId="{84570858-5331-4D82-8331-D86774E8F6E5}" type="parTrans" cxnId="{007B02BC-C010-4EB1-B117-3FEBD0AE470D}">
      <dgm:prSet/>
      <dgm:spPr/>
      <dgm:t>
        <a:bodyPr/>
        <a:lstStyle/>
        <a:p>
          <a:endParaRPr lang="en-US"/>
        </a:p>
      </dgm:t>
    </dgm:pt>
    <dgm:pt modelId="{B30318FE-A227-4A1A-8303-A9A9272B8CC9}" type="sibTrans" cxnId="{007B02BC-C010-4EB1-B117-3FEBD0AE470D}">
      <dgm:prSet/>
      <dgm:spPr/>
      <dgm:t>
        <a:bodyPr/>
        <a:lstStyle/>
        <a:p>
          <a:endParaRPr lang="en-US"/>
        </a:p>
      </dgm:t>
    </dgm:pt>
    <dgm:pt modelId="{BEF7A3A9-4CE4-4BBA-9746-86AAC70A2C76}">
      <dgm:prSet phldrT="[Text]" custT="1"/>
      <dgm:spPr/>
      <dgm:t>
        <a:bodyPr/>
        <a:lstStyle/>
        <a:p>
          <a:r>
            <a:rPr lang="en-US" sz="1800" dirty="0" smtClean="0"/>
            <a:t>enable password-less </a:t>
          </a:r>
          <a:r>
            <a:rPr lang="en-US" sz="1800" dirty="0" err="1" smtClean="0"/>
            <a:t>ssh</a:t>
          </a:r>
          <a:r>
            <a:rPr lang="en-US" sz="1800" dirty="0" smtClean="0"/>
            <a:t> authentication</a:t>
          </a:r>
          <a:endParaRPr lang="en-US" sz="1800" dirty="0"/>
        </a:p>
      </dgm:t>
    </dgm:pt>
    <dgm:pt modelId="{0E89B066-A77E-4A3C-AE11-159AF52EA97E}" type="parTrans" cxnId="{D28C9631-A137-417B-B38B-81A819E6268B}">
      <dgm:prSet/>
      <dgm:spPr/>
      <dgm:t>
        <a:bodyPr/>
        <a:lstStyle/>
        <a:p>
          <a:endParaRPr lang="en-US"/>
        </a:p>
      </dgm:t>
    </dgm:pt>
    <dgm:pt modelId="{6D94EA02-C3B2-48F7-A722-38FCCB8E9ADD}" type="sibTrans" cxnId="{D28C9631-A137-417B-B38B-81A819E6268B}">
      <dgm:prSet/>
      <dgm:spPr/>
      <dgm:t>
        <a:bodyPr/>
        <a:lstStyle/>
        <a:p>
          <a:endParaRPr lang="en-US"/>
        </a:p>
      </dgm:t>
    </dgm:pt>
    <dgm:pt modelId="{5FC59895-03D5-4775-9A70-12E66FC94F41}">
      <dgm:prSet phldrT="[Text]"/>
      <dgm:spPr/>
      <dgm:t>
        <a:bodyPr/>
        <a:lstStyle/>
        <a:p>
          <a:r>
            <a:rPr lang="en-US" dirty="0" smtClean="0"/>
            <a:t>Install MPI benchmarks on each VM</a:t>
          </a:r>
          <a:endParaRPr lang="en-US" dirty="0"/>
        </a:p>
      </dgm:t>
    </dgm:pt>
    <dgm:pt modelId="{BD5A3192-0915-4246-A810-6185C0B807BD}" type="parTrans" cxnId="{4D36233C-1EBD-403E-9543-6AADD9CB3D1A}">
      <dgm:prSet/>
      <dgm:spPr/>
      <dgm:t>
        <a:bodyPr/>
        <a:lstStyle/>
        <a:p>
          <a:endParaRPr lang="en-US"/>
        </a:p>
      </dgm:t>
    </dgm:pt>
    <dgm:pt modelId="{A345398B-4E9C-42F7-B33F-5722659B007B}" type="sibTrans" cxnId="{4D36233C-1EBD-403E-9543-6AADD9CB3D1A}">
      <dgm:prSet/>
      <dgm:spPr/>
      <dgm:t>
        <a:bodyPr/>
        <a:lstStyle/>
        <a:p>
          <a:endParaRPr lang="en-US"/>
        </a:p>
      </dgm:t>
    </dgm:pt>
    <dgm:pt modelId="{66592472-C9B3-49C7-B857-DC93222B4B58}">
      <dgm:prSet phldrT="[Text]"/>
      <dgm:spPr/>
      <dgm:t>
        <a:bodyPr/>
        <a:lstStyle/>
        <a:p>
          <a:r>
            <a:rPr lang="en-US" dirty="0" smtClean="0"/>
            <a:t>Install </a:t>
          </a:r>
          <a:r>
            <a:rPr lang="en-US" dirty="0" err="1" smtClean="0"/>
            <a:t>OpenMPI</a:t>
          </a:r>
          <a:endParaRPr lang="en-US" dirty="0"/>
        </a:p>
      </dgm:t>
    </dgm:pt>
    <dgm:pt modelId="{3648EB72-0006-4AB5-BC46-0C5D593AD7EF}" type="parTrans" cxnId="{D68A9480-AB3E-476D-9AAC-F38B786EED83}">
      <dgm:prSet/>
      <dgm:spPr/>
      <dgm:t>
        <a:bodyPr/>
        <a:lstStyle/>
        <a:p>
          <a:endParaRPr lang="en-US"/>
        </a:p>
      </dgm:t>
    </dgm:pt>
    <dgm:pt modelId="{87A9018C-06B1-4349-9637-AFFA32F6D4BB}" type="sibTrans" cxnId="{D68A9480-AB3E-476D-9AAC-F38B786EED83}">
      <dgm:prSet/>
      <dgm:spPr/>
      <dgm:t>
        <a:bodyPr/>
        <a:lstStyle/>
        <a:p>
          <a:endParaRPr lang="en-US"/>
        </a:p>
      </dgm:t>
    </dgm:pt>
    <dgm:pt modelId="{F5AD5CD0-BCA3-43E6-BB49-F1247F6692DA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ssh</a:t>
          </a:r>
          <a:r>
            <a:rPr lang="en-US" dirty="0" smtClean="0"/>
            <a:t> key</a:t>
          </a:r>
          <a:endParaRPr lang="en-US" dirty="0"/>
        </a:p>
      </dgm:t>
    </dgm:pt>
    <dgm:pt modelId="{9B41C362-38B0-4E17-B131-FA3EB233CCF7}" type="parTrans" cxnId="{7D248A2E-5505-44CF-A9CC-93CDB9CEA5ED}">
      <dgm:prSet/>
      <dgm:spPr/>
      <dgm:t>
        <a:bodyPr/>
        <a:lstStyle/>
        <a:p>
          <a:endParaRPr lang="en-US"/>
        </a:p>
      </dgm:t>
    </dgm:pt>
    <dgm:pt modelId="{5A741358-038C-42A4-9640-552430665BAE}" type="sibTrans" cxnId="{7D248A2E-5505-44CF-A9CC-93CDB9CEA5ED}">
      <dgm:prSet/>
      <dgm:spPr/>
      <dgm:t>
        <a:bodyPr/>
        <a:lstStyle/>
        <a:p>
          <a:endParaRPr lang="en-US"/>
        </a:p>
      </dgm:t>
    </dgm:pt>
    <dgm:pt modelId="{8FC493C3-F95B-49A8-ABBA-DA2243FDB91D}" type="pres">
      <dgm:prSet presAssocID="{17EAA762-8F2F-43E9-91F9-9F03D8342F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46C748-193E-4393-8333-EB56BECDE657}" type="pres">
      <dgm:prSet presAssocID="{393DCB46-26A6-4F42-8105-1A43D4D18DEA}" presName="root" presStyleCnt="0"/>
      <dgm:spPr/>
    </dgm:pt>
    <dgm:pt modelId="{087E0446-9ACB-400A-B8FD-61D9790BF800}" type="pres">
      <dgm:prSet presAssocID="{393DCB46-26A6-4F42-8105-1A43D4D18DEA}" presName="rootComposite" presStyleCnt="0"/>
      <dgm:spPr/>
    </dgm:pt>
    <dgm:pt modelId="{1598FF56-1024-4411-B53C-3CBB970F4ACA}" type="pres">
      <dgm:prSet presAssocID="{393DCB46-26A6-4F42-8105-1A43D4D18DEA}" presName="rootText" presStyleLbl="node1" presStyleIdx="0" presStyleCnt="2"/>
      <dgm:spPr/>
      <dgm:t>
        <a:bodyPr/>
        <a:lstStyle/>
        <a:p>
          <a:endParaRPr lang="en-US"/>
        </a:p>
      </dgm:t>
    </dgm:pt>
    <dgm:pt modelId="{8F784B89-67A5-4488-94F3-820FC2F3B77C}" type="pres">
      <dgm:prSet presAssocID="{393DCB46-26A6-4F42-8105-1A43D4D18DEA}" presName="rootConnector" presStyleLbl="node1" presStyleIdx="0" presStyleCnt="2"/>
      <dgm:spPr/>
      <dgm:t>
        <a:bodyPr/>
        <a:lstStyle/>
        <a:p>
          <a:endParaRPr lang="en-US"/>
        </a:p>
      </dgm:t>
    </dgm:pt>
    <dgm:pt modelId="{CC6E9B81-F89B-484C-819B-5E91093B5069}" type="pres">
      <dgm:prSet presAssocID="{393DCB46-26A6-4F42-8105-1A43D4D18DEA}" presName="childShape" presStyleCnt="0"/>
      <dgm:spPr/>
    </dgm:pt>
    <dgm:pt modelId="{189A40E6-28A8-4DED-BEC1-9E184B148ADE}" type="pres">
      <dgm:prSet presAssocID="{DE0E5037-8BF0-4DAD-8FBC-45CAFF83076F}" presName="Name13" presStyleLbl="parChTrans1D2" presStyleIdx="0" presStyleCnt="8"/>
      <dgm:spPr/>
      <dgm:t>
        <a:bodyPr/>
        <a:lstStyle/>
        <a:p>
          <a:endParaRPr lang="en-US"/>
        </a:p>
      </dgm:t>
    </dgm:pt>
    <dgm:pt modelId="{41BF3C59-B3B2-44AB-BED2-99D9EE340EAD}" type="pres">
      <dgm:prSet presAssocID="{4B42874F-B20F-448D-AA9F-9738BFA7CF50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BC70E-AECF-4EA4-AEFB-D0DF2BC33433}" type="pres">
      <dgm:prSet presAssocID="{53FF8668-2972-4C1E-9D42-3888133D0926}" presName="Name13" presStyleLbl="parChTrans1D2" presStyleIdx="1" presStyleCnt="8"/>
      <dgm:spPr/>
      <dgm:t>
        <a:bodyPr/>
        <a:lstStyle/>
        <a:p>
          <a:endParaRPr lang="en-US"/>
        </a:p>
      </dgm:t>
    </dgm:pt>
    <dgm:pt modelId="{58C15B9B-50D6-4AEF-9E44-4BF7A5C25FBE}" type="pres">
      <dgm:prSet presAssocID="{7BB57BE7-5B11-4123-B3D1-1142844BD2C2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F72D7-2D3B-4863-A62E-B9F38B9C9AEF}" type="pres">
      <dgm:prSet presAssocID="{0E89B066-A77E-4A3C-AE11-159AF52EA97E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A03596D-D21A-4B16-9176-E4DA2351CE30}" type="pres">
      <dgm:prSet presAssocID="{BEF7A3A9-4CE4-4BBA-9746-86AAC70A2C76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CEFF2-48E8-42EF-ABE3-FBB2D7EA4B0D}" type="pres">
      <dgm:prSet presAssocID="{BD5A3192-0915-4246-A810-6185C0B807BD}" presName="Name13" presStyleLbl="parChTrans1D2" presStyleIdx="3" presStyleCnt="8"/>
      <dgm:spPr/>
      <dgm:t>
        <a:bodyPr/>
        <a:lstStyle/>
        <a:p>
          <a:endParaRPr lang="en-US"/>
        </a:p>
      </dgm:t>
    </dgm:pt>
    <dgm:pt modelId="{4BBBED40-8E50-4921-ABFC-C4C9E001DFD9}" type="pres">
      <dgm:prSet presAssocID="{5FC59895-03D5-4775-9A70-12E66FC94F41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320FD-0AA4-4087-8DCE-A251C90C6F69}" type="pres">
      <dgm:prSet presAssocID="{8B60DF91-0B6C-4EEC-8E94-8C22BCDEE2E2}" presName="root" presStyleCnt="0"/>
      <dgm:spPr/>
    </dgm:pt>
    <dgm:pt modelId="{FF13CAD2-8F4E-4D5C-9E88-F2789CCFF081}" type="pres">
      <dgm:prSet presAssocID="{8B60DF91-0B6C-4EEC-8E94-8C22BCDEE2E2}" presName="rootComposite" presStyleCnt="0"/>
      <dgm:spPr/>
    </dgm:pt>
    <dgm:pt modelId="{357BD666-F355-49B3-A188-36453860E058}" type="pres">
      <dgm:prSet presAssocID="{8B60DF91-0B6C-4EEC-8E94-8C22BCDEE2E2}" presName="rootText" presStyleLbl="node1" presStyleIdx="1" presStyleCnt="2"/>
      <dgm:spPr/>
      <dgm:t>
        <a:bodyPr/>
        <a:lstStyle/>
        <a:p>
          <a:endParaRPr lang="en-US"/>
        </a:p>
      </dgm:t>
    </dgm:pt>
    <dgm:pt modelId="{B410FD1F-E579-4EA7-B571-C36BE03849D4}" type="pres">
      <dgm:prSet presAssocID="{8B60DF91-0B6C-4EEC-8E94-8C22BCDEE2E2}" presName="rootConnector" presStyleLbl="node1" presStyleIdx="1" presStyleCnt="2"/>
      <dgm:spPr/>
      <dgm:t>
        <a:bodyPr/>
        <a:lstStyle/>
        <a:p>
          <a:endParaRPr lang="en-US"/>
        </a:p>
      </dgm:t>
    </dgm:pt>
    <dgm:pt modelId="{E33B3F8D-CC34-4C08-80B9-31A299E5A6D2}" type="pres">
      <dgm:prSet presAssocID="{8B60DF91-0B6C-4EEC-8E94-8C22BCDEE2E2}" presName="childShape" presStyleCnt="0"/>
      <dgm:spPr/>
    </dgm:pt>
    <dgm:pt modelId="{54669CBA-83B6-46EB-A5C6-12F2A69204FB}" type="pres">
      <dgm:prSet presAssocID="{327978D9-AEBB-42D3-A3DF-3481767FB4AE}" presName="Name13" presStyleLbl="parChTrans1D2" presStyleIdx="4" presStyleCnt="8"/>
      <dgm:spPr/>
      <dgm:t>
        <a:bodyPr/>
        <a:lstStyle/>
        <a:p>
          <a:endParaRPr lang="en-US"/>
        </a:p>
      </dgm:t>
    </dgm:pt>
    <dgm:pt modelId="{21400417-1408-4549-AFAD-717B7F2E7A65}" type="pres">
      <dgm:prSet presAssocID="{68A12069-2AF7-42E3-823B-978E9369BD9B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6BA48-89AC-4837-A4BF-59ABF5500622}" type="pres">
      <dgm:prSet presAssocID="{3648EB72-0006-4AB5-BC46-0C5D593AD7EF}" presName="Name13" presStyleLbl="parChTrans1D2" presStyleIdx="5" presStyleCnt="8"/>
      <dgm:spPr/>
      <dgm:t>
        <a:bodyPr/>
        <a:lstStyle/>
        <a:p>
          <a:endParaRPr lang="en-US"/>
        </a:p>
      </dgm:t>
    </dgm:pt>
    <dgm:pt modelId="{702BB5F1-4718-4B3D-A7DD-5BF50CB77CD8}" type="pres">
      <dgm:prSet presAssocID="{66592472-C9B3-49C7-B857-DC93222B4B58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7ABD7-7E84-4198-9F36-3B28B39664FE}" type="pres">
      <dgm:prSet presAssocID="{9B41C362-38B0-4E17-B131-FA3EB233CCF7}" presName="Name13" presStyleLbl="parChTrans1D2" presStyleIdx="6" presStyleCnt="8"/>
      <dgm:spPr/>
      <dgm:t>
        <a:bodyPr/>
        <a:lstStyle/>
        <a:p>
          <a:endParaRPr lang="en-US"/>
        </a:p>
      </dgm:t>
    </dgm:pt>
    <dgm:pt modelId="{B86EDC95-0885-4D62-BF89-44D255B3A5A1}" type="pres">
      <dgm:prSet presAssocID="{F5AD5CD0-BCA3-43E6-BB49-F1247F6692DA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54870-C255-47BC-B88E-FBD94F646E79}" type="pres">
      <dgm:prSet presAssocID="{84570858-5331-4D82-8331-D86774E8F6E5}" presName="Name13" presStyleLbl="parChTrans1D2" presStyleIdx="7" presStyleCnt="8"/>
      <dgm:spPr/>
      <dgm:t>
        <a:bodyPr/>
        <a:lstStyle/>
        <a:p>
          <a:endParaRPr lang="en-US"/>
        </a:p>
      </dgm:t>
    </dgm:pt>
    <dgm:pt modelId="{DD1A2D8E-075F-409D-97A1-1BA031939193}" type="pres">
      <dgm:prSet presAssocID="{BEDEE3A5-780E-4B2C-8E03-4660906CFCE6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C9631-A137-417B-B38B-81A819E6268B}" srcId="{393DCB46-26A6-4F42-8105-1A43D4D18DEA}" destId="{BEF7A3A9-4CE4-4BBA-9746-86AAC70A2C76}" srcOrd="2" destOrd="0" parTransId="{0E89B066-A77E-4A3C-AE11-159AF52EA97E}" sibTransId="{6D94EA02-C3B2-48F7-A722-38FCCB8E9ADD}"/>
    <dgm:cxn modelId="{B5C88BB3-6E79-4A34-A23E-8CED78718EA0}" type="presOf" srcId="{7BB57BE7-5B11-4123-B3D1-1142844BD2C2}" destId="{58C15B9B-50D6-4AEF-9E44-4BF7A5C25FBE}" srcOrd="0" destOrd="0" presId="urn:microsoft.com/office/officeart/2005/8/layout/hierarchy3"/>
    <dgm:cxn modelId="{007B02BC-C010-4EB1-B117-3FEBD0AE470D}" srcId="{8B60DF91-0B6C-4EEC-8E94-8C22BCDEE2E2}" destId="{BEDEE3A5-780E-4B2C-8E03-4660906CFCE6}" srcOrd="3" destOrd="0" parTransId="{84570858-5331-4D82-8331-D86774E8F6E5}" sibTransId="{B30318FE-A227-4A1A-8303-A9A9272B8CC9}"/>
    <dgm:cxn modelId="{56AA45CA-433B-47EE-8B04-05A58A638295}" type="presOf" srcId="{17EAA762-8F2F-43E9-91F9-9F03D8342F49}" destId="{8FC493C3-F95B-49A8-ABBA-DA2243FDB91D}" srcOrd="0" destOrd="0" presId="urn:microsoft.com/office/officeart/2005/8/layout/hierarchy3"/>
    <dgm:cxn modelId="{76C73628-940B-4DF0-8291-E18D7E8C0A97}" type="presOf" srcId="{53FF8668-2972-4C1E-9D42-3888133D0926}" destId="{BDCBC70E-AECF-4EA4-AEFB-D0DF2BC33433}" srcOrd="0" destOrd="0" presId="urn:microsoft.com/office/officeart/2005/8/layout/hierarchy3"/>
    <dgm:cxn modelId="{D68A9480-AB3E-476D-9AAC-F38B786EED83}" srcId="{8B60DF91-0B6C-4EEC-8E94-8C22BCDEE2E2}" destId="{66592472-C9B3-49C7-B857-DC93222B4B58}" srcOrd="1" destOrd="0" parTransId="{3648EB72-0006-4AB5-BC46-0C5D593AD7EF}" sibTransId="{87A9018C-06B1-4349-9637-AFFA32F6D4BB}"/>
    <dgm:cxn modelId="{130833F1-3460-45BE-9AD6-D09999BDC380}" type="presOf" srcId="{3648EB72-0006-4AB5-BC46-0C5D593AD7EF}" destId="{2176BA48-89AC-4837-A4BF-59ABF5500622}" srcOrd="0" destOrd="0" presId="urn:microsoft.com/office/officeart/2005/8/layout/hierarchy3"/>
    <dgm:cxn modelId="{1EB751CB-90C2-446F-BE57-1BE83EB149C8}" srcId="{17EAA762-8F2F-43E9-91F9-9F03D8342F49}" destId="{8B60DF91-0B6C-4EEC-8E94-8C22BCDEE2E2}" srcOrd="1" destOrd="0" parTransId="{9E240B0C-B96D-4E58-A71E-AA36EB61E721}" sibTransId="{2BC13E3A-D0C8-4D90-B477-C4E17D0433C0}"/>
    <dgm:cxn modelId="{18BA6144-6583-44AB-B387-4A4A7323359D}" type="presOf" srcId="{DE0E5037-8BF0-4DAD-8FBC-45CAFF83076F}" destId="{189A40E6-28A8-4DED-BEC1-9E184B148ADE}" srcOrd="0" destOrd="0" presId="urn:microsoft.com/office/officeart/2005/8/layout/hierarchy3"/>
    <dgm:cxn modelId="{4D36233C-1EBD-403E-9543-6AADD9CB3D1A}" srcId="{393DCB46-26A6-4F42-8105-1A43D4D18DEA}" destId="{5FC59895-03D5-4775-9A70-12E66FC94F41}" srcOrd="3" destOrd="0" parTransId="{BD5A3192-0915-4246-A810-6185C0B807BD}" sibTransId="{A345398B-4E9C-42F7-B33F-5722659B007B}"/>
    <dgm:cxn modelId="{8709CF58-D6A3-4CF5-B757-E5FA82AAB6B3}" type="presOf" srcId="{F5AD5CD0-BCA3-43E6-BB49-F1247F6692DA}" destId="{B86EDC95-0885-4D62-BF89-44D255B3A5A1}" srcOrd="0" destOrd="0" presId="urn:microsoft.com/office/officeart/2005/8/layout/hierarchy3"/>
    <dgm:cxn modelId="{6AA97BDD-3F5E-4D8C-ADAA-1F5344CC659B}" type="presOf" srcId="{68A12069-2AF7-42E3-823B-978E9369BD9B}" destId="{21400417-1408-4549-AFAD-717B7F2E7A65}" srcOrd="0" destOrd="0" presId="urn:microsoft.com/office/officeart/2005/8/layout/hierarchy3"/>
    <dgm:cxn modelId="{03389679-A720-406F-9C8E-918AF8749013}" type="presOf" srcId="{84570858-5331-4D82-8331-D86774E8F6E5}" destId="{60A54870-C255-47BC-B88E-FBD94F646E79}" srcOrd="0" destOrd="0" presId="urn:microsoft.com/office/officeart/2005/8/layout/hierarchy3"/>
    <dgm:cxn modelId="{0ED98981-287E-4C99-935A-A806CBF580C6}" type="presOf" srcId="{66592472-C9B3-49C7-B857-DC93222B4B58}" destId="{702BB5F1-4718-4B3D-A7DD-5BF50CB77CD8}" srcOrd="0" destOrd="0" presId="urn:microsoft.com/office/officeart/2005/8/layout/hierarchy3"/>
    <dgm:cxn modelId="{1987807D-B62A-420C-87E9-3C6958FF1535}" type="presOf" srcId="{0E89B066-A77E-4A3C-AE11-159AF52EA97E}" destId="{E49F72D7-2D3B-4863-A62E-B9F38B9C9AEF}" srcOrd="0" destOrd="0" presId="urn:microsoft.com/office/officeart/2005/8/layout/hierarchy3"/>
    <dgm:cxn modelId="{8F9BC652-D477-4B1D-9EA1-69873D961661}" type="presOf" srcId="{5FC59895-03D5-4775-9A70-12E66FC94F41}" destId="{4BBBED40-8E50-4921-ABFC-C4C9E001DFD9}" srcOrd="0" destOrd="0" presId="urn:microsoft.com/office/officeart/2005/8/layout/hierarchy3"/>
    <dgm:cxn modelId="{9B9881A2-BAC7-48E2-8AAC-D9CF414F0765}" type="presOf" srcId="{BD5A3192-0915-4246-A810-6185C0B807BD}" destId="{C57CEFF2-48E8-42EF-ABE3-FBB2D7EA4B0D}" srcOrd="0" destOrd="0" presId="urn:microsoft.com/office/officeart/2005/8/layout/hierarchy3"/>
    <dgm:cxn modelId="{23966B80-BCDA-4FF5-A191-6AFF09BC2E1A}" srcId="{17EAA762-8F2F-43E9-91F9-9F03D8342F49}" destId="{393DCB46-26A6-4F42-8105-1A43D4D18DEA}" srcOrd="0" destOrd="0" parTransId="{700BE179-5C5F-467D-9F3B-386BCCFCDB06}" sibTransId="{0A120D92-6FA8-4685-A0B1-6038DDD8D29C}"/>
    <dgm:cxn modelId="{DCD3C416-4706-431F-9F67-F00501447880}" srcId="{393DCB46-26A6-4F42-8105-1A43D4D18DEA}" destId="{4B42874F-B20F-448D-AA9F-9738BFA7CF50}" srcOrd="0" destOrd="0" parTransId="{DE0E5037-8BF0-4DAD-8FBC-45CAFF83076F}" sibTransId="{7AAC1197-8A3B-41A8-B010-1E095C864140}"/>
    <dgm:cxn modelId="{D5231640-B3FA-4232-A77F-484D58533780}" type="presOf" srcId="{8B60DF91-0B6C-4EEC-8E94-8C22BCDEE2E2}" destId="{357BD666-F355-49B3-A188-36453860E058}" srcOrd="0" destOrd="0" presId="urn:microsoft.com/office/officeart/2005/8/layout/hierarchy3"/>
    <dgm:cxn modelId="{33126D5A-6534-4281-B783-DE2EB40EABDA}" type="presOf" srcId="{393DCB46-26A6-4F42-8105-1A43D4D18DEA}" destId="{8F784B89-67A5-4488-94F3-820FC2F3B77C}" srcOrd="1" destOrd="0" presId="urn:microsoft.com/office/officeart/2005/8/layout/hierarchy3"/>
    <dgm:cxn modelId="{97949A83-6B83-46E2-9706-BD1ACCD9D284}" type="presOf" srcId="{BEF7A3A9-4CE4-4BBA-9746-86AAC70A2C76}" destId="{CA03596D-D21A-4B16-9176-E4DA2351CE30}" srcOrd="0" destOrd="0" presId="urn:microsoft.com/office/officeart/2005/8/layout/hierarchy3"/>
    <dgm:cxn modelId="{93BEB23C-9823-4E76-B96A-C1E261261EFD}" type="presOf" srcId="{BEDEE3A5-780E-4B2C-8E03-4660906CFCE6}" destId="{DD1A2D8E-075F-409D-97A1-1BA031939193}" srcOrd="0" destOrd="0" presId="urn:microsoft.com/office/officeart/2005/8/layout/hierarchy3"/>
    <dgm:cxn modelId="{3F468A3A-D3D1-494F-BB3B-FDCFA388720E}" srcId="{393DCB46-26A6-4F42-8105-1A43D4D18DEA}" destId="{7BB57BE7-5B11-4123-B3D1-1142844BD2C2}" srcOrd="1" destOrd="0" parTransId="{53FF8668-2972-4C1E-9D42-3888133D0926}" sibTransId="{68539655-2055-4E9C-8C35-CFD9D96F2DA4}"/>
    <dgm:cxn modelId="{8D18E046-965B-4F95-92EF-712B2EB0481F}" type="presOf" srcId="{4B42874F-B20F-448D-AA9F-9738BFA7CF50}" destId="{41BF3C59-B3B2-44AB-BED2-99D9EE340EAD}" srcOrd="0" destOrd="0" presId="urn:microsoft.com/office/officeart/2005/8/layout/hierarchy3"/>
    <dgm:cxn modelId="{F8EC3C8A-B515-4E1E-9610-A3EF34D8E8EF}" type="presOf" srcId="{8B60DF91-0B6C-4EEC-8E94-8C22BCDEE2E2}" destId="{B410FD1F-E579-4EA7-B571-C36BE03849D4}" srcOrd="1" destOrd="0" presId="urn:microsoft.com/office/officeart/2005/8/layout/hierarchy3"/>
    <dgm:cxn modelId="{8D81253A-D32B-429C-9EA2-2E878B918136}" srcId="{8B60DF91-0B6C-4EEC-8E94-8C22BCDEE2E2}" destId="{68A12069-2AF7-42E3-823B-978E9369BD9B}" srcOrd="0" destOrd="0" parTransId="{327978D9-AEBB-42D3-A3DF-3481767FB4AE}" sibTransId="{94454135-E817-406B-8B41-CDFBE0A1A4D3}"/>
    <dgm:cxn modelId="{7D248A2E-5505-44CF-A9CC-93CDB9CEA5ED}" srcId="{8B60DF91-0B6C-4EEC-8E94-8C22BCDEE2E2}" destId="{F5AD5CD0-BCA3-43E6-BB49-F1247F6692DA}" srcOrd="2" destOrd="0" parTransId="{9B41C362-38B0-4E17-B131-FA3EB233CCF7}" sibTransId="{5A741358-038C-42A4-9640-552430665BAE}"/>
    <dgm:cxn modelId="{ADF99B9A-11A1-42C8-9EBC-FE864D02C5BA}" type="presOf" srcId="{9B41C362-38B0-4E17-B131-FA3EB233CCF7}" destId="{C5A7ABD7-7E84-4198-9F36-3B28B39664FE}" srcOrd="0" destOrd="0" presId="urn:microsoft.com/office/officeart/2005/8/layout/hierarchy3"/>
    <dgm:cxn modelId="{145E4E1A-882C-49B5-8DD4-0A0444B47A29}" type="presOf" srcId="{393DCB46-26A6-4F42-8105-1A43D4D18DEA}" destId="{1598FF56-1024-4411-B53C-3CBB970F4ACA}" srcOrd="0" destOrd="0" presId="urn:microsoft.com/office/officeart/2005/8/layout/hierarchy3"/>
    <dgm:cxn modelId="{2CC3D841-C1F0-455A-BDDE-A1A2B501CA74}" type="presOf" srcId="{327978D9-AEBB-42D3-A3DF-3481767FB4AE}" destId="{54669CBA-83B6-46EB-A5C6-12F2A69204FB}" srcOrd="0" destOrd="0" presId="urn:microsoft.com/office/officeart/2005/8/layout/hierarchy3"/>
    <dgm:cxn modelId="{9847438B-1A43-4172-B83A-75DF06969180}" type="presParOf" srcId="{8FC493C3-F95B-49A8-ABBA-DA2243FDB91D}" destId="{0646C748-193E-4393-8333-EB56BECDE657}" srcOrd="0" destOrd="0" presId="urn:microsoft.com/office/officeart/2005/8/layout/hierarchy3"/>
    <dgm:cxn modelId="{D7FE51F3-75FD-411B-A2B8-196FCB491D94}" type="presParOf" srcId="{0646C748-193E-4393-8333-EB56BECDE657}" destId="{087E0446-9ACB-400A-B8FD-61D9790BF800}" srcOrd="0" destOrd="0" presId="urn:microsoft.com/office/officeart/2005/8/layout/hierarchy3"/>
    <dgm:cxn modelId="{93E31CA8-FAE7-4099-8A31-2137611E7688}" type="presParOf" srcId="{087E0446-9ACB-400A-B8FD-61D9790BF800}" destId="{1598FF56-1024-4411-B53C-3CBB970F4ACA}" srcOrd="0" destOrd="0" presId="urn:microsoft.com/office/officeart/2005/8/layout/hierarchy3"/>
    <dgm:cxn modelId="{10622A8C-9F65-4505-BBCD-6D237E5F8A27}" type="presParOf" srcId="{087E0446-9ACB-400A-B8FD-61D9790BF800}" destId="{8F784B89-67A5-4488-94F3-820FC2F3B77C}" srcOrd="1" destOrd="0" presId="urn:microsoft.com/office/officeart/2005/8/layout/hierarchy3"/>
    <dgm:cxn modelId="{0FD15ED1-4495-4B01-834C-0ABC05469BEC}" type="presParOf" srcId="{0646C748-193E-4393-8333-EB56BECDE657}" destId="{CC6E9B81-F89B-484C-819B-5E91093B5069}" srcOrd="1" destOrd="0" presId="urn:microsoft.com/office/officeart/2005/8/layout/hierarchy3"/>
    <dgm:cxn modelId="{BD7F2B62-20D1-4425-826F-C74804C08C82}" type="presParOf" srcId="{CC6E9B81-F89B-484C-819B-5E91093B5069}" destId="{189A40E6-28A8-4DED-BEC1-9E184B148ADE}" srcOrd="0" destOrd="0" presId="urn:microsoft.com/office/officeart/2005/8/layout/hierarchy3"/>
    <dgm:cxn modelId="{52DD445F-A670-47B3-A8FD-BF1936B7A228}" type="presParOf" srcId="{CC6E9B81-F89B-484C-819B-5E91093B5069}" destId="{41BF3C59-B3B2-44AB-BED2-99D9EE340EAD}" srcOrd="1" destOrd="0" presId="urn:microsoft.com/office/officeart/2005/8/layout/hierarchy3"/>
    <dgm:cxn modelId="{361ECA87-CA25-47F5-AEFD-1BBF6C5FF70B}" type="presParOf" srcId="{CC6E9B81-F89B-484C-819B-5E91093B5069}" destId="{BDCBC70E-AECF-4EA4-AEFB-D0DF2BC33433}" srcOrd="2" destOrd="0" presId="urn:microsoft.com/office/officeart/2005/8/layout/hierarchy3"/>
    <dgm:cxn modelId="{B86136A4-4F0A-4C01-A15B-2CD9E6B249A3}" type="presParOf" srcId="{CC6E9B81-F89B-484C-819B-5E91093B5069}" destId="{58C15B9B-50D6-4AEF-9E44-4BF7A5C25FBE}" srcOrd="3" destOrd="0" presId="urn:microsoft.com/office/officeart/2005/8/layout/hierarchy3"/>
    <dgm:cxn modelId="{32FD69D3-F56C-4562-A6F3-8C39923693AB}" type="presParOf" srcId="{CC6E9B81-F89B-484C-819B-5E91093B5069}" destId="{E49F72D7-2D3B-4863-A62E-B9F38B9C9AEF}" srcOrd="4" destOrd="0" presId="urn:microsoft.com/office/officeart/2005/8/layout/hierarchy3"/>
    <dgm:cxn modelId="{A71D83DB-6812-498B-87BB-DE988870821A}" type="presParOf" srcId="{CC6E9B81-F89B-484C-819B-5E91093B5069}" destId="{CA03596D-D21A-4B16-9176-E4DA2351CE30}" srcOrd="5" destOrd="0" presId="urn:microsoft.com/office/officeart/2005/8/layout/hierarchy3"/>
    <dgm:cxn modelId="{BDCE3560-82BA-40B5-9DDC-FB55F8D6569C}" type="presParOf" srcId="{CC6E9B81-F89B-484C-819B-5E91093B5069}" destId="{C57CEFF2-48E8-42EF-ABE3-FBB2D7EA4B0D}" srcOrd="6" destOrd="0" presId="urn:microsoft.com/office/officeart/2005/8/layout/hierarchy3"/>
    <dgm:cxn modelId="{C08FFA16-DD28-45FC-BBD7-4E6ED546E199}" type="presParOf" srcId="{CC6E9B81-F89B-484C-819B-5E91093B5069}" destId="{4BBBED40-8E50-4921-ABFC-C4C9E001DFD9}" srcOrd="7" destOrd="0" presId="urn:microsoft.com/office/officeart/2005/8/layout/hierarchy3"/>
    <dgm:cxn modelId="{57A62176-4EC5-440F-BFDE-4E3388BD812D}" type="presParOf" srcId="{8FC493C3-F95B-49A8-ABBA-DA2243FDB91D}" destId="{28E320FD-0AA4-4087-8DCE-A251C90C6F69}" srcOrd="1" destOrd="0" presId="urn:microsoft.com/office/officeart/2005/8/layout/hierarchy3"/>
    <dgm:cxn modelId="{6A76AC98-4354-4C9F-84AF-A6C74666EAC8}" type="presParOf" srcId="{28E320FD-0AA4-4087-8DCE-A251C90C6F69}" destId="{FF13CAD2-8F4E-4D5C-9E88-F2789CCFF081}" srcOrd="0" destOrd="0" presId="urn:microsoft.com/office/officeart/2005/8/layout/hierarchy3"/>
    <dgm:cxn modelId="{4CA3FEFE-55BC-4FC6-A0E0-820487651C74}" type="presParOf" srcId="{FF13CAD2-8F4E-4D5C-9E88-F2789CCFF081}" destId="{357BD666-F355-49B3-A188-36453860E058}" srcOrd="0" destOrd="0" presId="urn:microsoft.com/office/officeart/2005/8/layout/hierarchy3"/>
    <dgm:cxn modelId="{BBEBDA3D-0F03-4DF1-8EB5-2900CF30C144}" type="presParOf" srcId="{FF13CAD2-8F4E-4D5C-9E88-F2789CCFF081}" destId="{B410FD1F-E579-4EA7-B571-C36BE03849D4}" srcOrd="1" destOrd="0" presId="urn:microsoft.com/office/officeart/2005/8/layout/hierarchy3"/>
    <dgm:cxn modelId="{EF3C0CA2-8280-4961-B959-B54B70B144A5}" type="presParOf" srcId="{28E320FD-0AA4-4087-8DCE-A251C90C6F69}" destId="{E33B3F8D-CC34-4C08-80B9-31A299E5A6D2}" srcOrd="1" destOrd="0" presId="urn:microsoft.com/office/officeart/2005/8/layout/hierarchy3"/>
    <dgm:cxn modelId="{33C42BBE-80E9-442E-ABA2-2988DE16FAD7}" type="presParOf" srcId="{E33B3F8D-CC34-4C08-80B9-31A299E5A6D2}" destId="{54669CBA-83B6-46EB-A5C6-12F2A69204FB}" srcOrd="0" destOrd="0" presId="urn:microsoft.com/office/officeart/2005/8/layout/hierarchy3"/>
    <dgm:cxn modelId="{5C63268C-1CD6-4C6D-80B3-AFC2D88FFA48}" type="presParOf" srcId="{E33B3F8D-CC34-4C08-80B9-31A299E5A6D2}" destId="{21400417-1408-4549-AFAD-717B7F2E7A65}" srcOrd="1" destOrd="0" presId="urn:microsoft.com/office/officeart/2005/8/layout/hierarchy3"/>
    <dgm:cxn modelId="{6F2C4736-0152-48E9-83B1-4C3E31CCD516}" type="presParOf" srcId="{E33B3F8D-CC34-4C08-80B9-31A299E5A6D2}" destId="{2176BA48-89AC-4837-A4BF-59ABF5500622}" srcOrd="2" destOrd="0" presId="urn:microsoft.com/office/officeart/2005/8/layout/hierarchy3"/>
    <dgm:cxn modelId="{C633285E-04DD-4A61-838B-575CFF8D5631}" type="presParOf" srcId="{E33B3F8D-CC34-4C08-80B9-31A299E5A6D2}" destId="{702BB5F1-4718-4B3D-A7DD-5BF50CB77CD8}" srcOrd="3" destOrd="0" presId="urn:microsoft.com/office/officeart/2005/8/layout/hierarchy3"/>
    <dgm:cxn modelId="{93CD97C4-53FA-498E-9EC3-FA874EC1B0E3}" type="presParOf" srcId="{E33B3F8D-CC34-4C08-80B9-31A299E5A6D2}" destId="{C5A7ABD7-7E84-4198-9F36-3B28B39664FE}" srcOrd="4" destOrd="0" presId="urn:microsoft.com/office/officeart/2005/8/layout/hierarchy3"/>
    <dgm:cxn modelId="{05FC0A27-E90F-47D5-8892-727FC0BA5128}" type="presParOf" srcId="{E33B3F8D-CC34-4C08-80B9-31A299E5A6D2}" destId="{B86EDC95-0885-4D62-BF89-44D255B3A5A1}" srcOrd="5" destOrd="0" presId="urn:microsoft.com/office/officeart/2005/8/layout/hierarchy3"/>
    <dgm:cxn modelId="{BA0F1D55-9B92-43B4-AFC9-F9721082AE5B}" type="presParOf" srcId="{E33B3F8D-CC34-4C08-80B9-31A299E5A6D2}" destId="{60A54870-C255-47BC-B88E-FBD94F646E79}" srcOrd="6" destOrd="0" presId="urn:microsoft.com/office/officeart/2005/8/layout/hierarchy3"/>
    <dgm:cxn modelId="{E769D3C5-1573-4FF3-9B73-F1DA798705F6}" type="presParOf" srcId="{E33B3F8D-CC34-4C08-80B9-31A299E5A6D2}" destId="{DD1A2D8E-075F-409D-97A1-1BA0319391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8FF56-1024-4411-B53C-3CBB970F4ACA}">
      <dsp:nvSpPr>
        <dsp:cNvPr id="0" name=""/>
        <dsp:cNvSpPr/>
      </dsp:nvSpPr>
      <dsp:spPr>
        <a:xfrm>
          <a:off x="3176155" y="41"/>
          <a:ext cx="1903032" cy="95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Option1</a:t>
          </a:r>
          <a:endParaRPr lang="en-US" sz="4000" kern="1200" dirty="0"/>
        </a:p>
      </dsp:txBody>
      <dsp:txXfrm>
        <a:off x="3204024" y="27910"/>
        <a:ext cx="1847294" cy="895778"/>
      </dsp:txXfrm>
    </dsp:sp>
    <dsp:sp modelId="{189A40E6-28A8-4DED-BEC1-9E184B148ADE}">
      <dsp:nvSpPr>
        <dsp:cNvPr id="0" name=""/>
        <dsp:cNvSpPr/>
      </dsp:nvSpPr>
      <dsp:spPr>
        <a:xfrm>
          <a:off x="3366458" y="951557"/>
          <a:ext cx="190303" cy="71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637"/>
              </a:lnTo>
              <a:lnTo>
                <a:pt x="190303" y="713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F3C59-B3B2-44AB-BED2-99D9EE340EAD}">
      <dsp:nvSpPr>
        <dsp:cNvPr id="0" name=""/>
        <dsp:cNvSpPr/>
      </dsp:nvSpPr>
      <dsp:spPr>
        <a:xfrm>
          <a:off x="3556761" y="1189436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Launch all VMs</a:t>
          </a:r>
          <a:endParaRPr lang="en-US" sz="1800" kern="1200" dirty="0"/>
        </a:p>
      </dsp:txBody>
      <dsp:txXfrm>
        <a:off x="3584630" y="1217305"/>
        <a:ext cx="1466687" cy="895778"/>
      </dsp:txXfrm>
    </dsp:sp>
    <dsp:sp modelId="{BDCBC70E-AECF-4EA4-AEFB-D0DF2BC33433}">
      <dsp:nvSpPr>
        <dsp:cNvPr id="0" name=""/>
        <dsp:cNvSpPr/>
      </dsp:nvSpPr>
      <dsp:spPr>
        <a:xfrm>
          <a:off x="3366458" y="951557"/>
          <a:ext cx="190303" cy="190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032"/>
              </a:lnTo>
              <a:lnTo>
                <a:pt x="190303" y="190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15B9B-50D6-4AEF-9E44-4BF7A5C25FBE}">
      <dsp:nvSpPr>
        <dsp:cNvPr id="0" name=""/>
        <dsp:cNvSpPr/>
      </dsp:nvSpPr>
      <dsp:spPr>
        <a:xfrm>
          <a:off x="3556761" y="2378831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Install </a:t>
          </a:r>
          <a:r>
            <a:rPr lang="en-US" sz="1800" kern="1200" dirty="0" err="1" smtClean="0"/>
            <a:t>OpenMPI</a:t>
          </a:r>
          <a:r>
            <a:rPr lang="en-US" sz="1800" kern="1200" dirty="0" smtClean="0"/>
            <a:t> on each VM</a:t>
          </a:r>
          <a:endParaRPr lang="en-US" sz="1800" kern="1200" dirty="0"/>
        </a:p>
      </dsp:txBody>
      <dsp:txXfrm>
        <a:off x="3584630" y="2406700"/>
        <a:ext cx="1466687" cy="895778"/>
      </dsp:txXfrm>
    </dsp:sp>
    <dsp:sp modelId="{E49F72D7-2D3B-4863-A62E-B9F38B9C9AEF}">
      <dsp:nvSpPr>
        <dsp:cNvPr id="0" name=""/>
        <dsp:cNvSpPr/>
      </dsp:nvSpPr>
      <dsp:spPr>
        <a:xfrm>
          <a:off x="3366458" y="951557"/>
          <a:ext cx="190303" cy="309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2427"/>
              </a:lnTo>
              <a:lnTo>
                <a:pt x="190303" y="309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3596D-D21A-4B16-9176-E4DA2351CE30}">
      <dsp:nvSpPr>
        <dsp:cNvPr id="0" name=""/>
        <dsp:cNvSpPr/>
      </dsp:nvSpPr>
      <dsp:spPr>
        <a:xfrm>
          <a:off x="3556761" y="3568226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enable password-less </a:t>
          </a:r>
          <a:r>
            <a:rPr lang="en-US" sz="1800" kern="1200" dirty="0" err="1" smtClean="0"/>
            <a:t>ssh</a:t>
          </a:r>
          <a:r>
            <a:rPr lang="en-US" sz="1800" kern="1200" dirty="0" smtClean="0"/>
            <a:t> authentication</a:t>
          </a:r>
          <a:endParaRPr lang="en-US" sz="1800" kern="1200" dirty="0"/>
        </a:p>
      </dsp:txBody>
      <dsp:txXfrm>
        <a:off x="3584630" y="3596095"/>
        <a:ext cx="1466687" cy="895778"/>
      </dsp:txXfrm>
    </dsp:sp>
    <dsp:sp modelId="{C57CEFF2-48E8-42EF-ABE3-FBB2D7EA4B0D}">
      <dsp:nvSpPr>
        <dsp:cNvPr id="0" name=""/>
        <dsp:cNvSpPr/>
      </dsp:nvSpPr>
      <dsp:spPr>
        <a:xfrm>
          <a:off x="3366458" y="951557"/>
          <a:ext cx="190303" cy="4281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22"/>
              </a:lnTo>
              <a:lnTo>
                <a:pt x="190303" y="4281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BED40-8E50-4921-ABFC-C4C9E001DFD9}">
      <dsp:nvSpPr>
        <dsp:cNvPr id="0" name=""/>
        <dsp:cNvSpPr/>
      </dsp:nvSpPr>
      <dsp:spPr>
        <a:xfrm>
          <a:off x="3556761" y="4757621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Install MPI benchmarks on each VM</a:t>
          </a:r>
          <a:endParaRPr lang="en-US" sz="2000" kern="1200" dirty="0"/>
        </a:p>
      </dsp:txBody>
      <dsp:txXfrm>
        <a:off x="3584630" y="4785490"/>
        <a:ext cx="1466687" cy="895778"/>
      </dsp:txXfrm>
    </dsp:sp>
    <dsp:sp modelId="{357BD666-F355-49B3-A188-36453860E058}">
      <dsp:nvSpPr>
        <dsp:cNvPr id="0" name=""/>
        <dsp:cNvSpPr/>
      </dsp:nvSpPr>
      <dsp:spPr>
        <a:xfrm>
          <a:off x="5554945" y="41"/>
          <a:ext cx="1903032" cy="95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Option2</a:t>
          </a:r>
          <a:endParaRPr lang="en-US" sz="4000" kern="1200" dirty="0"/>
        </a:p>
      </dsp:txBody>
      <dsp:txXfrm>
        <a:off x="5582814" y="27910"/>
        <a:ext cx="1847294" cy="895778"/>
      </dsp:txXfrm>
    </dsp:sp>
    <dsp:sp modelId="{54669CBA-83B6-46EB-A5C6-12F2A69204FB}">
      <dsp:nvSpPr>
        <dsp:cNvPr id="0" name=""/>
        <dsp:cNvSpPr/>
      </dsp:nvSpPr>
      <dsp:spPr>
        <a:xfrm>
          <a:off x="5745248" y="951557"/>
          <a:ext cx="190303" cy="71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637"/>
              </a:lnTo>
              <a:lnTo>
                <a:pt x="190303" y="713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0417-1408-4549-AFAD-717B7F2E7A65}">
      <dsp:nvSpPr>
        <dsp:cNvPr id="0" name=""/>
        <dsp:cNvSpPr/>
      </dsp:nvSpPr>
      <dsp:spPr>
        <a:xfrm>
          <a:off x="5935551" y="1189436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Launch 1 VM</a:t>
          </a:r>
          <a:endParaRPr lang="en-US" sz="2000" kern="1200" dirty="0"/>
        </a:p>
      </dsp:txBody>
      <dsp:txXfrm>
        <a:off x="5963420" y="1217305"/>
        <a:ext cx="1466687" cy="895778"/>
      </dsp:txXfrm>
    </dsp:sp>
    <dsp:sp modelId="{2176BA48-89AC-4837-A4BF-59ABF5500622}">
      <dsp:nvSpPr>
        <dsp:cNvPr id="0" name=""/>
        <dsp:cNvSpPr/>
      </dsp:nvSpPr>
      <dsp:spPr>
        <a:xfrm>
          <a:off x="5745248" y="951557"/>
          <a:ext cx="190303" cy="190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032"/>
              </a:lnTo>
              <a:lnTo>
                <a:pt x="190303" y="190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B5F1-4718-4B3D-A7DD-5BF50CB77CD8}">
      <dsp:nvSpPr>
        <dsp:cNvPr id="0" name=""/>
        <dsp:cNvSpPr/>
      </dsp:nvSpPr>
      <dsp:spPr>
        <a:xfrm>
          <a:off x="5935551" y="2378831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Install </a:t>
          </a:r>
          <a:r>
            <a:rPr lang="en-US" sz="2000" kern="1200" dirty="0" err="1" smtClean="0"/>
            <a:t>OpenMPI</a:t>
          </a:r>
          <a:endParaRPr lang="en-US" sz="2000" kern="1200" dirty="0"/>
        </a:p>
      </dsp:txBody>
      <dsp:txXfrm>
        <a:off x="5963420" y="2406700"/>
        <a:ext cx="1466687" cy="895778"/>
      </dsp:txXfrm>
    </dsp:sp>
    <dsp:sp modelId="{C5A7ABD7-7E84-4198-9F36-3B28B39664FE}">
      <dsp:nvSpPr>
        <dsp:cNvPr id="0" name=""/>
        <dsp:cNvSpPr/>
      </dsp:nvSpPr>
      <dsp:spPr>
        <a:xfrm>
          <a:off x="5745248" y="951557"/>
          <a:ext cx="190303" cy="3092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2427"/>
              </a:lnTo>
              <a:lnTo>
                <a:pt x="190303" y="309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EDC95-0885-4D62-BF89-44D255B3A5A1}">
      <dsp:nvSpPr>
        <dsp:cNvPr id="0" name=""/>
        <dsp:cNvSpPr/>
      </dsp:nvSpPr>
      <dsp:spPr>
        <a:xfrm>
          <a:off x="5935551" y="3568226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</a:t>
          </a:r>
          <a:r>
            <a:rPr lang="en-US" sz="2000" kern="1200" dirty="0" err="1" smtClean="0"/>
            <a:t>ssh</a:t>
          </a:r>
          <a:r>
            <a:rPr lang="en-US" sz="2000" kern="1200" dirty="0" smtClean="0"/>
            <a:t> key</a:t>
          </a:r>
          <a:endParaRPr lang="en-US" sz="2000" kern="1200" dirty="0"/>
        </a:p>
      </dsp:txBody>
      <dsp:txXfrm>
        <a:off x="5963420" y="3596095"/>
        <a:ext cx="1466687" cy="895778"/>
      </dsp:txXfrm>
    </dsp:sp>
    <dsp:sp modelId="{60A54870-C255-47BC-B88E-FBD94F646E79}">
      <dsp:nvSpPr>
        <dsp:cNvPr id="0" name=""/>
        <dsp:cNvSpPr/>
      </dsp:nvSpPr>
      <dsp:spPr>
        <a:xfrm>
          <a:off x="5745248" y="951557"/>
          <a:ext cx="190303" cy="4281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22"/>
              </a:lnTo>
              <a:lnTo>
                <a:pt x="190303" y="4281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A2D8E-075F-409D-97A1-1BA031939193}">
      <dsp:nvSpPr>
        <dsp:cNvPr id="0" name=""/>
        <dsp:cNvSpPr/>
      </dsp:nvSpPr>
      <dsp:spPr>
        <a:xfrm>
          <a:off x="5935551" y="4757621"/>
          <a:ext cx="1522425" cy="95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Install MPI benchmark</a:t>
          </a:r>
          <a:endParaRPr lang="en-US" sz="2000" kern="1200" dirty="0"/>
        </a:p>
      </dsp:txBody>
      <dsp:txXfrm>
        <a:off x="5963420" y="4785490"/>
        <a:ext cx="1466687" cy="89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A6180-E945-499D-A1EA-4601A12D764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F19E2-344B-40B6-8DC2-892AD6A16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Slots</a:t>
            </a:r>
            <a:r>
              <a:rPr lang="en-US" baseline="0" dirty="0" smtClean="0"/>
              <a:t> represent how many processors (compute units) are available in the node. By default one slot per node. (unless slots= and </a:t>
            </a:r>
            <a:r>
              <a:rPr lang="en-US" baseline="0" dirty="0" err="1" smtClean="0"/>
              <a:t>maxslots</a:t>
            </a:r>
            <a:r>
              <a:rPr lang="en-US" baseline="0" dirty="0" smtClean="0"/>
              <a:t>= in </a:t>
            </a:r>
            <a:r>
              <a:rPr lang="en-US" baseline="0" dirty="0" err="1" smtClean="0"/>
              <a:t>hostfile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8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8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?</a:t>
            </a:r>
          </a:p>
          <a:p>
            <a:r>
              <a:rPr lang="en-US" baseline="0" dirty="0" smtClean="0"/>
              <a:t>node0 slots=2 </a:t>
            </a:r>
            <a:r>
              <a:rPr lang="en-US" baseline="0" dirty="0" err="1" smtClean="0"/>
              <a:t>max_slots</a:t>
            </a:r>
            <a:r>
              <a:rPr lang="en-US" baseline="0" dirty="0" smtClean="0"/>
              <a:t>=4</a:t>
            </a:r>
          </a:p>
          <a:p>
            <a:r>
              <a:rPr lang="en-US" baseline="0" dirty="0" smtClean="0"/>
              <a:t>node1 slots=4 </a:t>
            </a:r>
            <a:r>
              <a:rPr lang="en-US" baseline="0" dirty="0" err="1" smtClean="0"/>
              <a:t>max_slots</a:t>
            </a:r>
            <a:r>
              <a:rPr lang="en-US" baseline="0" dirty="0" smtClean="0"/>
              <a:t>=4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F19E2-344B-40B6-8DC2-892AD6A16D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B2B5-9435-453B-983D-87BE5EF3987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4A3A-17F2-4B6A-93B6-770DED1F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%3A%2F%2F10.100.11.11%2Fhorizon&amp;data=02%7C01%7C%7Cf495d147418e4f6acf7908d61800dc43%7C3a228dfbc64744cb88357b20617fc906%7C0%7C0%7C636722789305972960&amp;sdata=OAzUUpU6W8FyiPOkh2f2do24p1QdoP7QIm%2BBoqXuu4M%3D&amp;reserved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726578"/>
            <a:ext cx="10346267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CS4843: </a:t>
            </a:r>
            <a:r>
              <a:rPr lang="en-US" b="1" dirty="0">
                <a:solidFill>
                  <a:srgbClr val="0070C0"/>
                </a:solidFill>
              </a:rPr>
              <a:t>Cloud </a:t>
            </a:r>
            <a:r>
              <a:rPr lang="en-US" b="1" dirty="0" smtClean="0">
                <a:solidFill>
                  <a:srgbClr val="0070C0"/>
                </a:solidFill>
              </a:rPr>
              <a:t>Computing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Cloud-based MPI Cluster Setup &amp; Benchmarking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Palden Lama, Ph.D		</a:t>
            </a:r>
            <a:r>
              <a:rPr lang="en-US" dirty="0"/>
              <a:t>	</a:t>
            </a:r>
            <a:r>
              <a:rPr lang="en-US" dirty="0" smtClean="0"/>
              <a:t>		   Department of Computer Science 		                    University of Texas at San Antonio</a:t>
            </a:r>
          </a:p>
        </p:txBody>
      </p:sp>
    </p:spTree>
    <p:extLst>
      <p:ext uri="{BB962C8B-B14F-4D97-AF65-F5344CB8AC3E}">
        <p14:creationId xmlns:p14="http://schemas.microsoft.com/office/powerpoint/2010/main" val="37215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463866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Build the </a:t>
            </a:r>
            <a:r>
              <a:rPr lang="en-US" b="1" dirty="0" err="1">
                <a:solidFill>
                  <a:srgbClr val="0070C0"/>
                </a:solidFill>
              </a:rPr>
              <a:t>OpenStack</a:t>
            </a:r>
            <a:r>
              <a:rPr lang="en-US" b="1" dirty="0">
                <a:solidFill>
                  <a:srgbClr val="0070C0"/>
                </a:solidFill>
              </a:rPr>
              <a:t> VM: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Key Pair and Launch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2912533" cy="4351338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cloud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Key Pair </a:t>
            </a:r>
          </a:p>
          <a:p>
            <a:pPr marL="0" indent="0">
              <a:buNone/>
            </a:pPr>
            <a:r>
              <a:rPr lang="en-US" sz="2000" dirty="0" smtClean="0"/>
              <a:t>(selected automatically if</a:t>
            </a:r>
          </a:p>
          <a:p>
            <a:pPr marL="0" indent="0">
              <a:buNone/>
            </a:pPr>
            <a:r>
              <a:rPr lang="en-US" sz="2000" dirty="0"/>
              <a:t>o</a:t>
            </a:r>
            <a:r>
              <a:rPr lang="en-US" sz="2000" dirty="0" smtClean="0"/>
              <a:t>nly one key pair exists)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Click </a:t>
            </a:r>
            <a:r>
              <a:rPr lang="en-US" b="1" dirty="0"/>
              <a:t>Launch Instance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20" y="1825625"/>
            <a:ext cx="84296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VM Created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413"/>
            <a:ext cx="10544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Creating and Benchmarking MPI </a:t>
            </a:r>
            <a:r>
              <a:rPr lang="en-US" b="1" dirty="0" smtClean="0">
                <a:solidFill>
                  <a:srgbClr val="0070C0"/>
                </a:solidFill>
              </a:rPr>
              <a:t>cluster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57827191"/>
              </p:ext>
            </p:extLst>
          </p:nvPr>
        </p:nvGraphicFramePr>
        <p:xfrm>
          <a:off x="-1" y="1030287"/>
          <a:ext cx="10634133" cy="570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756255" y="5814974"/>
            <a:ext cx="1522425" cy="951516"/>
            <a:chOff x="5935551" y="4757621"/>
            <a:chExt cx="1522425" cy="951516"/>
          </a:xfrm>
        </p:grpSpPr>
        <p:sp>
          <p:nvSpPr>
            <p:cNvPr id="9" name="Rounded Rectangle 8"/>
            <p:cNvSpPr/>
            <p:nvPr/>
          </p:nvSpPr>
          <p:spPr>
            <a:xfrm>
              <a:off x="5935551" y="4757621"/>
              <a:ext cx="1522425" cy="9515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963420" y="4785490"/>
              <a:ext cx="1466687" cy="895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Create a Snapshot</a:t>
              </a:r>
              <a:endParaRPr lang="en-US" sz="2000" kern="1200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7433733" y="6288620"/>
            <a:ext cx="338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601202" y="5814974"/>
            <a:ext cx="1522425" cy="951516"/>
            <a:chOff x="5935551" y="4757621"/>
            <a:chExt cx="1522425" cy="951516"/>
          </a:xfrm>
        </p:grpSpPr>
        <p:sp>
          <p:nvSpPr>
            <p:cNvPr id="14" name="Rounded Rectangle 13"/>
            <p:cNvSpPr/>
            <p:nvPr/>
          </p:nvSpPr>
          <p:spPr>
            <a:xfrm>
              <a:off x="5935551" y="4757621"/>
              <a:ext cx="1522425" cy="9515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5963420" y="4785490"/>
              <a:ext cx="1466687" cy="895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Launch VMs using the Snapshot</a:t>
              </a:r>
              <a:endParaRPr lang="en-US" sz="2000" kern="12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278680" y="6288620"/>
            <a:ext cx="338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Creating and Benchmarking MPI cluster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5063066"/>
          </a:xfrm>
        </p:spPr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ssh</a:t>
            </a:r>
            <a:r>
              <a:rPr lang="en-US" dirty="0" smtClean="0"/>
              <a:t> login to your virtual machine, and install Open </a:t>
            </a:r>
            <a:r>
              <a:rPr lang="en-US" dirty="0" smtClean="0"/>
              <a:t>MPI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068" y="1863587"/>
            <a:ext cx="11768666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fox01:~&gt; </a:t>
            </a:r>
            <a:r>
              <a:rPr lang="en-US" sz="2000" dirty="0" err="1">
                <a:solidFill>
                  <a:srgbClr val="FFFFFF"/>
                </a:solidFill>
                <a:latin typeface="Arial Unicode MS" panose="020B0604020202020204" pitchFamily="34" charset="-128"/>
              </a:rPr>
              <a:t>ssh</a:t>
            </a: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 -</a:t>
            </a:r>
            <a:r>
              <a:rPr lang="en-US" sz="2000" dirty="0" err="1">
                <a:solidFill>
                  <a:srgbClr val="FFFFFF"/>
                </a:solidFill>
                <a:latin typeface="Arial Unicode MS" panose="020B0604020202020204" pitchFamily="34" charset="-128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 Unicode MS" panose="020B0604020202020204" pitchFamily="34" charset="-128"/>
              </a:rPr>
              <a:t>cloud.key</a:t>
            </a: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ubuntu@129.115.30.52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ubuntu@mpi-node1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:~$ 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apt-get update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ubuntu@mpi-node1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:~$ 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apt-get install build-essential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 Unicode MS" panose="020B0604020202020204" pitchFamily="34" charset="-128"/>
              </a:rPr>
              <a:t>ubuntu@mpi-node1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:~$ 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apt-get 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openmpi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-bin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openmpi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-common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openmpi-doc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libopenmpi-dev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-y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456120"/>
            <a:ext cx="1929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Install </a:t>
            </a:r>
            <a:r>
              <a:rPr lang="en-US" sz="2400" dirty="0"/>
              <a:t>mpi4py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7068" y="4888117"/>
            <a:ext cx="11768666" cy="163121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apt-get install python-</a:t>
            </a: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dev</a:t>
            </a:r>
            <a:endParaRPr lang="en-US" sz="2000" dirty="0" smtClean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apt-get install python-pip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sudo</a:t>
            </a:r>
            <a:r>
              <a:rPr lang="en-US" sz="2000" dirty="0" smtClean="0">
                <a:solidFill>
                  <a:srgbClr val="FFFFFF"/>
                </a:solidFill>
                <a:latin typeface="Arial Unicode MS" panose="020B0604020202020204" pitchFamily="34" charset="-128"/>
              </a:rPr>
              <a:t> pip install mpi4py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Creating and Benchmarking MPI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enable password-less </a:t>
            </a:r>
            <a:r>
              <a:rPr lang="en-US" dirty="0" err="1"/>
              <a:t>ssh</a:t>
            </a:r>
            <a:r>
              <a:rPr lang="en-US" dirty="0"/>
              <a:t> authentication among VMs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3732" y="2780031"/>
            <a:ext cx="5779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panose="020B0604020202020204" pitchFamily="34" charset="-128"/>
              </a:rPr>
              <a:t>ubuntu@mpi-node1</a:t>
            </a:r>
            <a:r>
              <a:rPr lang="en-US" sz="2400" dirty="0">
                <a:latin typeface="Arial Unicode MS" panose="020B0604020202020204" pitchFamily="34" charset="-128"/>
              </a:rPr>
              <a:t>:~$ </a:t>
            </a:r>
            <a:r>
              <a:rPr lang="en-US" sz="2400" dirty="0" err="1">
                <a:latin typeface="Arial Unicode MS" panose="020B0604020202020204" pitchFamily="34" charset="-128"/>
              </a:rPr>
              <a:t>ssh-keygen</a:t>
            </a:r>
            <a:r>
              <a:rPr lang="en-US" sz="2400" dirty="0">
                <a:latin typeface="Arial Unicode MS" panose="020B0604020202020204" pitchFamily="34" charset="-128"/>
              </a:rPr>
              <a:t> </a:t>
            </a:r>
            <a:r>
              <a:rPr lang="en-US" sz="2400" dirty="0">
                <a:latin typeface="Arial Unicode MS" panose="020B0604020202020204" pitchFamily="34" charset="-128"/>
              </a:rPr>
              <a:t>-t </a:t>
            </a:r>
            <a:r>
              <a:rPr lang="en-US" sz="2400" dirty="0" err="1">
                <a:latin typeface="Arial Unicode MS" panose="020B0604020202020204" pitchFamily="34" charset="-128"/>
              </a:rPr>
              <a:t>rsa</a:t>
            </a:r>
            <a:endParaRPr lang="en-US" sz="2400" dirty="0"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732" y="3241696"/>
            <a:ext cx="991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panose="020B0604020202020204" pitchFamily="34" charset="-128"/>
              </a:rPr>
              <a:t>ubuntu@mpi-node1</a:t>
            </a:r>
            <a:r>
              <a:rPr lang="en-US" sz="2400" dirty="0" smtClean="0">
                <a:latin typeface="Arial Unicode MS" panose="020B0604020202020204" pitchFamily="34" charset="-128"/>
              </a:rPr>
              <a:t>:~$ cat </a:t>
            </a:r>
            <a:r>
              <a:rPr lang="en-US" sz="2400" dirty="0">
                <a:latin typeface="Arial Unicode MS" panose="020B0604020202020204" pitchFamily="34" charset="-128"/>
              </a:rPr>
              <a:t>~/.</a:t>
            </a:r>
            <a:r>
              <a:rPr lang="en-US" sz="2400" dirty="0" err="1">
                <a:latin typeface="Arial Unicode MS" panose="020B0604020202020204" pitchFamily="34" charset="-128"/>
              </a:rPr>
              <a:t>ssh</a:t>
            </a:r>
            <a:r>
              <a:rPr lang="en-US" sz="2400" dirty="0">
                <a:latin typeface="Arial Unicode MS" panose="020B0604020202020204" pitchFamily="34" charset="-128"/>
              </a:rPr>
              <a:t>/id_rsa.pub &gt;&gt; ~/.</a:t>
            </a:r>
            <a:r>
              <a:rPr lang="en-US" sz="2400" dirty="0" err="1">
                <a:latin typeface="Arial Unicode MS" panose="020B0604020202020204" pitchFamily="34" charset="-128"/>
              </a:rPr>
              <a:t>ssh</a:t>
            </a:r>
            <a:r>
              <a:rPr lang="en-US" sz="2400" dirty="0">
                <a:latin typeface="Arial Unicode MS" panose="020B0604020202020204" pitchFamily="34" charset="-128"/>
              </a:rPr>
              <a:t>/</a:t>
            </a:r>
            <a:r>
              <a:rPr lang="en-US" sz="2400" dirty="0" err="1">
                <a:latin typeface="Arial Unicode MS" panose="020B0604020202020204" pitchFamily="34" charset="-128"/>
              </a:rPr>
              <a:t>authorized_keys</a:t>
            </a:r>
            <a:endParaRPr lang="en-US" sz="24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89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Creating and Benchmarking MPI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3: install MPI benchmarks on the VM</a:t>
            </a:r>
          </a:p>
          <a:p>
            <a:endParaRPr lang="en-US" dirty="0"/>
          </a:p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Create a snapshot of the VM</a:t>
            </a:r>
          </a:p>
          <a:p>
            <a:endParaRPr lang="en-US" dirty="0"/>
          </a:p>
          <a:p>
            <a:r>
              <a:rPr lang="en-US" dirty="0" smtClean="0"/>
              <a:t>Step 5: Launch more VMs using the snapshot</a:t>
            </a:r>
          </a:p>
          <a:p>
            <a:endParaRPr lang="en-US" dirty="0"/>
          </a:p>
          <a:p>
            <a:r>
              <a:rPr lang="en-US" dirty="0" smtClean="0"/>
              <a:t>Step 6: on the master node, create a file named </a:t>
            </a:r>
            <a:r>
              <a:rPr lang="en-US" b="1" dirty="0" err="1" smtClean="0"/>
              <a:t>mpihosts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Step 7: update </a:t>
            </a:r>
            <a:r>
              <a:rPr lang="en-US" b="1" dirty="0" err="1" smtClean="0"/>
              <a:t>mpihosts</a:t>
            </a:r>
            <a:r>
              <a:rPr lang="en-US" dirty="0" smtClean="0"/>
              <a:t> </a:t>
            </a:r>
            <a:r>
              <a:rPr lang="en-US" dirty="0" smtClean="0"/>
              <a:t>file with the </a:t>
            </a:r>
            <a:r>
              <a:rPr lang="en-US" dirty="0" err="1" smtClean="0"/>
              <a:t>ip</a:t>
            </a:r>
            <a:r>
              <a:rPr lang="en-US" dirty="0" smtClean="0"/>
              <a:t> addresses of worker nodes. You may include the master node to have a dual role (master/worker).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Create a Snapshot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590675"/>
            <a:ext cx="10429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Launch VMs using the Snapshot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58" y="1325563"/>
            <a:ext cx="8515350" cy="5048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14133" y="2878667"/>
            <a:ext cx="3454400" cy="971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Runing</a:t>
            </a:r>
            <a:r>
              <a:rPr lang="en-US" b="1" dirty="0" smtClean="0">
                <a:solidFill>
                  <a:srgbClr val="0070C0"/>
                </a:solidFill>
              </a:rPr>
              <a:t> MPI jobs in the cluster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1867" y="2117229"/>
            <a:ext cx="116501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</a:rPr>
              <a:t>mpiexec</a:t>
            </a:r>
            <a:r>
              <a:rPr lang="en-US" sz="2400" dirty="0">
                <a:latin typeface="Arial" panose="020B0604020202020204" pitchFamily="34" charset="0"/>
              </a:rPr>
              <a:t> -</a:t>
            </a:r>
            <a:r>
              <a:rPr lang="en-US" sz="2400" dirty="0" err="1">
                <a:latin typeface="Arial" panose="020B0604020202020204" pitchFamily="34" charset="0"/>
              </a:rPr>
              <a:t>mca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btl</a:t>
            </a:r>
            <a:r>
              <a:rPr lang="en-US" sz="2400" dirty="0">
                <a:latin typeface="Arial" panose="020B0604020202020204" pitchFamily="34" charset="0"/>
              </a:rPr>
              <a:t> ^</a:t>
            </a:r>
            <a:r>
              <a:rPr lang="en-US" sz="2400" dirty="0" err="1">
                <a:latin typeface="Arial" panose="020B0604020202020204" pitchFamily="34" charset="0"/>
              </a:rPr>
              <a:t>openib</a:t>
            </a:r>
            <a:r>
              <a:rPr lang="en-US" sz="2400" dirty="0">
                <a:latin typeface="Arial" panose="020B0604020202020204" pitchFamily="34" charset="0"/>
              </a:rPr>
              <a:t> --</a:t>
            </a:r>
            <a:r>
              <a:rPr lang="en-US" sz="2400" dirty="0" err="1">
                <a:latin typeface="Arial" panose="020B0604020202020204" pitchFamily="34" charset="0"/>
              </a:rPr>
              <a:t>hostfile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mpihosts</a:t>
            </a:r>
            <a:r>
              <a:rPr lang="en-US" sz="2400" dirty="0">
                <a:latin typeface="Arial" panose="020B0604020202020204" pitchFamily="34" charset="0"/>
              </a:rPr>
              <a:t> -n </a:t>
            </a:r>
            <a:r>
              <a:rPr lang="en-US" sz="2400" dirty="0" smtClean="0">
                <a:latin typeface="Arial" panose="020B0604020202020204" pitchFamily="34" charset="0"/>
              </a:rPr>
              <a:t>6 </a:t>
            </a:r>
            <a:r>
              <a:rPr lang="en-US" sz="2400" dirty="0">
                <a:latin typeface="Arial" panose="020B0604020202020204" pitchFamily="34" charset="0"/>
              </a:rPr>
              <a:t>python -m mpi4py helloworld.py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1867" y="2843391"/>
            <a:ext cx="116501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</a:rPr>
              <a:t>mpiexec</a:t>
            </a:r>
            <a:r>
              <a:rPr lang="en-US" sz="2400" dirty="0">
                <a:latin typeface="Arial" panose="020B0604020202020204" pitchFamily="34" charset="0"/>
              </a:rPr>
              <a:t> -</a:t>
            </a:r>
            <a:r>
              <a:rPr lang="en-US" sz="2400" dirty="0" err="1">
                <a:latin typeface="Arial" panose="020B0604020202020204" pitchFamily="34" charset="0"/>
              </a:rPr>
              <a:t>mca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btl</a:t>
            </a:r>
            <a:r>
              <a:rPr lang="en-US" sz="2400" dirty="0">
                <a:latin typeface="Arial" panose="020B0604020202020204" pitchFamily="34" charset="0"/>
              </a:rPr>
              <a:t> ^</a:t>
            </a:r>
            <a:r>
              <a:rPr lang="en-US" sz="2400" dirty="0" err="1">
                <a:latin typeface="Arial" panose="020B0604020202020204" pitchFamily="34" charset="0"/>
              </a:rPr>
              <a:t>openib</a:t>
            </a:r>
            <a:r>
              <a:rPr lang="en-US" sz="2400" dirty="0">
                <a:latin typeface="Arial" panose="020B0604020202020204" pitchFamily="34" charset="0"/>
              </a:rPr>
              <a:t> --</a:t>
            </a:r>
            <a:r>
              <a:rPr lang="en-US" sz="2400" dirty="0" err="1">
                <a:latin typeface="Arial" panose="020B0604020202020204" pitchFamily="34" charset="0"/>
              </a:rPr>
              <a:t>hostfile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mpihosts</a:t>
            </a:r>
            <a:r>
              <a:rPr lang="en-US" sz="2400" dirty="0">
                <a:latin typeface="Arial" panose="020B0604020202020204" pitchFamily="34" charset="0"/>
              </a:rPr>
              <a:t> -n </a:t>
            </a:r>
            <a:r>
              <a:rPr lang="en-US" sz="2400" dirty="0" smtClean="0">
                <a:latin typeface="Arial" panose="020B0604020202020204" pitchFamily="34" charset="0"/>
              </a:rPr>
              <a:t>6 --display-map python </a:t>
            </a:r>
            <a:r>
              <a:rPr lang="en-US" sz="2400" dirty="0">
                <a:latin typeface="Arial" panose="020B0604020202020204" pitchFamily="34" charset="0"/>
              </a:rPr>
              <a:t>-m mpi4py helloworld.py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Controlling how MPI processes are scheduled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list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hostfile</a:t>
            </a:r>
            <a:r>
              <a:rPr lang="en-US" dirty="0" smtClean="0"/>
              <a:t> or --host</a:t>
            </a:r>
          </a:p>
          <a:p>
            <a:endParaRPr lang="en-US" dirty="0" smtClean="0"/>
          </a:p>
          <a:p>
            <a:r>
              <a:rPr lang="en-US" dirty="0"/>
              <a:t>Default and Maximum slots on each node</a:t>
            </a:r>
          </a:p>
          <a:p>
            <a:pPr lvl="1"/>
            <a:r>
              <a:rPr lang="en-US" dirty="0" smtClean="0"/>
              <a:t>Specified in the </a:t>
            </a:r>
            <a:r>
              <a:rPr lang="en-US" dirty="0" err="1" smtClean="0"/>
              <a:t>hostfile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node0 slots =2 </a:t>
            </a:r>
            <a:r>
              <a:rPr lang="en-US" dirty="0" err="1" smtClean="0"/>
              <a:t>max_slots</a:t>
            </a:r>
            <a:r>
              <a:rPr lang="en-US" dirty="0" smtClean="0"/>
              <a:t> = 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Rule of thumb: slots = number of processors available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Scheduling Policy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byslot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--</a:t>
            </a:r>
            <a:r>
              <a:rPr lang="en-US" dirty="0" err="1" smtClean="0"/>
              <a:t>bynode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3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OpenStack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84" y="1809221"/>
            <a:ext cx="7124700" cy="3786981"/>
          </a:xfrm>
        </p:spPr>
      </p:pic>
    </p:spTree>
    <p:extLst>
      <p:ext uri="{BB962C8B-B14F-4D97-AF65-F5344CB8AC3E}">
        <p14:creationId xmlns:p14="http://schemas.microsoft.com/office/powerpoint/2010/main" val="12053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Scheduling Policy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19200"/>
            <a:ext cx="5139265" cy="4957763"/>
          </a:xfrm>
        </p:spPr>
        <p:txBody>
          <a:bodyPr/>
          <a:lstStyle/>
          <a:p>
            <a:r>
              <a:rPr lang="en-US" dirty="0" smtClean="0"/>
              <a:t>By slot </a:t>
            </a:r>
            <a:endParaRPr lang="en-US" dirty="0" smtClean="0"/>
          </a:p>
          <a:p>
            <a:pPr lvl="1"/>
            <a:r>
              <a:rPr lang="en-US" dirty="0" smtClean="0"/>
              <a:t>Default scheduling policy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processes on a node until all of its default slots are exhausted before proceeding to the next </a:t>
            </a:r>
            <a:r>
              <a:rPr lang="en-US" dirty="0" smtClean="0"/>
              <a:t>node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default slot count is exhausted on all nodes, loop through the list of nodes again until all processes are scheduled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1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Scheduling Policy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371667" cy="4720696"/>
          </a:xfrm>
        </p:spPr>
        <p:txBody>
          <a:bodyPr>
            <a:normAutofit/>
          </a:bodyPr>
          <a:lstStyle/>
          <a:p>
            <a:r>
              <a:rPr lang="en-US" dirty="0"/>
              <a:t>By node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chedule </a:t>
            </a:r>
            <a:r>
              <a:rPr lang="en-US" dirty="0"/>
              <a:t>a single process on each node in a round-robin </a:t>
            </a:r>
            <a:r>
              <a:rPr lang="en-US" dirty="0" smtClean="0"/>
              <a:t>fashion until all processes are scheduled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Nodes are skipped once the default slot counts are exhausted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If default slot count is exhausted on all </a:t>
            </a:r>
            <a:r>
              <a:rPr lang="en-US" dirty="0" smtClean="0"/>
              <a:t>nodes, </a:t>
            </a:r>
            <a:r>
              <a:rPr lang="en-US" dirty="0"/>
              <a:t>loop through the list of nodes again until all processes are scheduled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933" y="5061657"/>
            <a:ext cx="116501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Arial" panose="020B0604020202020204" pitchFamily="34" charset="0"/>
              </a:rPr>
              <a:t>mpiexec</a:t>
            </a:r>
            <a:r>
              <a:rPr lang="en-US" sz="2400" dirty="0">
                <a:latin typeface="Arial" panose="020B0604020202020204" pitchFamily="34" charset="0"/>
              </a:rPr>
              <a:t> -</a:t>
            </a:r>
            <a:r>
              <a:rPr lang="en-US" sz="2400" dirty="0" err="1">
                <a:latin typeface="Arial" panose="020B0604020202020204" pitchFamily="34" charset="0"/>
              </a:rPr>
              <a:t>mca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btl</a:t>
            </a:r>
            <a:r>
              <a:rPr lang="en-US" sz="2400" dirty="0">
                <a:latin typeface="Arial" panose="020B0604020202020204" pitchFamily="34" charset="0"/>
              </a:rPr>
              <a:t> ^</a:t>
            </a:r>
            <a:r>
              <a:rPr lang="en-US" sz="2400" dirty="0" err="1">
                <a:latin typeface="Arial" panose="020B0604020202020204" pitchFamily="34" charset="0"/>
              </a:rPr>
              <a:t>openib</a:t>
            </a:r>
            <a:r>
              <a:rPr lang="en-US" sz="2400" dirty="0">
                <a:latin typeface="Arial" panose="020B0604020202020204" pitchFamily="34" charset="0"/>
              </a:rPr>
              <a:t> --</a:t>
            </a:r>
            <a:r>
              <a:rPr lang="en-US" sz="2400" dirty="0" err="1">
                <a:latin typeface="Arial" panose="020B0604020202020204" pitchFamily="34" charset="0"/>
              </a:rPr>
              <a:t>hostfile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mpihosts</a:t>
            </a:r>
            <a:r>
              <a:rPr lang="en-US" sz="2400" dirty="0">
                <a:latin typeface="Arial" panose="020B0604020202020204" pitchFamily="34" charset="0"/>
              </a:rPr>
              <a:t> -n </a:t>
            </a:r>
            <a:r>
              <a:rPr lang="en-US" sz="2400" dirty="0" smtClean="0">
                <a:latin typeface="Arial" panose="020B0604020202020204" pitchFamily="34" charset="0"/>
              </a:rPr>
              <a:t>6 --display-map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--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bynode</a:t>
            </a:r>
            <a:r>
              <a:rPr lang="en-US" sz="2400" dirty="0" smtClean="0">
                <a:latin typeface="Arial" panose="020B0604020202020204" pitchFamily="34" charset="0"/>
              </a:rPr>
              <a:t> python </a:t>
            </a:r>
            <a:r>
              <a:rPr lang="en-US" sz="2400" dirty="0">
                <a:latin typeface="Arial" panose="020B0604020202020204" pitchFamily="34" charset="0"/>
              </a:rPr>
              <a:t>-m mpi4py helloworld.py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Oversubscribing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Degraded Mode</a:t>
            </a:r>
          </a:p>
          <a:p>
            <a:pPr lvl="1"/>
            <a:r>
              <a:rPr lang="en-US" dirty="0" smtClean="0"/>
              <a:t>When Open MPI thinks it is in oversubscribed mode </a:t>
            </a:r>
            <a:r>
              <a:rPr lang="en-US" dirty="0"/>
              <a:t>(i.e., more processes are running than there are processors available</a:t>
            </a:r>
            <a:r>
              <a:rPr lang="en-US" dirty="0" smtClean="0"/>
              <a:t>), MPI processes will frequently </a:t>
            </a:r>
            <a:r>
              <a:rPr lang="en-US" dirty="0"/>
              <a:t>yields the processor to its peers so that everyone makes </a:t>
            </a:r>
            <a:r>
              <a:rPr lang="en-US" dirty="0" smtClean="0"/>
              <a:t>progress.</a:t>
            </a:r>
            <a:endParaRPr lang="en-US" dirty="0"/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slots = 2 (specified in </a:t>
            </a:r>
            <a:r>
              <a:rPr lang="en-US" dirty="0" err="1" smtClean="0"/>
              <a:t>mpihosts</a:t>
            </a:r>
            <a:r>
              <a:rPr lang="en-US" dirty="0" smtClean="0"/>
              <a:t> file) and -n 4 (specified with </a:t>
            </a:r>
            <a:r>
              <a:rPr lang="en-US" dirty="0" err="1" smtClean="0"/>
              <a:t>mpiexec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Aggressive Mode</a:t>
            </a:r>
          </a:p>
          <a:p>
            <a:pPr lvl="1"/>
            <a:r>
              <a:rPr lang="en-US" dirty="0" smtClean="0"/>
              <a:t>When Open MPI thinks it is not oversubscribed</a:t>
            </a:r>
          </a:p>
          <a:p>
            <a:pPr lvl="1"/>
            <a:r>
              <a:rPr lang="en-US" dirty="0" smtClean="0"/>
              <a:t>Never voluntarily give up processor to other processes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932" y="5452533"/>
            <a:ext cx="9008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Providing wrong information to Open MPI may cause severe performance issues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Reference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http://www.open-mpi.org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67" y="-2382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OpenStack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Dashboard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3" y="1473200"/>
            <a:ext cx="5647267" cy="5384800"/>
          </a:xfrm>
        </p:spPr>
        <p:txBody>
          <a:bodyPr>
            <a:normAutofit/>
          </a:bodyPr>
          <a:lstStyle/>
          <a:p>
            <a:r>
              <a:rPr lang="en-US" dirty="0"/>
              <a:t>Login to the horizon dashboard, with your username and </a:t>
            </a:r>
            <a:r>
              <a:rPr lang="en-US" dirty="0" smtClean="0"/>
              <a:t>password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hlinkClick r:id="rId3" tooltip="Original URL: http://10.100.11.11/horizon&#10;Click or tap if you trust this link."/>
              </a:rPr>
              <a:t>http://</a:t>
            </a:r>
            <a:r>
              <a:rPr lang="en-US" dirty="0" smtClean="0">
                <a:hlinkClick r:id="rId3" tooltip="Original URL: http://10.100.11.11/horizon&#10;Click or tap if you trust this link."/>
              </a:rPr>
              <a:t>10.100.11.11/horizon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29" y="1473200"/>
            <a:ext cx="479107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3640667"/>
            <a:ext cx="5249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only accessible from on campus network. </a:t>
            </a:r>
          </a:p>
          <a:p>
            <a:endParaRPr lang="en-US" dirty="0" smtClean="0"/>
          </a:p>
          <a:p>
            <a:r>
              <a:rPr lang="en-US" dirty="0" err="1" smtClean="0"/>
              <a:t>UserName</a:t>
            </a:r>
            <a:r>
              <a:rPr lang="en-US" dirty="0" smtClean="0"/>
              <a:t>: </a:t>
            </a:r>
            <a:r>
              <a:rPr lang="en-US" dirty="0" err="1" smtClean="0"/>
              <a:t>groupX</a:t>
            </a:r>
            <a:endParaRPr lang="en-US" dirty="0" smtClean="0"/>
          </a:p>
          <a:p>
            <a:r>
              <a:rPr lang="en-US" dirty="0" smtClean="0"/>
              <a:t>Default Password: Fa2018</a:t>
            </a:r>
          </a:p>
          <a:p>
            <a:endParaRPr lang="en-US" dirty="0"/>
          </a:p>
          <a:p>
            <a:r>
              <a:rPr lang="en-US" dirty="0" smtClean="0"/>
              <a:t>Please change your group password by logging in and navigating to Identity &gt; Users &gt; Change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-1259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Create SSH </a:t>
            </a:r>
            <a:r>
              <a:rPr lang="en-US" b="1" dirty="0" err="1" smtClean="0">
                <a:solidFill>
                  <a:srgbClr val="0070C0"/>
                </a:solidFill>
              </a:rPr>
              <a:t>Keypair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29758"/>
            <a:ext cx="6033558" cy="5066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order to log into the </a:t>
            </a:r>
            <a:r>
              <a:rPr lang="en-US" dirty="0" smtClean="0"/>
              <a:t>VMs that you will create, you need to create an </a:t>
            </a:r>
            <a:r>
              <a:rPr lang="en-US" dirty="0"/>
              <a:t>SSH </a:t>
            </a:r>
            <a:r>
              <a:rPr lang="en-US" dirty="0" err="1"/>
              <a:t>keypair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secure </a:t>
            </a:r>
            <a:r>
              <a:rPr lang="en-US" dirty="0" smtClean="0"/>
              <a:t>access to the VMs.</a:t>
            </a:r>
          </a:p>
          <a:p>
            <a:endParaRPr lang="en-US" dirty="0" smtClean="0"/>
          </a:p>
          <a:p>
            <a:r>
              <a:rPr lang="en-US" dirty="0" smtClean="0"/>
              <a:t>Login to a fox server  (fox01.cs.utsa.edu)</a:t>
            </a:r>
          </a:p>
          <a:p>
            <a:endParaRPr lang="en-US" dirty="0" smtClean="0"/>
          </a:p>
          <a:p>
            <a:r>
              <a:rPr lang="en-US" dirty="0" smtClean="0"/>
              <a:t>Create a SSH key pair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generates a pair of keys: a key you keep private (</a:t>
            </a:r>
            <a:r>
              <a:rPr lang="en-US" dirty="0" err="1"/>
              <a:t>cloud.key</a:t>
            </a:r>
            <a:r>
              <a:rPr lang="en-US" dirty="0"/>
              <a:t>) and a public key (cloud.key.pub)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17108" y="3903160"/>
            <a:ext cx="510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ssh-keygen</a:t>
            </a:r>
            <a:r>
              <a:rPr lang="en-US" sz="2400" dirty="0" smtClean="0"/>
              <a:t> -t </a:t>
            </a:r>
            <a:r>
              <a:rPr lang="en-US" sz="2400" dirty="0" err="1" smtClean="0"/>
              <a:t>rsa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f </a:t>
            </a:r>
            <a:r>
              <a:rPr lang="en-US" sz="2400" dirty="0" err="1" smtClean="0"/>
              <a:t>cloud.key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3" y="795867"/>
            <a:ext cx="4999038" cy="42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-1259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Create SSH </a:t>
            </a:r>
            <a:r>
              <a:rPr lang="en-US" b="1" dirty="0" err="1" smtClean="0">
                <a:solidFill>
                  <a:srgbClr val="0070C0"/>
                </a:solidFill>
              </a:rPr>
              <a:t>Keypair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4" y="812800"/>
            <a:ext cx="11471275" cy="45682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Login to the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 Dashboard</a:t>
            </a:r>
          </a:p>
          <a:p>
            <a:r>
              <a:rPr lang="en-US" sz="2400" dirty="0" smtClean="0"/>
              <a:t>Navigate to Project &gt; Compute &gt; Key Pairs</a:t>
            </a:r>
          </a:p>
          <a:p>
            <a:r>
              <a:rPr lang="en-US" sz="2400" dirty="0" smtClean="0"/>
              <a:t>Click </a:t>
            </a:r>
            <a:r>
              <a:rPr lang="en-US" sz="2400" b="1" dirty="0" smtClean="0"/>
              <a:t>Import Key Pair</a:t>
            </a:r>
          </a:p>
          <a:p>
            <a:r>
              <a:rPr lang="en-US" sz="2400" dirty="0" smtClean="0"/>
              <a:t>Copy &amp; paste the content of cloud.key.pub file into the Public Key box.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6" y="2912533"/>
            <a:ext cx="4760383" cy="3691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95" y="2912533"/>
            <a:ext cx="6484673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Build the </a:t>
            </a:r>
            <a:r>
              <a:rPr lang="en-US" b="1" dirty="0" err="1">
                <a:solidFill>
                  <a:srgbClr val="0070C0"/>
                </a:solidFill>
              </a:rPr>
              <a:t>OpenStack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794999" cy="489002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 Horizon’s left-hand menu, navigate to </a:t>
            </a:r>
            <a:r>
              <a:rPr lang="en-US" dirty="0" smtClean="0"/>
              <a:t>Project&gt;Compute&gt;Instances and </a:t>
            </a:r>
            <a:r>
              <a:rPr lang="en-US" dirty="0"/>
              <a:t>click </a:t>
            </a:r>
            <a:r>
              <a:rPr lang="en-US" b="1" dirty="0"/>
              <a:t>Launch </a:t>
            </a:r>
            <a:r>
              <a:rPr lang="en-US" b="1" dirty="0" smtClean="0"/>
              <a:t>Instance.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679"/>
            <a:ext cx="10970683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Build the </a:t>
            </a:r>
            <a:r>
              <a:rPr lang="en-US" b="1" dirty="0" err="1">
                <a:solidFill>
                  <a:srgbClr val="0070C0"/>
                </a:solidFill>
              </a:rPr>
              <a:t>OpenStack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VM: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 VM a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424113"/>
            <a:ext cx="8401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Build the </a:t>
            </a:r>
            <a:r>
              <a:rPr lang="en-US" b="1" dirty="0" err="1">
                <a:solidFill>
                  <a:srgbClr val="0070C0"/>
                </a:solidFill>
              </a:rPr>
              <a:t>OpenStack</a:t>
            </a:r>
            <a:r>
              <a:rPr lang="en-US" b="1" dirty="0">
                <a:solidFill>
                  <a:srgbClr val="0070C0"/>
                </a:solidFill>
              </a:rPr>
              <a:t> VM: </a:t>
            </a:r>
            <a:r>
              <a:rPr lang="en-US" b="1" dirty="0" smtClean="0">
                <a:solidFill>
                  <a:srgbClr val="0070C0"/>
                </a:solidFill>
              </a:rPr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2912533" cy="4351338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ubuntu1604</a:t>
            </a:r>
            <a:r>
              <a:rPr lang="en-US" dirty="0" smtClean="0"/>
              <a:t>  Source.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45" y="1324769"/>
            <a:ext cx="8410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Build the </a:t>
            </a:r>
            <a:r>
              <a:rPr lang="en-US" b="1" dirty="0" err="1">
                <a:solidFill>
                  <a:srgbClr val="0070C0"/>
                </a:solidFill>
              </a:rPr>
              <a:t>OpenStack</a:t>
            </a:r>
            <a:r>
              <a:rPr lang="en-US" b="1" dirty="0">
                <a:solidFill>
                  <a:srgbClr val="0070C0"/>
                </a:solidFill>
              </a:rPr>
              <a:t> VM: </a:t>
            </a:r>
            <a:r>
              <a:rPr lang="en-US" b="1" dirty="0" smtClean="0">
                <a:solidFill>
                  <a:srgbClr val="0070C0"/>
                </a:solidFill>
              </a:rPr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2912533" cy="4351338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b="1" dirty="0" smtClean="0"/>
              <a:t>m1.medium </a:t>
            </a:r>
            <a:r>
              <a:rPr lang="en-US" dirty="0" smtClean="0"/>
              <a:t>Flavor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1027906"/>
            <a:ext cx="84391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796</Words>
  <Application>Microsoft Office PowerPoint</Application>
  <PresentationFormat>Widescreen</PresentationFormat>
  <Paragraphs>155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Office Theme</vt:lpstr>
      <vt:lpstr>CS4843: Cloud Computing Cloud-based MPI Cluster Setup &amp; Benchmarking</vt:lpstr>
      <vt:lpstr>OpenStack</vt:lpstr>
      <vt:lpstr>OpenStack Dashboard</vt:lpstr>
      <vt:lpstr>Create SSH Keypair</vt:lpstr>
      <vt:lpstr>Create SSH Keypair</vt:lpstr>
      <vt:lpstr>Build the OpenStack VM</vt:lpstr>
      <vt:lpstr>Build the OpenStack VM: Details</vt:lpstr>
      <vt:lpstr>Build the OpenStack VM: Source</vt:lpstr>
      <vt:lpstr>Build the OpenStack VM: Source</vt:lpstr>
      <vt:lpstr>Build the OpenStack VM:  Key Pair and Launch Instance</vt:lpstr>
      <vt:lpstr>VM Created</vt:lpstr>
      <vt:lpstr>Creating and Benchmarking MPI cluster in the Cloud</vt:lpstr>
      <vt:lpstr>Creating and Benchmarking MPI cluster</vt:lpstr>
      <vt:lpstr>Creating and Benchmarking MPI cluster</vt:lpstr>
      <vt:lpstr>Creating and Benchmarking MPI cluster</vt:lpstr>
      <vt:lpstr>Create a Snapshot </vt:lpstr>
      <vt:lpstr>Launch VMs using the Snapshot</vt:lpstr>
      <vt:lpstr>Runing MPI jobs in the cluster</vt:lpstr>
      <vt:lpstr>Controlling how MPI processes are scheduled </vt:lpstr>
      <vt:lpstr>Scheduling Policy </vt:lpstr>
      <vt:lpstr>Scheduling Policy </vt:lpstr>
      <vt:lpstr>Oversubscribing nodes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Palden Lama</dc:creator>
  <cp:lastModifiedBy>lamapalden</cp:lastModifiedBy>
  <cp:revision>586</cp:revision>
  <dcterms:created xsi:type="dcterms:W3CDTF">2014-08-27T21:37:18Z</dcterms:created>
  <dcterms:modified xsi:type="dcterms:W3CDTF">2018-09-12T23:07:05Z</dcterms:modified>
</cp:coreProperties>
</file>