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103D-7603-4C40-B364-7F4BFBA73D0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9D49-CC2D-4BE6-96F5-0F8BCD3698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09600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14400" y="685800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111</a:t>
            </a:r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390650" y="685800"/>
            <a:ext cx="45720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Bob</a:t>
            </a:r>
            <a:br>
              <a:rPr lang="en-US" sz="1000" smtClean="0"/>
            </a:br>
            <a:r>
              <a:rPr lang="en-US" sz="1000" smtClean="0"/>
              <a:t>Wire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876425" y="6858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200.00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251460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035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609600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495800" y="685800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222</a:t>
            </a:r>
            <a:endParaRPr 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4972050" y="685800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Joe King</a:t>
            </a:r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5457825" y="6858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150.00</a:t>
            </a:r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609600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8175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14800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4400" y="1600200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990600" y="1676400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PPF001</a:t>
            </a:r>
            <a:endParaRPr 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71650" y="1676400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2257425" y="16764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9.95</a:t>
            </a:r>
            <a:endParaRPr lang="en-US" sz="1000"/>
          </a:p>
        </p:txBody>
      </p:sp>
      <p:sp>
        <p:nvSpPr>
          <p:cNvPr id="23" name="Rectangle 22"/>
          <p:cNvSpPr/>
          <p:nvPr/>
        </p:nvSpPr>
        <p:spPr>
          <a:xfrm>
            <a:off x="2895600" y="16859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67000" y="809625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1752600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5600" y="8382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2562225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990600" y="2638425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SBB001</a:t>
            </a:r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771650" y="2638425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57425" y="2638425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19.95</a:t>
            </a:r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2895600" y="264795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9600" y="22574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71800" y="2714625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4400" y="3552825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990600" y="3629025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SMW001</a:t>
            </a:r>
            <a:endParaRPr 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1771650" y="3629025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257425" y="3629025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14.95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2895600" y="363855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32480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43400" y="1676400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4419600" y="1752600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SBB001</a:t>
            </a:r>
            <a:endParaRPr 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5200650" y="1752600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686425" y="17526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19.95</a:t>
            </a:r>
            <a:endParaRPr lang="en-US" sz="1000"/>
          </a:p>
        </p:txBody>
      </p:sp>
      <p:sp>
        <p:nvSpPr>
          <p:cNvPr id="50" name="Rectangle 49"/>
          <p:cNvSpPr/>
          <p:nvPr/>
        </p:nvSpPr>
        <p:spPr>
          <a:xfrm>
            <a:off x="6324600" y="17621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038600" y="137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72200" y="838200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438900" y="74295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372225" y="180975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52750" y="3667125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09600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914400" y="685800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111</a:t>
            </a:r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390650" y="685800"/>
            <a:ext cx="45720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Bob</a:t>
            </a:r>
            <a:br>
              <a:rPr lang="en-US" sz="1000" smtClean="0"/>
            </a:br>
            <a:r>
              <a:rPr lang="en-US" sz="1000" smtClean="0"/>
              <a:t>Wire</a:t>
            </a: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876425" y="6858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200.00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251460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035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609600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495800" y="685800"/>
            <a:ext cx="4572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222</a:t>
            </a:r>
            <a:endParaRPr 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4972050" y="685800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Joe King</a:t>
            </a:r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5457825" y="6858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150.00</a:t>
            </a:r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609600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81750" y="6953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14800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4400" y="1600200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990600" y="1676400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PPF001</a:t>
            </a:r>
            <a:endParaRPr 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71650" y="1676400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2257425" y="16764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9.95</a:t>
            </a:r>
            <a:endParaRPr lang="en-US" sz="1000"/>
          </a:p>
        </p:txBody>
      </p:sp>
      <p:sp>
        <p:nvSpPr>
          <p:cNvPr id="23" name="Rectangle 22"/>
          <p:cNvSpPr/>
          <p:nvPr/>
        </p:nvSpPr>
        <p:spPr>
          <a:xfrm>
            <a:off x="2895600" y="16859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67000" y="809625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1752600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95600" y="8382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2562225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990600" y="2638425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SBB001</a:t>
            </a:r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771650" y="2638425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57425" y="2638425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19.95</a:t>
            </a:r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2895600" y="264795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9600" y="22574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71800" y="2714625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4400" y="3552825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990600" y="3629025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SMW001</a:t>
            </a:r>
            <a:endParaRPr 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1771650" y="3629025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257425" y="3629025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14.95</a:t>
            </a:r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2895600" y="363855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32480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43400" y="1676400"/>
            <a:ext cx="25146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4419600" y="1752600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SBB001</a:t>
            </a:r>
            <a:endParaRPr 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5200650" y="1752600"/>
            <a:ext cx="457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686425" y="1752600"/>
            <a:ext cx="60960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smtClean="0"/>
              <a:t>19.95</a:t>
            </a:r>
            <a:endParaRPr lang="en-US" sz="1000"/>
          </a:p>
        </p:txBody>
      </p:sp>
      <p:sp>
        <p:nvSpPr>
          <p:cNvPr id="50" name="Rectangle 49"/>
          <p:cNvSpPr/>
          <p:nvPr/>
        </p:nvSpPr>
        <p:spPr>
          <a:xfrm>
            <a:off x="6324600" y="17621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038600" y="137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 Line Item</a:t>
            </a:r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72200" y="838200"/>
            <a:ext cx="0" cy="790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438900" y="74295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372225" y="180975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952750" y="3667125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66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larry2010</dc:creator>
  <cp:lastModifiedBy>clark</cp:lastModifiedBy>
  <cp:revision>5</cp:revision>
  <dcterms:created xsi:type="dcterms:W3CDTF">2018-01-13T15:26:23Z</dcterms:created>
  <dcterms:modified xsi:type="dcterms:W3CDTF">2018-01-30T20:22:55Z</dcterms:modified>
</cp:coreProperties>
</file>