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6" d="100"/>
          <a:sy n="76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FD11-6CFA-4CF2-8E99-5CD6406702D6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F79A-3666-417C-B2E0-35E54CB1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00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FD11-6CFA-4CF2-8E99-5CD6406702D6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F79A-3666-417C-B2E0-35E54CB1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3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FD11-6CFA-4CF2-8E99-5CD6406702D6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F79A-3666-417C-B2E0-35E54CB1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68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FD11-6CFA-4CF2-8E99-5CD6406702D6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F79A-3666-417C-B2E0-35E54CB1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09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FD11-6CFA-4CF2-8E99-5CD6406702D6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F79A-3666-417C-B2E0-35E54CB1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526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FD11-6CFA-4CF2-8E99-5CD6406702D6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F79A-3666-417C-B2E0-35E54CB1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02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FD11-6CFA-4CF2-8E99-5CD6406702D6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F79A-3666-417C-B2E0-35E54CB1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7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FD11-6CFA-4CF2-8E99-5CD6406702D6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F79A-3666-417C-B2E0-35E54CB1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89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FD11-6CFA-4CF2-8E99-5CD6406702D6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F79A-3666-417C-B2E0-35E54CB1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96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FD11-6CFA-4CF2-8E99-5CD6406702D6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F79A-3666-417C-B2E0-35E54CB1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75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FD11-6CFA-4CF2-8E99-5CD6406702D6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EF79A-3666-417C-B2E0-35E54CB1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36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4FD11-6CFA-4CF2-8E99-5CD6406702D6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EF79A-3666-417C-B2E0-35E54CB1B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343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B5C187-A7D3-46EC-8EED-11B9CE3C6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607" y="-28874"/>
            <a:ext cx="9316032" cy="596348"/>
          </a:xfrm>
          <a:solidFill>
            <a:schemeClr val="accent1">
              <a:lumMod val="40000"/>
              <a:lumOff val="60000"/>
              <a:alpha val="36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SECURITY FOR IoT SYSTEMS</a:t>
            </a:r>
            <a:endParaRPr lang="en-US" sz="1200" dirty="0">
              <a:solidFill>
                <a:schemeClr val="accent5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CA4355-C2B2-4FCE-8B72-B0D19217C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14" y="1523281"/>
            <a:ext cx="2597484" cy="2566119"/>
          </a:xfrm>
          <a:prstGeom prst="rect">
            <a:avLst/>
          </a:prstGeom>
          <a:noFill/>
          <a:ln>
            <a:noFill/>
          </a:ln>
          <a:effectLst>
            <a:glow rad="304800">
              <a:schemeClr val="accent1">
                <a:alpha val="40000"/>
              </a:schemeClr>
            </a:glo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53329F9-0268-4548-8655-9BF9AEA311A6}"/>
              </a:ext>
            </a:extLst>
          </p:cNvPr>
          <p:cNvSpPr txBox="1"/>
          <p:nvPr/>
        </p:nvSpPr>
        <p:spPr>
          <a:xfrm>
            <a:off x="-74306" y="595125"/>
            <a:ext cx="5581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 that keeps IoT systems safe, by applying security tools that protect the system from threats &amp; breaches, identify &amp; monitor risks and can help fix vulnerabilities while ensuring the availability, integrity, and confidentiality of the system.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37AA50-58FC-40D3-A7E0-4AF88055A57B}"/>
              </a:ext>
            </a:extLst>
          </p:cNvPr>
          <p:cNvSpPr txBox="1"/>
          <p:nvPr/>
        </p:nvSpPr>
        <p:spPr>
          <a:xfrm>
            <a:off x="766548" y="1177621"/>
            <a:ext cx="1949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IoT Architecture</a:t>
            </a:r>
          </a:p>
        </p:txBody>
      </p:sp>
      <p:pic>
        <p:nvPicPr>
          <p:cNvPr id="1026" name="Picture 2" descr="Common IoT Device Vulnerabilities">
            <a:extLst>
              <a:ext uri="{FF2B5EF4-FFF2-40B4-BE49-F238E27FC236}">
                <a16:creationId xmlns:a16="http://schemas.microsoft.com/office/drawing/2014/main" id="{317A7D55-4063-4582-84E8-0E9DF5C300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2" b="30768"/>
          <a:stretch/>
        </p:blipFill>
        <p:spPr bwMode="auto">
          <a:xfrm>
            <a:off x="2954927" y="1329457"/>
            <a:ext cx="4353961" cy="5267474"/>
          </a:xfrm>
          <a:prstGeom prst="rect">
            <a:avLst/>
          </a:prstGeom>
          <a:noFill/>
          <a:effectLst>
            <a:glow rad="127000">
              <a:schemeClr val="accent1">
                <a:alpha val="8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Review on the Security of the Internet of Things: Challenges and  Solutions | SpringerLink">
            <a:extLst>
              <a:ext uri="{FF2B5EF4-FFF2-40B4-BE49-F238E27FC236}">
                <a16:creationId xmlns:a16="http://schemas.microsoft.com/office/drawing/2014/main" id="{5BBA6D40-F7F7-465F-91C9-7D251200B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113" y="712052"/>
            <a:ext cx="4043455" cy="4505325"/>
          </a:xfrm>
          <a:prstGeom prst="rect">
            <a:avLst/>
          </a:prstGeom>
          <a:noFill/>
          <a:effectLst>
            <a:glow rad="215900">
              <a:schemeClr val="accent1">
                <a:alpha val="73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A8DBA93-C36C-4B3A-BFCF-19DBF7B2F5EC}"/>
              </a:ext>
            </a:extLst>
          </p:cNvPr>
          <p:cNvSpPr/>
          <p:nvPr/>
        </p:nvSpPr>
        <p:spPr>
          <a:xfrm>
            <a:off x="144414" y="4241800"/>
            <a:ext cx="2497186" cy="9085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security</a:t>
            </a:r>
          </a:p>
          <a:p>
            <a:pPr marL="171450" indent="-171450" algn="ctr">
              <a:buFontTx/>
              <a:buChar char="-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Secured firmware, anti-virus security firewalls, and intrusion detection/prevention systems.</a:t>
            </a:r>
          </a:p>
          <a:p>
            <a:pPr marL="171450" indent="-171450" algn="ctr">
              <a:buFontTx/>
              <a:buChar char="-"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division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29F9A07-52B7-48B6-9CF2-18A41F55B0B8}"/>
              </a:ext>
            </a:extLst>
          </p:cNvPr>
          <p:cNvSpPr/>
          <p:nvPr/>
        </p:nvSpPr>
        <p:spPr>
          <a:xfrm>
            <a:off x="119014" y="5217377"/>
            <a:ext cx="2497186" cy="4630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end-end communication with encryption </a:t>
            </a:r>
            <a:r>
              <a:rPr lang="en-US" sz="1100" dirty="0"/>
              <a:t>, 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D111817-2944-48BB-AB52-8959BA70401B}"/>
              </a:ext>
            </a:extLst>
          </p:cNvPr>
          <p:cNvSpPr/>
          <p:nvPr/>
        </p:nvSpPr>
        <p:spPr>
          <a:xfrm>
            <a:off x="119014" y="5747358"/>
            <a:ext cx="2497186" cy="9485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confidentiality and privacy; minimize sensitive data entry, check the privacy policy of apps &amp; disable unwanted features. </a:t>
            </a:r>
          </a:p>
        </p:txBody>
      </p:sp>
      <p:sp>
        <p:nvSpPr>
          <p:cNvPr id="30" name="Rectangle: Top Corners Rounded 29">
            <a:extLst>
              <a:ext uri="{FF2B5EF4-FFF2-40B4-BE49-F238E27FC236}">
                <a16:creationId xmlns:a16="http://schemas.microsoft.com/office/drawing/2014/main" id="{13AA33DC-2F63-4EA9-AA15-73B162B8D627}"/>
              </a:ext>
            </a:extLst>
          </p:cNvPr>
          <p:cNvSpPr/>
          <p:nvPr/>
        </p:nvSpPr>
        <p:spPr>
          <a:xfrm>
            <a:off x="7932434" y="5448878"/>
            <a:ext cx="3572811" cy="975273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-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PKI security methods</a:t>
            </a:r>
          </a:p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-IoT security analytics</a:t>
            </a:r>
          </a:p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-API security methods </a:t>
            </a:r>
          </a:p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-monitoring of IoT apps  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610581-C566-4FC2-86E6-D2E7C8F75C6B}"/>
              </a:ext>
            </a:extLst>
          </p:cNvPr>
          <p:cNvSpPr txBox="1"/>
          <p:nvPr/>
        </p:nvSpPr>
        <p:spPr>
          <a:xfrm>
            <a:off x="1317459" y="313300"/>
            <a:ext cx="1171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Arial Black" panose="020B0A04020102020204" pitchFamily="34" charset="0"/>
              </a:rPr>
              <a:t>M00783479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10F1076-58D4-4D13-A708-674378BBDC8B}"/>
              </a:ext>
            </a:extLst>
          </p:cNvPr>
          <p:cNvSpPr txBox="1"/>
          <p:nvPr/>
        </p:nvSpPr>
        <p:spPr>
          <a:xfrm>
            <a:off x="9410700" y="251377"/>
            <a:ext cx="1272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Arial Black" panose="020B0A04020102020204" pitchFamily="34" charset="0"/>
              </a:rPr>
              <a:t>M00783479</a:t>
            </a:r>
          </a:p>
        </p:txBody>
      </p:sp>
    </p:spTree>
    <p:extLst>
      <p:ext uri="{BB962C8B-B14F-4D97-AF65-F5344CB8AC3E}">
        <p14:creationId xmlns:p14="http://schemas.microsoft.com/office/powerpoint/2010/main" val="4199753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1126</TotalTime>
  <Words>113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Times New Roman</vt:lpstr>
      <vt:lpstr>Office Theme</vt:lpstr>
      <vt:lpstr>SECURITY FOR IoT SYSTEMS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FOR IoT SYSTEMS</dc:title>
  <dc:creator>John Etta</dc:creator>
  <cp:lastModifiedBy>John Etta</cp:lastModifiedBy>
  <cp:revision>2</cp:revision>
  <dcterms:created xsi:type="dcterms:W3CDTF">2022-03-06T23:55:36Z</dcterms:created>
  <dcterms:modified xsi:type="dcterms:W3CDTF">2022-03-07T18:41:42Z</dcterms:modified>
</cp:coreProperties>
</file>