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636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632F-3F4A-45AD-A0A2-AA26E2F80361}" type="datetimeFigureOut">
              <a:rPr lang="en-GB" smtClean="0"/>
              <a:t>21/06/2016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754D-10AB-4563-B9C9-B4370655370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632F-3F4A-45AD-A0A2-AA26E2F80361}" type="datetimeFigureOut">
              <a:rPr lang="en-GB" smtClean="0"/>
              <a:t>21/06/2016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754D-10AB-4563-B9C9-B4370655370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632F-3F4A-45AD-A0A2-AA26E2F80361}" type="datetimeFigureOut">
              <a:rPr lang="en-GB" smtClean="0"/>
              <a:t>21/06/2016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754D-10AB-4563-B9C9-B4370655370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632F-3F4A-45AD-A0A2-AA26E2F80361}" type="datetimeFigureOut">
              <a:rPr lang="en-GB" smtClean="0"/>
              <a:t>21/06/2016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754D-10AB-4563-B9C9-B4370655370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632F-3F4A-45AD-A0A2-AA26E2F80361}" type="datetimeFigureOut">
              <a:rPr lang="en-GB" smtClean="0"/>
              <a:t>21/06/2016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754D-10AB-4563-B9C9-B4370655370F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632F-3F4A-45AD-A0A2-AA26E2F80361}" type="datetimeFigureOut">
              <a:rPr lang="en-GB" smtClean="0"/>
              <a:t>21/06/2016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754D-10AB-4563-B9C9-B4370655370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632F-3F4A-45AD-A0A2-AA26E2F80361}" type="datetimeFigureOut">
              <a:rPr lang="en-GB" smtClean="0"/>
              <a:t>21/06/2016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754D-10AB-4563-B9C9-B4370655370F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632F-3F4A-45AD-A0A2-AA26E2F80361}" type="datetimeFigureOut">
              <a:rPr lang="en-GB" smtClean="0"/>
              <a:t>21/06/2016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754D-10AB-4563-B9C9-B4370655370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632F-3F4A-45AD-A0A2-AA26E2F80361}" type="datetimeFigureOut">
              <a:rPr lang="en-GB" smtClean="0"/>
              <a:t>21/06/2016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754D-10AB-4563-B9C9-B4370655370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632F-3F4A-45AD-A0A2-AA26E2F80361}" type="datetimeFigureOut">
              <a:rPr lang="en-GB" smtClean="0"/>
              <a:t>21/06/2016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754D-10AB-4563-B9C9-B4370655370F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632F-3F4A-45AD-A0A2-AA26E2F80361}" type="datetimeFigureOut">
              <a:rPr lang="en-GB" smtClean="0"/>
              <a:t>21/06/2016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754D-10AB-4563-B9C9-B4370655370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9B4632F-3F4A-45AD-A0A2-AA26E2F80361}" type="datetimeFigureOut">
              <a:rPr lang="en-GB" smtClean="0"/>
              <a:t>21/06/2016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E6E754D-10AB-4563-B9C9-B4370655370F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bc.co.uk/programmes/articles/4hVG2Br1W1LKCmw8nSm9WnQ/the-bbc-micro-b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n3x.pw/microbit/dev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n3x.pw/microbi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BBC </a:t>
            </a:r>
            <a:r>
              <a:rPr lang="en-GB" dirty="0" err="1" smtClean="0"/>
              <a:t>micro:bit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03" t="8889" r="34375" b="52445"/>
          <a:stretch/>
        </p:blipFill>
        <p:spPr bwMode="auto">
          <a:xfrm>
            <a:off x="-36512" y="0"/>
            <a:ext cx="9180512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153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4868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sz="2800" dirty="0" smtClean="0"/>
              <a:t>Find out what a BBC </a:t>
            </a:r>
            <a:r>
              <a:rPr lang="en-GB" sz="2800" dirty="0" err="1" smtClean="0"/>
              <a:t>micro:bit</a:t>
            </a:r>
            <a:r>
              <a:rPr lang="en-GB" sz="2800" dirty="0" smtClean="0"/>
              <a:t> is</a:t>
            </a:r>
            <a:r>
              <a:rPr lang="en-GB" sz="2800" dirty="0" smtClean="0"/>
              <a:t>.</a:t>
            </a:r>
          </a:p>
          <a:p>
            <a:pPr marL="0" indent="0">
              <a:buNone/>
            </a:pPr>
            <a:r>
              <a:rPr lang="en-GB" sz="2800" dirty="0" smtClean="0"/>
              <a:t>Find out what companies made the </a:t>
            </a:r>
            <a:r>
              <a:rPr lang="en-GB" sz="2800" dirty="0" err="1" smtClean="0"/>
              <a:t>micro:bit</a:t>
            </a:r>
            <a:endParaRPr lang="en-GB" sz="2800" dirty="0" smtClean="0"/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6856" y="3068960"/>
            <a:ext cx="8229600" cy="2232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 smtClean="0">
                <a:hlinkClick r:id="rId2"/>
              </a:rPr>
              <a:t>Video</a:t>
            </a:r>
            <a:endParaRPr lang="en-GB" sz="2800" dirty="0" smtClean="0"/>
          </a:p>
          <a:p>
            <a:pPr marL="0" indent="0">
              <a:buFont typeface="Arial" pitchFamily="34" charset="0"/>
              <a:buNone/>
            </a:pPr>
            <a:endParaRPr lang="en-GB" sz="2800" dirty="0" smtClean="0"/>
          </a:p>
          <a:p>
            <a:pPr marL="0" indent="0">
              <a:buFont typeface="Arial" pitchFamily="34" charset="0"/>
              <a:buNone/>
            </a:pPr>
            <a:r>
              <a:rPr lang="en-GB" sz="2800" dirty="0" err="1" smtClean="0"/>
              <a:t>Micro:bit</a:t>
            </a:r>
            <a:r>
              <a:rPr lang="en-GB" sz="2800" dirty="0" smtClean="0"/>
              <a:t> website: https://microbit.co.uk</a:t>
            </a:r>
          </a:p>
          <a:p>
            <a:pPr marL="0" indent="0">
              <a:buFont typeface="Arial" pitchFamily="34" charset="0"/>
              <a:buNone/>
            </a:pPr>
            <a:endParaRPr lang="en-GB" sz="2800" dirty="0" smtClean="0"/>
          </a:p>
          <a:p>
            <a:pPr marL="0" indent="0">
              <a:buFont typeface="Arial" pitchFamily="34" charset="0"/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46382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Collect your </a:t>
            </a:r>
            <a:r>
              <a:rPr lang="en-GB" dirty="0" err="1" smtClean="0"/>
              <a:t>micro:bit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876800"/>
          </a:xfrm>
        </p:spPr>
        <p:txBody>
          <a:bodyPr/>
          <a:lstStyle/>
          <a:p>
            <a:r>
              <a:rPr lang="en-GB" dirty="0" smtClean="0"/>
              <a:t>These </a:t>
            </a:r>
            <a:r>
              <a:rPr lang="en-GB" dirty="0" err="1" smtClean="0"/>
              <a:t>micro:bit’s</a:t>
            </a:r>
            <a:r>
              <a:rPr lang="en-GB" dirty="0" smtClean="0"/>
              <a:t> are yours to keep however they will be kept in school until the end of term</a:t>
            </a:r>
          </a:p>
          <a:p>
            <a:r>
              <a:rPr lang="en-GB" dirty="0" smtClean="0"/>
              <a:t>You should have everything in the image to the right</a:t>
            </a:r>
          </a:p>
          <a:p>
            <a:r>
              <a:rPr lang="en-GB" dirty="0" smtClean="0"/>
              <a:t>Please put your name and class on the sticker</a:t>
            </a:r>
            <a:endParaRPr lang="en-GB" dirty="0"/>
          </a:p>
        </p:txBody>
      </p:sp>
      <p:pic>
        <p:nvPicPr>
          <p:cNvPr id="3074" name="Picture 2" descr="Z:\Downloads\20160621_09384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37" r="12907"/>
          <a:stretch/>
        </p:blipFill>
        <p:spPr bwMode="auto">
          <a:xfrm rot="16200000" flipH="1" flipV="1">
            <a:off x="4958620" y="1358639"/>
            <a:ext cx="3744416" cy="428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35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micro:bit</a:t>
            </a:r>
            <a:r>
              <a:rPr lang="en-GB" dirty="0" smtClean="0"/>
              <a:t> hardware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65" t="8973" r="26878" b="16868"/>
          <a:stretch/>
        </p:blipFill>
        <p:spPr bwMode="auto">
          <a:xfrm>
            <a:off x="107504" y="1618726"/>
            <a:ext cx="4629133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6" t="16898" r="27196" b="7725"/>
          <a:stretch/>
        </p:blipFill>
        <p:spPr bwMode="auto">
          <a:xfrm>
            <a:off x="4572000" y="1698170"/>
            <a:ext cx="4506779" cy="4529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788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Hello, World!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78896" cy="4876800"/>
          </a:xfrm>
        </p:spPr>
        <p:txBody>
          <a:bodyPr/>
          <a:lstStyle/>
          <a:p>
            <a:r>
              <a:rPr lang="en-GB" dirty="0" smtClean="0"/>
              <a:t>Plug your USB cable into your computer and </a:t>
            </a:r>
            <a:r>
              <a:rPr lang="en-GB" dirty="0" err="1" smtClean="0"/>
              <a:t>micro:bit</a:t>
            </a:r>
            <a:endParaRPr lang="en-GB" dirty="0" smtClean="0"/>
          </a:p>
          <a:p>
            <a:r>
              <a:rPr lang="en-GB" dirty="0" smtClean="0"/>
              <a:t>Run through setup</a:t>
            </a:r>
          </a:p>
          <a:p>
            <a:r>
              <a:rPr lang="en-GB" dirty="0" smtClean="0"/>
              <a:t>Go to </a:t>
            </a:r>
            <a:r>
              <a:rPr lang="en-GB" dirty="0" smtClean="0">
                <a:hlinkClick r:id="rId2"/>
              </a:rPr>
              <a:t>https://n3x.pw/microbit/dev</a:t>
            </a:r>
            <a:r>
              <a:rPr lang="en-GB" dirty="0" smtClean="0"/>
              <a:t> </a:t>
            </a:r>
          </a:p>
          <a:p>
            <a:r>
              <a:rPr lang="en-GB" dirty="0"/>
              <a:t>Click Create Code</a:t>
            </a:r>
          </a:p>
          <a:p>
            <a:r>
              <a:rPr lang="en-GB" dirty="0"/>
              <a:t>Click </a:t>
            </a:r>
            <a:r>
              <a:rPr lang="en-GB" dirty="0" err="1"/>
              <a:t>MicroPython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pic>
        <p:nvPicPr>
          <p:cNvPr id="4099" name="Picture 3" descr="Z:\Downloads\20160621_09510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8" t="6787" r="31827" b="6787"/>
          <a:stretch/>
        </p:blipFill>
        <p:spPr bwMode="auto">
          <a:xfrm rot="5400000">
            <a:off x="5292080" y="3033464"/>
            <a:ext cx="3851920" cy="385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76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Hello, World!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Click </a:t>
            </a:r>
            <a:r>
              <a:rPr lang="en-GB" dirty="0"/>
              <a:t>Download</a:t>
            </a:r>
          </a:p>
          <a:p>
            <a:r>
              <a:rPr lang="en-GB" dirty="0"/>
              <a:t>Move file to </a:t>
            </a:r>
            <a:r>
              <a:rPr lang="en-GB" dirty="0" err="1"/>
              <a:t>micro:bit</a:t>
            </a:r>
            <a:r>
              <a:rPr lang="en-GB" dirty="0"/>
              <a:t> (see </a:t>
            </a:r>
            <a:r>
              <a:rPr lang="en-GB" dirty="0" smtClean="0"/>
              <a:t>image below)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67"/>
          <a:stretch/>
        </p:blipFill>
        <p:spPr bwMode="auto">
          <a:xfrm>
            <a:off x="1692188" y="2924944"/>
            <a:ext cx="5759624" cy="3395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949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Documentation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BBC has provided documentation to help you code your </a:t>
            </a:r>
            <a:r>
              <a:rPr lang="en-GB" dirty="0" err="1" smtClean="0"/>
              <a:t>micro:bit</a:t>
            </a:r>
            <a:r>
              <a:rPr lang="en-GB" dirty="0" smtClean="0"/>
              <a:t> with Python</a:t>
            </a:r>
          </a:p>
          <a:p>
            <a:r>
              <a:rPr lang="en-GB" dirty="0" smtClean="0"/>
              <a:t>Go to </a:t>
            </a:r>
            <a:r>
              <a:rPr lang="en-GB" dirty="0" smtClean="0">
                <a:hlinkClick r:id="rId2"/>
              </a:rPr>
              <a:t>https://n3x.pw/microbit</a:t>
            </a:r>
            <a:r>
              <a:rPr lang="en-GB" dirty="0" smtClean="0"/>
              <a:t> </a:t>
            </a:r>
          </a:p>
          <a:p>
            <a:r>
              <a:rPr lang="en-GB" dirty="0" smtClean="0"/>
              <a:t>Have a look through the pages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u="sng" dirty="0" smtClean="0"/>
              <a:t>Task:</a:t>
            </a:r>
          </a:p>
          <a:p>
            <a:pPr marL="0" indent="0">
              <a:buNone/>
            </a:pPr>
            <a:r>
              <a:rPr lang="en-GB" dirty="0" smtClean="0"/>
              <a:t>How would you create a COW Image</a:t>
            </a:r>
            <a:r>
              <a:rPr lang="en-GB" dirty="0" smtClean="0"/>
              <a:t>?</a:t>
            </a:r>
          </a:p>
          <a:p>
            <a:pPr marL="0" indent="0">
              <a:buNone/>
            </a:pPr>
            <a:r>
              <a:rPr lang="en-GB" dirty="0" smtClean="0"/>
              <a:t>The text after “Image.” should always </a:t>
            </a:r>
          </a:p>
          <a:p>
            <a:pPr marL="0" indent="0">
              <a:buNone/>
            </a:pPr>
            <a:r>
              <a:rPr lang="en-GB" smtClean="0"/>
              <a:t>be all-caps</a:t>
            </a:r>
            <a:endParaRPr lang="en-GB" dirty="0"/>
          </a:p>
        </p:txBody>
      </p:sp>
      <p:pic>
        <p:nvPicPr>
          <p:cNvPr id="5122" name="Picture 2" descr="Z:\Downloads\20160621_10105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/>
        </p:blipFill>
        <p:spPr bwMode="auto">
          <a:xfrm rot="5400000">
            <a:off x="5868144" y="3573016"/>
            <a:ext cx="2843808" cy="284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01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Getting Started Task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To </a:t>
            </a:r>
            <a:r>
              <a:rPr lang="en-GB" dirty="0"/>
              <a:t>start with you need to create a program that: </a:t>
            </a:r>
          </a:p>
          <a:p>
            <a:pPr lvl="1"/>
            <a:r>
              <a:rPr lang="en-GB" dirty="0" smtClean="0"/>
              <a:t>Displays </a:t>
            </a:r>
            <a:r>
              <a:rPr lang="en-GB" dirty="0"/>
              <a:t>the HEART image when </a:t>
            </a:r>
            <a:r>
              <a:rPr lang="en-GB" dirty="0" smtClean="0"/>
              <a:t>idle</a:t>
            </a:r>
            <a:endParaRPr lang="en-GB" dirty="0"/>
          </a:p>
          <a:p>
            <a:pPr lvl="1"/>
            <a:r>
              <a:rPr lang="en-GB" dirty="0" smtClean="0"/>
              <a:t>Displays </a:t>
            </a:r>
            <a:r>
              <a:rPr lang="en-GB" dirty="0"/>
              <a:t>any text when button A is </a:t>
            </a:r>
            <a:r>
              <a:rPr lang="en-GB" dirty="0" smtClean="0"/>
              <a:t>pressed</a:t>
            </a:r>
            <a:endParaRPr lang="en-GB" dirty="0"/>
          </a:p>
          <a:p>
            <a:pPr lvl="1"/>
            <a:r>
              <a:rPr lang="en-GB" dirty="0" smtClean="0"/>
              <a:t>Displays </a:t>
            </a:r>
            <a:r>
              <a:rPr lang="en-GB" dirty="0"/>
              <a:t>any text when button B is </a:t>
            </a:r>
            <a:r>
              <a:rPr lang="en-GB" dirty="0" smtClean="0"/>
              <a:t>pressed</a:t>
            </a:r>
            <a:endParaRPr lang="en-GB" dirty="0"/>
          </a:p>
          <a:p>
            <a:pPr lvl="1"/>
            <a:r>
              <a:rPr lang="en-GB" dirty="0" smtClean="0"/>
              <a:t>Has </a:t>
            </a:r>
            <a:r>
              <a:rPr lang="en-GB" dirty="0"/>
              <a:t>a 5 second delay between output and </a:t>
            </a:r>
            <a:r>
              <a:rPr lang="en-GB" dirty="0" smtClean="0"/>
              <a:t>reset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Extension task </a:t>
            </a:r>
            <a:r>
              <a:rPr lang="en-GB" dirty="0"/>
              <a:t>- Display text once upon </a:t>
            </a:r>
            <a:r>
              <a:rPr lang="en-GB" dirty="0" err="1"/>
              <a:t>startup</a:t>
            </a:r>
            <a:endParaRPr lang="en-GB" dirty="0"/>
          </a:p>
          <a:p>
            <a:endParaRPr lang="en-GB" dirty="0"/>
          </a:p>
        </p:txBody>
      </p:sp>
      <p:pic>
        <p:nvPicPr>
          <p:cNvPr id="6146" name="Picture 2" descr="Z:\Downloads\20160621_101437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4" t="-4" r="27116" b="4"/>
          <a:stretch/>
        </p:blipFill>
        <p:spPr bwMode="auto">
          <a:xfrm rot="5400000">
            <a:off x="6444208" y="1988840"/>
            <a:ext cx="2578002" cy="257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65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128</TotalTime>
  <Words>207</Words>
  <Application>Microsoft Office PowerPoint</Application>
  <PresentationFormat>On-screen Show (4:3)</PresentationFormat>
  <Paragraphs>42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Clarity</vt:lpstr>
      <vt:lpstr>BBC micro:bit</vt:lpstr>
      <vt:lpstr>Starter</vt:lpstr>
      <vt:lpstr>Collect your micro:bit</vt:lpstr>
      <vt:lpstr>The micro:bit hardware</vt:lpstr>
      <vt:lpstr>Hello, World!</vt:lpstr>
      <vt:lpstr>Hello, World!</vt:lpstr>
      <vt:lpstr>Documentation</vt:lpstr>
      <vt:lpstr>Getting Started Task</vt:lpstr>
    </vt:vector>
  </TitlesOfParts>
  <Company>Hampshire County Council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BBC micro:bit</dc:title>
  <dc:creator>HUser</dc:creator>
  <cp:lastModifiedBy>omaple</cp:lastModifiedBy>
  <cp:revision>10</cp:revision>
  <dcterms:created xsi:type="dcterms:W3CDTF">2016-06-21T08:13:28Z</dcterms:created>
  <dcterms:modified xsi:type="dcterms:W3CDTF">2016-06-21T13:50:14Z</dcterms:modified>
</cp:coreProperties>
</file>