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87" d="100"/>
          <a:sy n="87" d="100"/>
        </p:scale>
        <p:origin x="-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982-04DB-49AE-8126-461A2DF07795}" type="datetimeFigureOut">
              <a:rPr lang="en-US" smtClean="0"/>
              <a:t>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3EE5-9564-44C8-B242-1666B6D13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1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982-04DB-49AE-8126-461A2DF07795}" type="datetimeFigureOut">
              <a:rPr lang="en-US" smtClean="0"/>
              <a:t>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3EE5-9564-44C8-B242-1666B6D13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5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982-04DB-49AE-8126-461A2DF07795}" type="datetimeFigureOut">
              <a:rPr lang="en-US" smtClean="0"/>
              <a:t>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3EE5-9564-44C8-B242-1666B6D13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8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982-04DB-49AE-8126-461A2DF07795}" type="datetimeFigureOut">
              <a:rPr lang="en-US" smtClean="0"/>
              <a:t>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3EE5-9564-44C8-B242-1666B6D13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6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982-04DB-49AE-8126-461A2DF07795}" type="datetimeFigureOut">
              <a:rPr lang="en-US" smtClean="0"/>
              <a:t>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3EE5-9564-44C8-B242-1666B6D13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3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982-04DB-49AE-8126-461A2DF07795}" type="datetimeFigureOut">
              <a:rPr lang="en-US" smtClean="0"/>
              <a:t>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3EE5-9564-44C8-B242-1666B6D13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9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982-04DB-49AE-8126-461A2DF07795}" type="datetimeFigureOut">
              <a:rPr lang="en-US" smtClean="0"/>
              <a:t>8/10/2014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3EE5-9564-44C8-B242-1666B6D13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2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982-04DB-49AE-8126-461A2DF07795}" type="datetimeFigureOut">
              <a:rPr lang="en-US" smtClean="0"/>
              <a:t>8/10/2014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3EE5-9564-44C8-B242-1666B6D13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3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982-04DB-49AE-8126-461A2DF07795}" type="datetimeFigureOut">
              <a:rPr lang="en-US" smtClean="0"/>
              <a:t>8/10/2014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3EE5-9564-44C8-B242-1666B6D13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3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982-04DB-49AE-8126-461A2DF07795}" type="datetimeFigureOut">
              <a:rPr lang="en-US" smtClean="0"/>
              <a:t>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3EE5-9564-44C8-B242-1666B6D13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1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982-04DB-49AE-8126-461A2DF07795}" type="datetimeFigureOut">
              <a:rPr lang="en-US" smtClean="0"/>
              <a:t>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3EE5-9564-44C8-B242-1666B6D13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4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A982-04DB-49AE-8126-461A2DF07795}" type="datetimeFigureOut">
              <a:rPr lang="en-US" smtClean="0"/>
              <a:t>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C3EE5-9564-44C8-B242-1666B6D13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0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23507" y="6081724"/>
            <a:ext cx="1010357" cy="69990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Identify City Council District Affiliations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114171" y="466325"/>
            <a:ext cx="2020711" cy="1027289"/>
            <a:chOff x="5114171" y="212934"/>
            <a:chExt cx="2020711" cy="1027289"/>
          </a:xfrm>
        </p:grpSpPr>
        <p:sp>
          <p:nvSpPr>
            <p:cNvPr id="4" name="Rectangle 3"/>
            <p:cNvSpPr/>
            <p:nvPr/>
          </p:nvSpPr>
          <p:spPr>
            <a:xfrm>
              <a:off x="5114171" y="212934"/>
              <a:ext cx="2020711" cy="102728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25976" y="422910"/>
              <a:ext cx="1359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BLOCK CLUB</a:t>
              </a:r>
            </a:p>
            <a:p>
              <a:pPr algn="ctr"/>
              <a:r>
                <a:rPr lang="en-US" b="1" dirty="0" smtClean="0"/>
                <a:t>IDENTIFIER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634339" y="3447818"/>
            <a:ext cx="1625602" cy="982132"/>
            <a:chOff x="1179012" y="3161378"/>
            <a:chExt cx="1625602" cy="982132"/>
          </a:xfrm>
        </p:grpSpPr>
        <p:sp>
          <p:nvSpPr>
            <p:cNvPr id="6" name="Rectangle 5"/>
            <p:cNvSpPr/>
            <p:nvPr/>
          </p:nvSpPr>
          <p:spPr>
            <a:xfrm>
              <a:off x="1179012" y="3161378"/>
              <a:ext cx="1625602" cy="98213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68891" y="3329279"/>
              <a:ext cx="14458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DEFINE </a:t>
              </a:r>
            </a:p>
            <a:p>
              <a:pPr algn="ctr"/>
              <a:r>
                <a:rPr lang="en-US" dirty="0" smtClean="0"/>
                <a:t>BLOCK CLUBS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560089" y="3451346"/>
            <a:ext cx="1625602" cy="982132"/>
            <a:chOff x="9560089" y="3164906"/>
            <a:chExt cx="1625602" cy="982132"/>
          </a:xfrm>
        </p:grpSpPr>
        <p:sp>
          <p:nvSpPr>
            <p:cNvPr id="8" name="Rectangle 7"/>
            <p:cNvSpPr/>
            <p:nvPr/>
          </p:nvSpPr>
          <p:spPr>
            <a:xfrm>
              <a:off x="9560089" y="3164906"/>
              <a:ext cx="1625602" cy="98213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586906" y="3332807"/>
              <a:ext cx="15719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ASSIGN</a:t>
              </a:r>
            </a:p>
            <a:p>
              <a:pPr algn="ctr"/>
              <a:r>
                <a:rPr lang="en-US" dirty="0" smtClean="0"/>
                <a:t>KEY CONTACTS</a:t>
              </a:r>
              <a:endParaRPr lang="en-US" dirty="0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2447140" y="3178230"/>
            <a:ext cx="7925750" cy="2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912404" y="4691598"/>
            <a:ext cx="23894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5311725" y="3447818"/>
            <a:ext cx="1625602" cy="982132"/>
            <a:chOff x="5294319" y="3161378"/>
            <a:chExt cx="1625602" cy="982132"/>
          </a:xfrm>
        </p:grpSpPr>
        <p:sp>
          <p:nvSpPr>
            <p:cNvPr id="7" name="Rectangle 6"/>
            <p:cNvSpPr/>
            <p:nvPr/>
          </p:nvSpPr>
          <p:spPr>
            <a:xfrm>
              <a:off x="5294319" y="3161378"/>
              <a:ext cx="1625602" cy="98213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33502" y="3329279"/>
              <a:ext cx="11472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REGISTER </a:t>
              </a:r>
            </a:p>
            <a:p>
              <a:pPr algn="ctr"/>
              <a:r>
                <a:rPr lang="en-US" dirty="0" smtClean="0"/>
                <a:t>USERS</a:t>
              </a:r>
              <a:endParaRPr lang="en-US" dirty="0"/>
            </a:p>
          </p:txBody>
        </p:sp>
      </p:grpSp>
      <p:cxnSp>
        <p:nvCxnSpPr>
          <p:cNvPr id="32" name="Straight Connector 31"/>
          <p:cNvCxnSpPr/>
          <p:nvPr/>
        </p:nvCxnSpPr>
        <p:spPr>
          <a:xfrm>
            <a:off x="1304334" y="5621238"/>
            <a:ext cx="23894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161726" y="5618226"/>
            <a:ext cx="23894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124526" y="1493614"/>
            <a:ext cx="1" cy="3893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458570" y="3178230"/>
            <a:ext cx="0" cy="269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360789" y="3178230"/>
            <a:ext cx="671" cy="2731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923834" y="4691598"/>
            <a:ext cx="1" cy="239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39224" y="4695408"/>
            <a:ext cx="1" cy="239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293654" y="4683978"/>
            <a:ext cx="1" cy="239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304334" y="5618226"/>
            <a:ext cx="0" cy="4554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6" idx="2"/>
          </p:cNvCxnSpPr>
          <p:nvPr/>
        </p:nvCxnSpPr>
        <p:spPr>
          <a:xfrm>
            <a:off x="2447140" y="4429950"/>
            <a:ext cx="0" cy="16437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679840" y="5630595"/>
            <a:ext cx="0" cy="4554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9173517" y="5608558"/>
            <a:ext cx="0" cy="4554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1544491" y="5615868"/>
            <a:ext cx="0" cy="4554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0371940" y="4434571"/>
            <a:ext cx="0" cy="16437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139023" y="4419341"/>
            <a:ext cx="0" cy="3436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912343" y="6073686"/>
            <a:ext cx="1010357" cy="69990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Contact other clubs - KEY CONTACTS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30798" y="6071328"/>
            <a:ext cx="1010357" cy="69990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View other clubs by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ZIP CODE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452039" y="4938473"/>
            <a:ext cx="1010357" cy="69990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Registered Users receive ALERTS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627263" y="4938473"/>
            <a:ext cx="1010357" cy="69990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Users send messages to other Club members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802488" y="4938473"/>
            <a:ext cx="1010357" cy="69990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Registered Users can contact other Clubs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656548" y="6070251"/>
            <a:ext cx="1010357" cy="69990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EDIT Club Membership List, Contacts, and Content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866761" y="6070394"/>
            <a:ext cx="1010357" cy="69990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SEND ALERTS to registered Club members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1076974" y="6070251"/>
            <a:ext cx="1010357" cy="69990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MAINTAIN Roster &amp; Club Networking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5311725" y="1881632"/>
            <a:ext cx="1625602" cy="982132"/>
            <a:chOff x="1179012" y="3215927"/>
            <a:chExt cx="1625602" cy="982132"/>
          </a:xfrm>
        </p:grpSpPr>
        <p:sp>
          <p:nvSpPr>
            <p:cNvPr id="109" name="Rectangle 108"/>
            <p:cNvSpPr/>
            <p:nvPr/>
          </p:nvSpPr>
          <p:spPr>
            <a:xfrm>
              <a:off x="1179012" y="3215927"/>
              <a:ext cx="1625602" cy="98213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12108" y="3245328"/>
              <a:ext cx="135941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FIND BLOCK </a:t>
              </a:r>
            </a:p>
            <a:p>
              <a:pPr algn="ctr"/>
              <a:r>
                <a:rPr lang="en-US" dirty="0" smtClean="0"/>
                <a:t>CLUBS by </a:t>
              </a:r>
            </a:p>
            <a:p>
              <a:pPr algn="ctr"/>
              <a:r>
                <a:rPr lang="en-US" dirty="0" smtClean="0"/>
                <a:t>ZIP CODE</a:t>
              </a:r>
            </a:p>
          </p:txBody>
        </p:sp>
      </p:grpSp>
      <p:cxnSp>
        <p:nvCxnSpPr>
          <p:cNvPr id="111" name="Straight Connector 110"/>
          <p:cNvCxnSpPr/>
          <p:nvPr/>
        </p:nvCxnSpPr>
        <p:spPr>
          <a:xfrm flipH="1">
            <a:off x="6117277" y="2871384"/>
            <a:ext cx="14499" cy="5764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42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71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Grand Circus</dc:creator>
  <cp:lastModifiedBy>Grand Circus</cp:lastModifiedBy>
  <cp:revision>10</cp:revision>
  <dcterms:created xsi:type="dcterms:W3CDTF">2014-08-10T16:03:26Z</dcterms:created>
  <dcterms:modified xsi:type="dcterms:W3CDTF">2014-08-10T17:30:25Z</dcterms:modified>
</cp:coreProperties>
</file>