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1B45-048F-4624-B6A8-56A70D17DFC5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08E0-EEBF-414F-98D1-DE9D2F9C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053242" y="419046"/>
            <a:ext cx="10326001" cy="6148677"/>
            <a:chOff x="1053242" y="419046"/>
            <a:chExt cx="10326001" cy="6148677"/>
          </a:xfrm>
        </p:grpSpPr>
        <p:grpSp>
          <p:nvGrpSpPr>
            <p:cNvPr id="97" name="Group 96"/>
            <p:cNvGrpSpPr/>
            <p:nvPr/>
          </p:nvGrpSpPr>
          <p:grpSpPr>
            <a:xfrm>
              <a:off x="4512165" y="4144638"/>
              <a:ext cx="3002844" cy="1986844"/>
              <a:chOff x="4492978" y="2777067"/>
              <a:chExt cx="3002844" cy="1986844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4492978" y="2777067"/>
                <a:ext cx="3002844" cy="198684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5313348" y="3339602"/>
                <a:ext cx="1362104" cy="8617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 smtClean="0"/>
                  <a:t>Detroit</a:t>
                </a:r>
              </a:p>
              <a:p>
                <a:pPr algn="ctr"/>
                <a:r>
                  <a:rPr lang="en-US" dirty="0" smtClean="0"/>
                  <a:t>City Council</a:t>
                </a:r>
                <a:endParaRPr lang="en-US" dirty="0"/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 flipV="1">
              <a:off x="7515009" y="4589025"/>
              <a:ext cx="1676123" cy="4497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104983" y="4589025"/>
              <a:ext cx="1406761" cy="4168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78" idx="0"/>
              <a:endCxn id="152" idx="4"/>
            </p:cNvCxnSpPr>
            <p:nvPr/>
          </p:nvCxnSpPr>
          <p:spPr>
            <a:xfrm flipV="1">
              <a:off x="6013587" y="2887446"/>
              <a:ext cx="40911" cy="12571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409416" y="419046"/>
              <a:ext cx="3208342" cy="2468400"/>
              <a:chOff x="4316253" y="556458"/>
              <a:chExt cx="3208342" cy="2468400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5323513" y="1749214"/>
                <a:ext cx="1275644" cy="1275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618132" y="2063870"/>
                <a:ext cx="686406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Club</a:t>
                </a:r>
                <a:endParaRPr lang="en-US" dirty="0"/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316253" y="1880945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6882587" y="898293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7185926" y="1858309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394755" y="569221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70" name="Isosceles Triangle 169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4636382" y="898293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68" name="Isosceles Triangle 167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6192029" y="556458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66" name="Isosceles Triangle 165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0" name="Straight Arrow Connector 159"/>
              <p:cNvCxnSpPr>
                <a:endCxn id="166" idx="3"/>
              </p:cNvCxnSpPr>
              <p:nvPr/>
            </p:nvCxnSpPr>
            <p:spPr>
              <a:xfrm flipV="1">
                <a:off x="6230929" y="1284593"/>
                <a:ext cx="130434" cy="47738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6530698" y="1632073"/>
                <a:ext cx="401529" cy="4001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52" idx="6"/>
                <a:endCxn id="172" idx="1"/>
              </p:cNvCxnSpPr>
              <p:nvPr/>
            </p:nvCxnSpPr>
            <p:spPr>
              <a:xfrm flipV="1">
                <a:off x="6599157" y="2376847"/>
                <a:ext cx="646265" cy="101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endCxn id="170" idx="3"/>
              </p:cNvCxnSpPr>
              <p:nvPr/>
            </p:nvCxnSpPr>
            <p:spPr>
              <a:xfrm flipH="1" flipV="1">
                <a:off x="5564089" y="1297356"/>
                <a:ext cx="169334" cy="46462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68" idx="4"/>
              </p:cNvCxnSpPr>
              <p:nvPr/>
            </p:nvCxnSpPr>
            <p:spPr>
              <a:xfrm flipH="1" flipV="1">
                <a:off x="4936149" y="1626428"/>
                <a:ext cx="472096" cy="41249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76" idx="3"/>
              </p:cNvCxnSpPr>
              <p:nvPr/>
            </p:nvCxnSpPr>
            <p:spPr>
              <a:xfrm flipV="1">
                <a:off x="4595426" y="2377587"/>
                <a:ext cx="709775" cy="218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Oval 101"/>
            <p:cNvSpPr/>
            <p:nvPr/>
          </p:nvSpPr>
          <p:spPr>
            <a:xfrm>
              <a:off x="2288671" y="2561339"/>
              <a:ext cx="7693232" cy="3863524"/>
            </a:xfrm>
            <a:prstGeom prst="ellipse">
              <a:avLst/>
            </a:prstGeom>
            <a:noFill/>
            <a:ln w="542925"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9191132" y="2441078"/>
              <a:ext cx="2188111" cy="3824416"/>
              <a:chOff x="8771467" y="1330828"/>
              <a:chExt cx="2188111" cy="3824416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10620909" y="2520176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50" name="Isosceles Triangle 149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9788634" y="4427109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48" name="Isosceles Triangle 147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9304981" y="1330828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45" name="Isosceles Triangle 144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130414" y="1660466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471256" y="3611361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Oval 131"/>
              <p:cNvSpPr/>
              <p:nvPr/>
            </p:nvSpPr>
            <p:spPr>
              <a:xfrm>
                <a:off x="8771467" y="2686756"/>
                <a:ext cx="1275644" cy="1275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66086" y="3001412"/>
                <a:ext cx="686406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Club</a:t>
                </a:r>
                <a:endParaRPr lang="en-US" dirty="0"/>
              </a:p>
            </p:txBody>
          </p:sp>
          <p:cxnSp>
            <p:nvCxnSpPr>
              <p:cNvPr id="134" name="Straight Arrow Connector 133"/>
              <p:cNvCxnSpPr>
                <a:stCxn id="132" idx="0"/>
                <a:endCxn id="145" idx="3"/>
              </p:cNvCxnSpPr>
              <p:nvPr/>
            </p:nvCxnSpPr>
            <p:spPr>
              <a:xfrm flipV="1">
                <a:off x="9409289" y="2058963"/>
                <a:ext cx="65026" cy="62779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endCxn id="143" idx="2"/>
              </p:cNvCxnSpPr>
              <p:nvPr/>
            </p:nvCxnSpPr>
            <p:spPr>
              <a:xfrm flipV="1">
                <a:off x="9906169" y="2394245"/>
                <a:ext cx="393580" cy="49414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endCxn id="150" idx="1"/>
              </p:cNvCxnSpPr>
              <p:nvPr/>
            </p:nvCxnSpPr>
            <p:spPr>
              <a:xfrm flipV="1">
                <a:off x="10053493" y="3020587"/>
                <a:ext cx="671534" cy="1833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9965950" y="3640390"/>
                <a:ext cx="546981" cy="3305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9639722" y="3932314"/>
                <a:ext cx="248743" cy="49479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053242" y="2610326"/>
              <a:ext cx="2042585" cy="3957397"/>
              <a:chOff x="697983" y="1513710"/>
              <a:chExt cx="2042585" cy="3957397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64924" y="2686755"/>
                <a:ext cx="1275644" cy="1275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59543" y="3001411"/>
                <a:ext cx="686406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Block</a:t>
                </a:r>
              </a:p>
              <a:p>
                <a:pPr algn="ctr"/>
                <a:r>
                  <a:rPr lang="en-US" dirty="0" smtClean="0"/>
                  <a:t>Club</a:t>
                </a:r>
                <a:endParaRPr lang="en-US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1003279" y="4203596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697983" y="3080731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933411" y="1513710"/>
                <a:ext cx="338669" cy="733779"/>
                <a:chOff x="925687" y="2043288"/>
                <a:chExt cx="338669" cy="73377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985183" y="2346584"/>
                  <a:ext cx="219677" cy="43048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925687" y="2043288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873915" y="4742972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19" name="Isosceles Triangle 118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1035980" y="1877777"/>
                <a:ext cx="338669" cy="728135"/>
                <a:chOff x="1811865" y="2048931"/>
                <a:chExt cx="338669" cy="72813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17" name="Isosceles Triangle 116"/>
                <p:cNvSpPr/>
                <p:nvPr/>
              </p:nvSpPr>
              <p:spPr>
                <a:xfrm>
                  <a:off x="1850766" y="2321618"/>
                  <a:ext cx="260866" cy="455448"/>
                </a:xfrm>
                <a:prstGeom prst="triangl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11865" y="2048931"/>
                  <a:ext cx="338669" cy="293512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2" name="Straight Arrow Connector 111"/>
              <p:cNvCxnSpPr>
                <a:stCxn id="105" idx="0"/>
                <a:endCxn id="121" idx="2"/>
              </p:cNvCxnSpPr>
              <p:nvPr/>
            </p:nvCxnSpPr>
            <p:spPr>
              <a:xfrm flipV="1">
                <a:off x="2102746" y="2247489"/>
                <a:ext cx="0" cy="4392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17" idx="4"/>
              </p:cNvCxnSpPr>
              <p:nvPr/>
            </p:nvCxnSpPr>
            <p:spPr>
              <a:xfrm flipH="1" flipV="1">
                <a:off x="1335747" y="2605912"/>
                <a:ext cx="227058" cy="36462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23" idx="3"/>
              </p:cNvCxnSpPr>
              <p:nvPr/>
            </p:nvCxnSpPr>
            <p:spPr>
              <a:xfrm flipV="1">
                <a:off x="977156" y="3515354"/>
                <a:ext cx="486448" cy="83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26" idx="6"/>
              </p:cNvCxnSpPr>
              <p:nvPr/>
            </p:nvCxnSpPr>
            <p:spPr>
              <a:xfrm flipV="1">
                <a:off x="1341948" y="3881677"/>
                <a:ext cx="423519" cy="4686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20" idx="0"/>
              </p:cNvCxnSpPr>
              <p:nvPr/>
            </p:nvCxnSpPr>
            <p:spPr>
              <a:xfrm flipV="1">
                <a:off x="2043250" y="3978251"/>
                <a:ext cx="11089" cy="76472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/>
          <p:cNvGrpSpPr/>
          <p:nvPr/>
        </p:nvGrpSpPr>
        <p:grpSpPr>
          <a:xfrm>
            <a:off x="3038246" y="5707034"/>
            <a:ext cx="6274195" cy="874875"/>
            <a:chOff x="3038246" y="5707034"/>
            <a:chExt cx="6274195" cy="874875"/>
          </a:xfrm>
        </p:grpSpPr>
        <p:sp>
          <p:nvSpPr>
            <p:cNvPr id="181" name="TextBox 180"/>
            <p:cNvSpPr txBox="1"/>
            <p:nvPr/>
          </p:nvSpPr>
          <p:spPr>
            <a:xfrm rot="511550">
              <a:off x="4019770" y="6099718"/>
              <a:ext cx="17593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Communication</a:t>
              </a:r>
              <a:endParaRPr lang="en-US" sz="1900" dirty="0"/>
            </a:p>
          </p:txBody>
        </p:sp>
        <p:sp>
          <p:nvSpPr>
            <p:cNvPr id="182" name="TextBox 181"/>
            <p:cNvSpPr txBox="1"/>
            <p:nvPr/>
          </p:nvSpPr>
          <p:spPr>
            <a:xfrm rot="1699645">
              <a:off x="3038246" y="5707034"/>
              <a:ext cx="11601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err="1" smtClean="0"/>
                <a:t>Ehanced</a:t>
              </a:r>
              <a:endParaRPr lang="en-US" sz="1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700506" y="6197188"/>
              <a:ext cx="15313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NETWORK</a:t>
              </a:r>
              <a:endParaRPr lang="en-US" sz="19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21061770">
              <a:off x="6905396" y="6088034"/>
              <a:ext cx="116012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Between</a:t>
              </a:r>
              <a:endParaRPr lang="en-US" sz="1900" dirty="0"/>
            </a:p>
          </p:txBody>
        </p:sp>
        <p:sp>
          <p:nvSpPr>
            <p:cNvPr id="185" name="TextBox 184"/>
            <p:cNvSpPr txBox="1"/>
            <p:nvPr/>
          </p:nvSpPr>
          <p:spPr>
            <a:xfrm rot="20305164">
              <a:off x="7869683" y="5776612"/>
              <a:ext cx="14427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/>
                <a:t>Block Clubs</a:t>
              </a:r>
              <a:endParaRPr lang="en-US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6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12165" y="4144638"/>
            <a:ext cx="3002844" cy="1986844"/>
            <a:chOff x="4492978" y="2777067"/>
            <a:chExt cx="3002844" cy="1986844"/>
          </a:xfrm>
        </p:grpSpPr>
        <p:sp>
          <p:nvSpPr>
            <p:cNvPr id="4" name="Oval 3"/>
            <p:cNvSpPr/>
            <p:nvPr/>
          </p:nvSpPr>
          <p:spPr>
            <a:xfrm>
              <a:off x="4492978" y="2777067"/>
              <a:ext cx="3002844" cy="19868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13348" y="3339602"/>
              <a:ext cx="1362104" cy="86177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Detroit</a:t>
              </a:r>
            </a:p>
            <a:p>
              <a:pPr algn="ctr"/>
              <a:r>
                <a:rPr lang="en-US" dirty="0" smtClean="0"/>
                <a:t>City Council</a:t>
              </a:r>
              <a:endParaRPr lang="en-US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7515009" y="4589025"/>
            <a:ext cx="1676123" cy="4497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104983" y="4589025"/>
            <a:ext cx="1406761" cy="41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0"/>
            <a:endCxn id="5" idx="4"/>
          </p:cNvCxnSpPr>
          <p:nvPr/>
        </p:nvCxnSpPr>
        <p:spPr>
          <a:xfrm flipV="1">
            <a:off x="6013587" y="2887446"/>
            <a:ext cx="40911" cy="1257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409416" y="419046"/>
            <a:ext cx="3208342" cy="2468400"/>
            <a:chOff x="4316253" y="556458"/>
            <a:chExt cx="3208342" cy="2468400"/>
          </a:xfrm>
        </p:grpSpPr>
        <p:sp>
          <p:nvSpPr>
            <p:cNvPr id="5" name="Oval 4"/>
            <p:cNvSpPr/>
            <p:nvPr/>
          </p:nvSpPr>
          <p:spPr>
            <a:xfrm>
              <a:off x="5323513" y="1749214"/>
              <a:ext cx="1275644" cy="12756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8132" y="2063870"/>
              <a:ext cx="686406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Block</a:t>
              </a:r>
            </a:p>
            <a:p>
              <a:pPr algn="ctr"/>
              <a:r>
                <a:rPr lang="en-US" dirty="0" smtClean="0"/>
                <a:t>Club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316253" y="1880945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882587" y="898293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85926" y="1858309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94755" y="569221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Isosceles Triangle 60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636382" y="898293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64" name="Isosceles Triangle 63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192029" y="556458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67" name="Isosceles Triangle 66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/>
            <p:cNvCxnSpPr>
              <a:endCxn id="67" idx="3"/>
            </p:cNvCxnSpPr>
            <p:nvPr/>
          </p:nvCxnSpPr>
          <p:spPr>
            <a:xfrm flipV="1">
              <a:off x="6230929" y="1284593"/>
              <a:ext cx="130434" cy="4773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530698" y="1632073"/>
              <a:ext cx="401529" cy="4001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" idx="6"/>
              <a:endCxn id="46" idx="1"/>
            </p:cNvCxnSpPr>
            <p:nvPr/>
          </p:nvCxnSpPr>
          <p:spPr>
            <a:xfrm flipV="1">
              <a:off x="6599157" y="2376847"/>
              <a:ext cx="646265" cy="101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1" idx="3"/>
            </p:cNvCxnSpPr>
            <p:nvPr/>
          </p:nvCxnSpPr>
          <p:spPr>
            <a:xfrm flipH="1" flipV="1">
              <a:off x="5564089" y="1297356"/>
              <a:ext cx="169334" cy="4646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64" idx="4"/>
            </p:cNvCxnSpPr>
            <p:nvPr/>
          </p:nvCxnSpPr>
          <p:spPr>
            <a:xfrm flipH="1" flipV="1">
              <a:off x="4936149" y="1626428"/>
              <a:ext cx="472096" cy="412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0" idx="3"/>
            </p:cNvCxnSpPr>
            <p:nvPr/>
          </p:nvCxnSpPr>
          <p:spPr>
            <a:xfrm flipV="1">
              <a:off x="4595426" y="2377587"/>
              <a:ext cx="709775" cy="218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9191132" y="2441078"/>
            <a:ext cx="2188111" cy="3824416"/>
            <a:chOff x="8771467" y="1330828"/>
            <a:chExt cx="2188111" cy="3824416"/>
          </a:xfrm>
        </p:grpSpPr>
        <p:grpSp>
          <p:nvGrpSpPr>
            <p:cNvPr id="19" name="Group 18"/>
            <p:cNvGrpSpPr/>
            <p:nvPr/>
          </p:nvGrpSpPr>
          <p:grpSpPr>
            <a:xfrm>
              <a:off x="10620909" y="2520176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Isosceles Triangle 12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788634" y="4427109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22" name="Isosceles Triangle 21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304981" y="1330828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25" name="Isosceles Triangle 24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130414" y="1660466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Rectangle 27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471256" y="3611361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8771467" y="2686756"/>
              <a:ext cx="1275644" cy="12756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66086" y="3001412"/>
              <a:ext cx="686406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Block</a:t>
              </a:r>
            </a:p>
            <a:p>
              <a:pPr algn="ctr"/>
              <a:r>
                <a:rPr lang="en-US" dirty="0" smtClean="0"/>
                <a:t>Club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37" idx="0"/>
              <a:endCxn id="25" idx="3"/>
            </p:cNvCxnSpPr>
            <p:nvPr/>
          </p:nvCxnSpPr>
          <p:spPr>
            <a:xfrm flipV="1">
              <a:off x="9409289" y="2058963"/>
              <a:ext cx="65026" cy="6277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28" idx="2"/>
            </p:cNvCxnSpPr>
            <p:nvPr/>
          </p:nvCxnSpPr>
          <p:spPr>
            <a:xfrm flipV="1">
              <a:off x="9906169" y="2394245"/>
              <a:ext cx="393580" cy="4941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13" idx="1"/>
            </p:cNvCxnSpPr>
            <p:nvPr/>
          </p:nvCxnSpPr>
          <p:spPr>
            <a:xfrm flipV="1">
              <a:off x="10053493" y="3020587"/>
              <a:ext cx="671534" cy="1833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9965950" y="3640390"/>
              <a:ext cx="546981" cy="3305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9639722" y="3932314"/>
              <a:ext cx="248743" cy="4947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1053242" y="2610326"/>
            <a:ext cx="2042585" cy="3957397"/>
            <a:chOff x="697983" y="1513710"/>
            <a:chExt cx="2042585" cy="3957397"/>
          </a:xfrm>
        </p:grpSpPr>
        <p:sp>
          <p:nvSpPr>
            <p:cNvPr id="34" name="Oval 33"/>
            <p:cNvSpPr/>
            <p:nvPr/>
          </p:nvSpPr>
          <p:spPr>
            <a:xfrm>
              <a:off x="1464924" y="2686755"/>
              <a:ext cx="1275644" cy="12756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9543" y="3001411"/>
              <a:ext cx="686406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Block</a:t>
              </a:r>
            </a:p>
            <a:p>
              <a:pPr algn="ctr"/>
              <a:r>
                <a:rPr lang="en-US" dirty="0" smtClean="0"/>
                <a:t>Club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03279" y="4203596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97983" y="3080731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933411" y="1513710"/>
              <a:ext cx="338669" cy="733779"/>
              <a:chOff x="925687" y="2043288"/>
              <a:chExt cx="338669" cy="733779"/>
            </a:xfrm>
            <a:solidFill>
              <a:schemeClr val="bg1">
                <a:lumMod val="65000"/>
              </a:schemeClr>
            </a:solidFill>
          </p:grpSpPr>
          <p:sp>
            <p:nvSpPr>
              <p:cNvPr id="52" name="Rectangle 51"/>
              <p:cNvSpPr/>
              <p:nvPr/>
            </p:nvSpPr>
            <p:spPr>
              <a:xfrm>
                <a:off x="985183" y="2346584"/>
                <a:ext cx="219677" cy="430483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25687" y="2043288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873915" y="4742972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55" name="Isosceles Triangle 54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035980" y="1877777"/>
              <a:ext cx="338669" cy="728135"/>
              <a:chOff x="1811865" y="2048931"/>
              <a:chExt cx="338669" cy="728135"/>
            </a:xfrm>
            <a:solidFill>
              <a:schemeClr val="bg1">
                <a:lumMod val="65000"/>
              </a:schemeClr>
            </a:solidFill>
          </p:grpSpPr>
          <p:sp>
            <p:nvSpPr>
              <p:cNvPr id="58" name="Isosceles Triangle 57"/>
              <p:cNvSpPr/>
              <p:nvPr/>
            </p:nvSpPr>
            <p:spPr>
              <a:xfrm>
                <a:off x="1850766" y="2321618"/>
                <a:ext cx="260866" cy="455448"/>
              </a:xfrm>
              <a:prstGeom prst="triangl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11865" y="2048931"/>
                <a:ext cx="338669" cy="29351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Straight Arrow Connector 86"/>
            <p:cNvCxnSpPr>
              <a:stCxn id="34" idx="0"/>
              <a:endCxn id="52" idx="2"/>
            </p:cNvCxnSpPr>
            <p:nvPr/>
          </p:nvCxnSpPr>
          <p:spPr>
            <a:xfrm flipV="1">
              <a:off x="2102746" y="2247489"/>
              <a:ext cx="0" cy="4392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58" idx="4"/>
            </p:cNvCxnSpPr>
            <p:nvPr/>
          </p:nvCxnSpPr>
          <p:spPr>
            <a:xfrm flipH="1" flipV="1">
              <a:off x="1335747" y="2605912"/>
              <a:ext cx="227058" cy="3646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49" idx="3"/>
            </p:cNvCxnSpPr>
            <p:nvPr/>
          </p:nvCxnSpPr>
          <p:spPr>
            <a:xfrm flipV="1">
              <a:off x="977156" y="3515354"/>
              <a:ext cx="486448" cy="839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44" idx="6"/>
            </p:cNvCxnSpPr>
            <p:nvPr/>
          </p:nvCxnSpPr>
          <p:spPr>
            <a:xfrm flipV="1">
              <a:off x="1341948" y="3881677"/>
              <a:ext cx="423519" cy="468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6" idx="0"/>
            </p:cNvCxnSpPr>
            <p:nvPr/>
          </p:nvCxnSpPr>
          <p:spPr>
            <a:xfrm flipV="1">
              <a:off x="2043250" y="3978251"/>
              <a:ext cx="11089" cy="764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V="1">
            <a:off x="2801208" y="2572789"/>
            <a:ext cx="2686710" cy="1351149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4959" y="2572789"/>
            <a:ext cx="2606173" cy="1494366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2909013" y="4872201"/>
            <a:ext cx="6468933" cy="1675557"/>
            <a:chOff x="2909013" y="4872201"/>
            <a:chExt cx="6468933" cy="1675557"/>
          </a:xfrm>
        </p:grpSpPr>
        <p:cxnSp>
          <p:nvCxnSpPr>
            <p:cNvPr id="17" name="Straight Arrow Connector 16"/>
            <p:cNvCxnSpPr>
              <a:endCxn id="34" idx="5"/>
            </p:cNvCxnSpPr>
            <p:nvPr/>
          </p:nvCxnSpPr>
          <p:spPr>
            <a:xfrm flipH="1" flipV="1">
              <a:off x="2909013" y="4872201"/>
              <a:ext cx="3104574" cy="1675556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7" idx="3"/>
            </p:cNvCxnSpPr>
            <p:nvPr/>
          </p:nvCxnSpPr>
          <p:spPr>
            <a:xfrm flipV="1">
              <a:off x="5979954" y="4885836"/>
              <a:ext cx="3397992" cy="166192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89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Grand Circus</dc:creator>
  <cp:lastModifiedBy>Grand Circus</cp:lastModifiedBy>
  <cp:revision>15</cp:revision>
  <dcterms:created xsi:type="dcterms:W3CDTF">2014-08-08T14:01:34Z</dcterms:created>
  <dcterms:modified xsi:type="dcterms:W3CDTF">2014-08-09T17:13:41Z</dcterms:modified>
</cp:coreProperties>
</file>