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0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7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3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9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7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7CA4-46C6-41EC-9152-F5AC3B2F9AD4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AD6C-1979-46B8-9657-25D9AC9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9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Grand Circus</dc:creator>
  <cp:lastModifiedBy>Grand Circus</cp:lastModifiedBy>
  <cp:revision>2</cp:revision>
  <dcterms:created xsi:type="dcterms:W3CDTF">2014-08-11T19:43:46Z</dcterms:created>
  <dcterms:modified xsi:type="dcterms:W3CDTF">2014-08-11T19:46:01Z</dcterms:modified>
</cp:coreProperties>
</file>