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941CE5-E75A-4FA4-9716-24C5C49F94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FC866A-31FC-478D-9FCF-8F29520021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12/9/2023 1:38:51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 Country" id="2" name="slide2">
            <a:extLst>
              <a:ext uri="{FF2B5EF4-FFF2-40B4-BE49-F238E27FC236}">
                <a16:creationId xmlns:a16="http://schemas.microsoft.com/office/drawing/2014/main" id="{7C5A2B0C-BA2B-4895-BC42-E20B75A6B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438275"/>
            <a:ext cx="8972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ropean Countries and Delivery Cost" id="3" name="slide3">
            <a:extLst>
              <a:ext uri="{FF2B5EF4-FFF2-40B4-BE49-F238E27FC236}">
                <a16:creationId xmlns:a16="http://schemas.microsoft.com/office/drawing/2014/main" id="{BFE9D261-4840-4EAF-9C78-5107E24C9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438275"/>
            <a:ext cx="8982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sert Choices between USA &amp;amp; Afghanistan" id="4" name="slide4">
            <a:extLst>
              <a:ext uri="{FF2B5EF4-FFF2-40B4-BE49-F238E27FC236}">
                <a16:creationId xmlns:a16="http://schemas.microsoft.com/office/drawing/2014/main" id="{404FAA59-DEFA-47E3-BD5F-AF173E0B3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85987"/>
            <a:ext cx="9144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6E429609-600F-4B11-A3A8-34BF4ABCE5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2023-12-09T13:38:52Z</dcterms:created>
  <dcterms:modified xsi:type="dcterms:W3CDTF">2023-12-09T13:38:52Z</dcterms:modified>
</cp:coreProperties>
</file>