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66" d="100"/>
          <a:sy n="66" d="100"/>
        </p:scale>
        <p:origin x="1704" y="8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27CA3-4F9B-48D5-97BD-060C70C08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265FB2-E8C4-4E4D-B3D8-1D18C6519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DAFC1F-A8B6-4E4D-A3E5-6768957B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7081-00E5-459E-9A84-2C71357C2B19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1E1B2B-E9A7-48A7-88C0-C55E5C90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095620-B1AC-4D00-AAC9-7E87CF21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544-B3DB-4933-986C-A8AA7D3B8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57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4BB9A0-B35E-4B3D-9451-291AB81A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A273B4B-1B6B-4F49-B230-6EF3AA5E8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EDFF9D-20A9-41F9-91D0-A80547C0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7081-00E5-459E-9A84-2C71357C2B19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776314-97C7-4E1B-BFD5-CCE08C24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669D91-21D9-4EC2-81C5-B1B54590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544-B3DB-4933-986C-A8AA7D3B8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25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0293E4D-4046-49D6-9815-AF949D744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7AD461-3E96-499C-90D7-45A91548D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D4074D-03C6-46ED-8AA7-A0E090B4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7081-00E5-459E-9A84-2C71357C2B19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B46929-6EB9-4F06-956E-4A73BD4B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C63095-C236-4FF9-9220-3AA9C56C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544-B3DB-4933-986C-A8AA7D3B8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67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7D1BD-10FF-42B8-BAC4-C2B6DA5E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6658C9-382C-42AF-A0B7-CB0F69BF1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F2FB6E-CFB4-4E13-B854-03927BFB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7081-00E5-459E-9A84-2C71357C2B19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9C6F09-D5FD-41B4-8008-89B67C98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F58FDF-937C-40E8-B1C7-227C379A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544-B3DB-4933-986C-A8AA7D3B8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65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9D347-D2DB-4550-A6D0-B60D24BE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3FE5F4-19BC-403E-95BA-637D70EB1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41410B-A732-4ED6-8B8F-7D6991F5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7081-00E5-459E-9A84-2C71357C2B19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380607-458F-4F92-9110-A842A14B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F088F2-F4D0-47CB-98F4-C7389671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544-B3DB-4933-986C-A8AA7D3B8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83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A5F704-CE6C-4BC0-9B78-55346A5B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A00B33-AA53-4319-8A1E-6FBD4BCD1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5AE77C-548B-4393-8789-642AD6656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675486-A310-4F7E-9A62-2A495815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7081-00E5-459E-9A84-2C71357C2B19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5986A5-99A0-4F95-8A3E-24D5CB11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A7E8FF-7991-4BC6-B5BA-285E0146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544-B3DB-4933-986C-A8AA7D3B8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25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9995C-A3C9-49DA-BAB7-E62D733E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015BBF-B7F8-4E86-ACA4-0717B208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BFC8FA-74FD-4251-984C-3AA49B07D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1929710-648F-4EDB-B080-199865A63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0A9B45F-78F1-437D-B009-3ACBAFC38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E86F930-FF94-4514-875A-64200BF3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7081-00E5-459E-9A84-2C71357C2B19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FE6976D-6EBA-4D96-9879-969321EC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168B27A-0F5A-4902-959C-188A2526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544-B3DB-4933-986C-A8AA7D3B8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45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A4A413-69BF-44EF-B66C-B3F0B267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90A472E-C072-4BA5-A14B-4AE4975E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7081-00E5-459E-9A84-2C71357C2B19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C2D488-9DDD-4463-B36D-F5D07573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90D2FDA-6009-419E-9B66-E7083AC0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544-B3DB-4933-986C-A8AA7D3B8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68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BB7A1C-B7FE-4ECC-BE7A-0B66CDD0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7081-00E5-459E-9A84-2C71357C2B19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AEB2D6-6067-461B-99E9-511C31F9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EE6E3D-B578-4C7D-B719-C664CC9D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544-B3DB-4933-986C-A8AA7D3B8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34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8EECD6-6D7F-4C6C-BE5E-EAD7880D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693B84-4872-4803-904A-5A89D0D61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7FD17CA-E0EF-4A2B-9373-8C63522DE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1AB231-533A-4296-92B7-D782956F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7081-00E5-459E-9A84-2C71357C2B19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9A47B2-1B5A-446F-8331-3545ECD4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95F910-6664-4A84-B1EB-C1DBF564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544-B3DB-4933-986C-A8AA7D3B8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31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D72B5-8982-4B2C-A3EC-457C4AFF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7063B93-1D7B-4EBC-88A0-FF9AF2AA4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AF2442-5733-48A2-8BA8-5DB492969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F21026-095F-4526-8FE7-9EE6993A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7081-00E5-459E-9A84-2C71357C2B19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2D8D0E-0E71-4C0A-894A-D3EE666A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4F6AE6-5D17-4DE0-9B46-BE4F17B9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544-B3DB-4933-986C-A8AA7D3B8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33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4ACD0C2-6A43-4BB8-B0E0-09F8C44E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C8BAC5-FFE3-45BA-9CDB-AEE229026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61169-FE68-4438-AFC4-EE8EA56F9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E7081-00E5-459E-9A84-2C71357C2B19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34CD81-0FD8-4EF5-BA3D-1DF3212EE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A4AADF-A7F4-49B3-BFE6-675F63774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9C544-B3DB-4933-986C-A8AA7D3B89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9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42FE902-6677-47BA-A815-F563D5210AC4}"/>
              </a:ext>
            </a:extLst>
          </p:cNvPr>
          <p:cNvCxnSpPr/>
          <p:nvPr/>
        </p:nvCxnSpPr>
        <p:spPr>
          <a:xfrm flipV="1">
            <a:off x="1988359" y="484816"/>
            <a:ext cx="0" cy="476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EC057B8-ECA6-4452-A8C3-5E18460E9625}"/>
              </a:ext>
            </a:extLst>
          </p:cNvPr>
          <p:cNvCxnSpPr/>
          <p:nvPr/>
        </p:nvCxnSpPr>
        <p:spPr>
          <a:xfrm>
            <a:off x="460268" y="4007404"/>
            <a:ext cx="6069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A78EBA2-7DB8-41DA-A5C0-1D6B884F2858}"/>
              </a:ext>
            </a:extLst>
          </p:cNvPr>
          <p:cNvSpPr txBox="1"/>
          <p:nvPr/>
        </p:nvSpPr>
        <p:spPr>
          <a:xfrm>
            <a:off x="1644693" y="3001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8AEC425-DE35-4899-B8D2-75ED8AC0C6FC}"/>
              </a:ext>
            </a:extLst>
          </p:cNvPr>
          <p:cNvSpPr txBox="1"/>
          <p:nvPr/>
        </p:nvSpPr>
        <p:spPr>
          <a:xfrm>
            <a:off x="6364956" y="400740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23469C4-50A4-4969-8351-9FAF72D2BC1F}"/>
              </a:ext>
            </a:extLst>
          </p:cNvPr>
          <p:cNvSpPr txBox="1"/>
          <p:nvPr/>
        </p:nvSpPr>
        <p:spPr>
          <a:xfrm>
            <a:off x="5140799" y="94576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X’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96A3715-F454-48B1-96B1-D7DF5CFB1B49}"/>
              </a:ext>
            </a:extLst>
          </p:cNvPr>
          <p:cNvSpPr txBox="1"/>
          <p:nvPr/>
        </p:nvSpPr>
        <p:spPr>
          <a:xfrm>
            <a:off x="2359524" y="3668979"/>
            <a:ext cx="124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Scan_angle</a:t>
            </a:r>
            <a:endParaRPr lang="zh-TW" altLang="en-US" dirty="0"/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5DCBF97E-2176-4C4A-AEF7-2F6EB1EE4F4E}"/>
              </a:ext>
            </a:extLst>
          </p:cNvPr>
          <p:cNvSpPr/>
          <p:nvPr/>
        </p:nvSpPr>
        <p:spPr>
          <a:xfrm>
            <a:off x="2066512" y="3616784"/>
            <a:ext cx="793283" cy="1519903"/>
          </a:xfrm>
          <a:prstGeom prst="arc">
            <a:avLst>
              <a:gd name="adj1" fmla="val 16406365"/>
              <a:gd name="adj2" fmla="val 188695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7FAF8FA9-8328-49ED-8C5F-2671094B9025}"/>
              </a:ext>
            </a:extLst>
          </p:cNvPr>
          <p:cNvGrpSpPr/>
          <p:nvPr/>
        </p:nvGrpSpPr>
        <p:grpSpPr>
          <a:xfrm>
            <a:off x="1598260" y="1040548"/>
            <a:ext cx="3500835" cy="3500834"/>
            <a:chOff x="1598260" y="1040548"/>
            <a:chExt cx="3500835" cy="350083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7ACE8A0-7066-414E-B27C-B4C4D605C580}"/>
                </a:ext>
              </a:extLst>
            </p:cNvPr>
            <p:cNvSpPr/>
            <p:nvPr/>
          </p:nvSpPr>
          <p:spPr>
            <a:xfrm rot="18900000">
              <a:off x="2921170" y="1574458"/>
              <a:ext cx="1804252" cy="18042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964D2730-43C4-4B7D-96C9-61BCF3C8D4E8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 flipV="1">
              <a:off x="2525511" y="1200785"/>
              <a:ext cx="1935684" cy="1913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6F9AAC6-070F-4927-BD14-996F96707DE3}"/>
                </a:ext>
              </a:extLst>
            </p:cNvPr>
            <p:cNvSpPr txBox="1"/>
            <p:nvPr/>
          </p:nvSpPr>
          <p:spPr>
            <a:xfrm>
              <a:off x="2189963" y="1130430"/>
              <a:ext cx="357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Y’</a:t>
              </a:r>
              <a:endParaRPr lang="zh-TW" altLang="en-US" dirty="0"/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716D8060-DEDB-4AE4-996B-E74446A744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8260" y="1040548"/>
              <a:ext cx="3500835" cy="3500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91BDB926-CCF6-49BC-91A0-760AE543DBB7}"/>
                </a:ext>
              </a:extLst>
            </p:cNvPr>
            <p:cNvSpPr/>
            <p:nvPr/>
          </p:nvSpPr>
          <p:spPr>
            <a:xfrm>
              <a:off x="4041125" y="2238290"/>
              <a:ext cx="79779" cy="797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86D69FF6-D9D3-44EA-BEA8-E44479B013B4}"/>
                </a:ext>
              </a:extLst>
            </p:cNvPr>
            <p:cNvSpPr/>
            <p:nvPr/>
          </p:nvSpPr>
          <p:spPr>
            <a:xfrm>
              <a:off x="4028425" y="2855828"/>
              <a:ext cx="79779" cy="797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B96FBA80-1845-4E6C-8D53-9C75B5C90D80}"/>
                </a:ext>
              </a:extLst>
            </p:cNvPr>
            <p:cNvSpPr/>
            <p:nvPr/>
          </p:nvSpPr>
          <p:spPr>
            <a:xfrm>
              <a:off x="3682350" y="1665203"/>
              <a:ext cx="79779" cy="797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DE71F993-1703-457A-A839-D8619BD296A9}"/>
                </a:ext>
              </a:extLst>
            </p:cNvPr>
            <p:cNvSpPr/>
            <p:nvPr/>
          </p:nvSpPr>
          <p:spPr>
            <a:xfrm>
              <a:off x="3111435" y="2581471"/>
              <a:ext cx="79779" cy="797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A0B369F5-3BA8-4C6E-8C15-F1F8A4692A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7839" y="2821747"/>
              <a:ext cx="73726" cy="73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6E6E1BA-BBD4-4F31-B0F3-21DD8211E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6590" y="2234174"/>
              <a:ext cx="387186" cy="3871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DCC0E2E6-D521-422F-BAEB-5B1B18D5A2B2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H="1">
              <a:off x="3868852" y="2306386"/>
              <a:ext cx="183956" cy="192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8408046E-FA50-4AE4-93B2-EC8685C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9950" y="1711087"/>
              <a:ext cx="294744" cy="308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324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9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楊子良</dc:creator>
  <cp:lastModifiedBy>楊子良</cp:lastModifiedBy>
  <cp:revision>13</cp:revision>
  <dcterms:created xsi:type="dcterms:W3CDTF">2024-11-30T04:30:46Z</dcterms:created>
  <dcterms:modified xsi:type="dcterms:W3CDTF">2024-11-30T11:30:55Z</dcterms:modified>
</cp:coreProperties>
</file>