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>
        <p:scale>
          <a:sx n="125" d="100"/>
          <a:sy n="125" d="100"/>
        </p:scale>
        <p:origin x="-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09042-EC54-422B-AC89-5F7F72CC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9A250-4F65-4F3E-A41F-BC6AA2E39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8E124-D1F0-4474-A867-F24BAE4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EB60-19FF-41CF-BF17-83F92E3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BE2E7-1427-4664-8F31-52D3445F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55C1A-407A-4FCB-89C2-95F21E1E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6A959-42E8-498E-BC86-6D743781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1AEBF-0233-4003-9CA7-C7542D28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584B5-E540-4D8A-8C05-CB2B3142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44510-C412-4C3A-8BDF-71780FC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5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59C192-88D7-4E75-AA38-E26F2AA01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AD53B1-D877-4CF8-A520-BEC91B9D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3D546-94A5-4978-B43E-3A7EE2F5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EFD881-99BB-4B7E-80A4-DED7AB20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0FD0E-D44E-4A14-A812-BBF96AB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59376-79F1-4D63-AC65-C0D3A445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4B9C9-EF24-4580-9761-734C3105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1CF1E-ED56-4205-A38D-E343911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78D3DE-31B6-49FE-BAFB-90B30AB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563C6-9AA8-4CB5-BF72-A0F7B289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56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8E8C1-A860-44C1-8224-B16851F5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E9320-579F-4CAB-9A93-654225FC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A5519-0993-41DF-B336-C68BF0EC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97706-9AC6-4902-AF7E-327DB0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DC0C6-B36B-4AF4-AEA5-55E62EB2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8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0C475-E2CB-4657-B5BD-779A7262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44389-D39F-4CEE-89FF-ED055446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5504A4-EE11-4633-8E65-1AEBF58F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D245D8-ADAC-4A00-A095-B50C7EE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10CAC-C392-44F5-B271-00FEDA88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CD6B8-D5E2-4E58-BA4D-F6591AF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CFB21-0AAE-483C-A1DC-68C0EE55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881BB0-59DA-470B-9123-54C133C9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659362-BF22-407B-8839-99793EDD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79B13A-6EBF-4D3C-A8AB-2B5B64CBC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44BE60-3494-42CF-99EE-8E814E76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E8A1FD-E3D6-4924-AEF7-F369E921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23FE40-08A5-4F82-B611-50C5FEB6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A59C5C-3A75-4051-9089-EF05EA26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7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56171-1E06-404A-8237-CF429580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CDBEAA-2DFF-4B68-AF66-5732EA3D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FF7435-751E-4709-AF8A-4C96A76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FC9C8C-B392-4570-BA8A-DDD34B84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8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5E950F-C51F-4743-9138-F30573B0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AA5BA9-096B-42BB-93D2-423F6B7F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9E3E3-E70F-4C35-9020-ADBCE4C8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1AB93-8488-4E4B-9990-A5E72CD9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3C27B-F308-466F-A461-39A0769B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FB70AE-492E-4DE8-B372-3878A794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E3C678-EECF-410E-855B-8A4B2F5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BE7623-24F6-434C-9681-4D7D33A2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14F7BB-3AE0-47E1-8447-4CCE10A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AC7A9-27A4-4452-91C0-296EB48A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1876C5-896A-4D39-8BAA-1556BE35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CFBCB8-E8FA-4A5F-BBA1-C4641CE01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3D8DA-1889-49A1-978E-9D986AAB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871DF1-A189-4E8A-A0FB-5C54D671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34893B-31F9-4D29-8B93-B29ADE2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1C3A35-1654-4CD9-8814-5967E1EE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B4BA6D-D6FC-4E3D-AB9D-84480FD6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8863B-B5E3-43F4-B1AC-5FB77DB6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8D59-9BBC-41B8-A38F-4EB6C0D688F6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72F51-05BD-4033-8BF4-82D671D6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130C0-A122-4F2E-AF4F-7DDC5BF7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D729-DE75-4F7A-99E7-343E328E1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65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E7E904A-FB51-4BF7-A331-CCE130AEA079}"/>
              </a:ext>
            </a:extLst>
          </p:cNvPr>
          <p:cNvCxnSpPr/>
          <p:nvPr/>
        </p:nvCxnSpPr>
        <p:spPr>
          <a:xfrm>
            <a:off x="3603812" y="3557708"/>
            <a:ext cx="3964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4CD7FFF-BA16-47AA-8123-7C1FE4FF6E90}"/>
              </a:ext>
            </a:extLst>
          </p:cNvPr>
          <p:cNvCxnSpPr>
            <a:cxnSpLocks/>
          </p:cNvCxnSpPr>
          <p:nvPr/>
        </p:nvCxnSpPr>
        <p:spPr>
          <a:xfrm flipV="1">
            <a:off x="5271247" y="1629016"/>
            <a:ext cx="0" cy="363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9527DF6-949A-490E-8573-3678259B4594}"/>
              </a:ext>
            </a:extLst>
          </p:cNvPr>
          <p:cNvGrpSpPr/>
          <p:nvPr/>
        </p:nvGrpSpPr>
        <p:grpSpPr>
          <a:xfrm>
            <a:off x="5809129" y="1629016"/>
            <a:ext cx="461037" cy="737662"/>
            <a:chOff x="5809129" y="1629016"/>
            <a:chExt cx="461037" cy="73766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4EB270-B26A-411B-BF31-7DA656B4DE54}"/>
                </a:ext>
              </a:extLst>
            </p:cNvPr>
            <p:cNvSpPr/>
            <p:nvPr/>
          </p:nvSpPr>
          <p:spPr>
            <a:xfrm>
              <a:off x="5809129" y="1629016"/>
              <a:ext cx="461037" cy="7376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0843802-53B1-4F65-8DA2-FAE550E43EE4}"/>
                </a:ext>
              </a:extLst>
            </p:cNvPr>
            <p:cNvSpPr/>
            <p:nvPr/>
          </p:nvSpPr>
          <p:spPr>
            <a:xfrm>
              <a:off x="6016787" y="1974987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124F7D-43AE-4527-B22A-4A40B547D9B7}"/>
              </a:ext>
            </a:extLst>
          </p:cNvPr>
          <p:cNvGrpSpPr/>
          <p:nvPr/>
        </p:nvGrpSpPr>
        <p:grpSpPr>
          <a:xfrm>
            <a:off x="5809129" y="2154991"/>
            <a:ext cx="461037" cy="737662"/>
            <a:chOff x="5809129" y="1629016"/>
            <a:chExt cx="461037" cy="7376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8E458A-3B04-467A-B884-B3369E1DEADD}"/>
                </a:ext>
              </a:extLst>
            </p:cNvPr>
            <p:cNvSpPr/>
            <p:nvPr/>
          </p:nvSpPr>
          <p:spPr>
            <a:xfrm>
              <a:off x="5809129" y="1629016"/>
              <a:ext cx="461037" cy="7376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1C3BC50-276E-4315-B737-0839E326C6E8}"/>
                </a:ext>
              </a:extLst>
            </p:cNvPr>
            <p:cNvSpPr/>
            <p:nvPr/>
          </p:nvSpPr>
          <p:spPr>
            <a:xfrm>
              <a:off x="6016787" y="1974987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354251F-8BBB-472D-B359-F3EBAEAD5A08}"/>
              </a:ext>
            </a:extLst>
          </p:cNvPr>
          <p:cNvGrpSpPr/>
          <p:nvPr/>
        </p:nvGrpSpPr>
        <p:grpSpPr>
          <a:xfrm>
            <a:off x="5809129" y="2697702"/>
            <a:ext cx="461037" cy="737662"/>
            <a:chOff x="5809129" y="1629016"/>
            <a:chExt cx="461037" cy="73766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A11352-F904-4426-9478-CB9BA54E8B59}"/>
                </a:ext>
              </a:extLst>
            </p:cNvPr>
            <p:cNvSpPr/>
            <p:nvPr/>
          </p:nvSpPr>
          <p:spPr>
            <a:xfrm>
              <a:off x="5809129" y="1629016"/>
              <a:ext cx="461037" cy="7376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302F734-AFEE-4001-8B55-B214A0F0A518}"/>
                </a:ext>
              </a:extLst>
            </p:cNvPr>
            <p:cNvSpPr/>
            <p:nvPr/>
          </p:nvSpPr>
          <p:spPr>
            <a:xfrm>
              <a:off x="6016787" y="1974987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BF1FFF2-2874-4D46-B4D1-44EB0371DF39}"/>
              </a:ext>
            </a:extLst>
          </p:cNvPr>
          <p:cNvGrpSpPr/>
          <p:nvPr/>
        </p:nvGrpSpPr>
        <p:grpSpPr>
          <a:xfrm>
            <a:off x="5809129" y="3240803"/>
            <a:ext cx="461037" cy="737662"/>
            <a:chOff x="5809129" y="1629016"/>
            <a:chExt cx="461037" cy="73766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2DD4CB-C091-4E1C-8804-BA479344F133}"/>
                </a:ext>
              </a:extLst>
            </p:cNvPr>
            <p:cNvSpPr/>
            <p:nvPr/>
          </p:nvSpPr>
          <p:spPr>
            <a:xfrm>
              <a:off x="5809129" y="1629016"/>
              <a:ext cx="461037" cy="7376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BCAD56F-91D7-4B4C-852A-DBC82D2713EF}"/>
                </a:ext>
              </a:extLst>
            </p:cNvPr>
            <p:cNvSpPr/>
            <p:nvPr/>
          </p:nvSpPr>
          <p:spPr>
            <a:xfrm>
              <a:off x="6016787" y="1974987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352AE0-8665-4840-ADDA-62A852C19700}"/>
              </a:ext>
            </a:extLst>
          </p:cNvPr>
          <p:cNvSpPr txBox="1"/>
          <p:nvPr/>
        </p:nvSpPr>
        <p:spPr>
          <a:xfrm>
            <a:off x="6207097" y="1436124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area1: x1, y1</a:t>
            </a:r>
            <a:endParaRPr lang="zh-TW" altLang="en-US" sz="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567825-FDFB-49E1-B1CA-8DFA5B59C1D1}"/>
              </a:ext>
            </a:extLst>
          </p:cNvPr>
          <p:cNvSpPr txBox="1"/>
          <p:nvPr/>
        </p:nvSpPr>
        <p:spPr>
          <a:xfrm>
            <a:off x="6207096" y="199804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area2: x2, y2</a:t>
            </a:r>
            <a:endParaRPr lang="zh-TW" altLang="en-US" sz="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E13F57D-B79D-40CC-9DF1-C8E717DB1CD2}"/>
              </a:ext>
            </a:extLst>
          </p:cNvPr>
          <p:cNvSpPr txBox="1"/>
          <p:nvPr/>
        </p:nvSpPr>
        <p:spPr>
          <a:xfrm>
            <a:off x="6243114" y="252362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area3: x3, y3</a:t>
            </a:r>
            <a:endParaRPr lang="zh-TW" altLang="en-US" sz="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5E4EC5-8686-4CCF-919E-0A9B7F655B69}"/>
              </a:ext>
            </a:extLst>
          </p:cNvPr>
          <p:cNvSpPr txBox="1"/>
          <p:nvPr/>
        </p:nvSpPr>
        <p:spPr>
          <a:xfrm>
            <a:off x="6243113" y="3086527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area4: x4, y4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93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楊子良</dc:creator>
  <cp:lastModifiedBy>楊子良</cp:lastModifiedBy>
  <cp:revision>2</cp:revision>
  <dcterms:created xsi:type="dcterms:W3CDTF">2024-12-02T06:26:25Z</dcterms:created>
  <dcterms:modified xsi:type="dcterms:W3CDTF">2024-12-02T06:42:06Z</dcterms:modified>
</cp:coreProperties>
</file>