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F017F-DF0E-4487-A38A-FD1E799D9C02}" type="datetimeFigureOut">
              <a:rPr lang="en-GB" smtClean="0"/>
              <a:t>20/11/2015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D349B-B760-48F6-BF5A-9BABE1D94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97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D349B-B760-48F6-BF5A-9BABE1D94BF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386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59EC-D549-44EF-8F48-2CA2E0AD9A0E}" type="datetimeFigureOut">
              <a:rPr lang="en-GB" smtClean="0"/>
              <a:t>20/11/2015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FDE6-C1D1-4184-8334-A45D335E5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26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C4BD-D6FF-4C36-B8F4-6E4D1753B626}" type="datetime1">
              <a:rPr lang="en-GB" smtClean="0"/>
              <a:t>20/11/2015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FDE6-C1D1-4184-8334-A45D335E5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37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C4BD-D6FF-4C36-B8F4-6E4D1753B626}" type="datetime1">
              <a:rPr lang="en-GB" smtClean="0"/>
              <a:t>20/11/2015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FDE6-C1D1-4184-8334-A45D335E5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90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C4BD-D6FF-4C36-B8F4-6E4D1753B626}" type="datetime1">
              <a:rPr lang="en-GB" smtClean="0"/>
              <a:t>20/11/2015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FDE6-C1D1-4184-8334-A45D335E5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71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C4BD-D6FF-4C36-B8F4-6E4D1753B626}" type="datetime1">
              <a:rPr lang="en-GB" smtClean="0"/>
              <a:t>20/11/2015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FDE6-C1D1-4184-8334-A45D335E5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39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C4BD-D6FF-4C36-B8F4-6E4D1753B626}" type="datetime1">
              <a:rPr lang="en-GB" smtClean="0"/>
              <a:t>20/11/2015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FDE6-C1D1-4184-8334-A45D335E5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31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C4BD-D6FF-4C36-B8F4-6E4D1753B626}" type="datetime1">
              <a:rPr lang="en-GB" smtClean="0"/>
              <a:t>20/11/2015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FDE6-C1D1-4184-8334-A45D335E5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16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C4BD-D6FF-4C36-B8F4-6E4D1753B626}" type="datetime1">
              <a:rPr lang="en-GB" smtClean="0"/>
              <a:t>20/11/2015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FDE6-C1D1-4184-8334-A45D335E5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74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C4BD-D6FF-4C36-B8F4-6E4D1753B626}" type="datetime1">
              <a:rPr lang="en-GB" smtClean="0"/>
              <a:t>20/11/2015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FDE6-C1D1-4184-8334-A45D335E5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039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C4BD-D6FF-4C36-B8F4-6E4D1753B626}" type="datetime1">
              <a:rPr lang="en-GB" smtClean="0"/>
              <a:t>20/11/2015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FDE6-C1D1-4184-8334-A45D335E5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73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C4BD-D6FF-4C36-B8F4-6E4D1753B626}" type="datetime1">
              <a:rPr lang="en-GB" smtClean="0"/>
              <a:t>20/11/2015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FDE6-C1D1-4184-8334-A45D335E5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32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C59EC-D549-44EF-8F48-2CA2E0AD9A0E}" type="datetimeFigureOut">
              <a:rPr lang="en-GB" smtClean="0"/>
              <a:t>20/11/2015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BFDE6-C1D1-4184-8334-A45D335E5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55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10" Type="http://schemas.openxmlformats.org/officeDocument/2006/relationships/image" Target="../media/image8.jp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68946"/>
          </a:xfrm>
          <a:solidFill>
            <a:srgbClr val="00206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Welcome to Securex EA Intranet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86872"/>
            <a:ext cx="2429814" cy="532080"/>
          </a:xfrm>
          <a:solidFill>
            <a:srgbClr val="002060"/>
          </a:solidFill>
          <a:ln>
            <a:solidFill>
              <a:srgbClr val="002060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Executive Directors Office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2116006"/>
            <a:ext cx="2429814" cy="532080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rgbClr val="FF0000"/>
                </a:solidFill>
              </a:rPr>
              <a:t>Departments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0" y="2845140"/>
            <a:ext cx="2429814" cy="532080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rgbClr val="FF0000"/>
                </a:solidFill>
              </a:rPr>
              <a:t>Policies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0" y="3574274"/>
            <a:ext cx="2429814" cy="53208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rgbClr val="FF0000"/>
                </a:solidFill>
              </a:rPr>
              <a:t>Employee Directory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4303408"/>
            <a:ext cx="2429814" cy="532080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>
                <a:solidFill>
                  <a:srgbClr val="FF0000"/>
                </a:solidFill>
              </a:rPr>
              <a:t>Documents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-1" y="5032542"/>
            <a:ext cx="12180641" cy="1551138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rgbClr val="FF0000"/>
                </a:solidFill>
              </a:rPr>
              <a:t>Securex Products Awareness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2811194" y="1386872"/>
            <a:ext cx="3505200" cy="3448616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rgbClr val="FF0000"/>
                </a:solidFill>
              </a:rPr>
              <a:t>Group Managing Directors Office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6697774" y="1392702"/>
            <a:ext cx="3712318" cy="3442787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rgbClr val="FF0000"/>
                </a:solidFill>
              </a:rPr>
              <a:t>Staff Announcements and News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0584354" y="1386872"/>
            <a:ext cx="1596287" cy="3448616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rgbClr val="FF0000"/>
                </a:solidFill>
              </a:rPr>
              <a:t>Social Media Corner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194" y="2090803"/>
            <a:ext cx="3505200" cy="27446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774" y="2090802"/>
            <a:ext cx="3712318" cy="27446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8836"/>
            <a:ext cx="1506181" cy="114484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952" y="5446833"/>
            <a:ext cx="1567888" cy="112884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611" y="5446832"/>
            <a:ext cx="975570" cy="112884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952" y="5446833"/>
            <a:ext cx="1528895" cy="111355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618" y="5444197"/>
            <a:ext cx="1616378" cy="113948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767" y="5446832"/>
            <a:ext cx="1782265" cy="113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0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28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Welcome to Securex EA Intranet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Norman Mulinge</dc:creator>
  <cp:lastModifiedBy>Norman M. Mulinge</cp:lastModifiedBy>
  <cp:revision>3</cp:revision>
  <dcterms:created xsi:type="dcterms:W3CDTF">2015-11-16T20:00:17Z</dcterms:created>
  <dcterms:modified xsi:type="dcterms:W3CDTF">2015-11-20T08:25:24Z</dcterms:modified>
</cp:coreProperties>
</file>