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1" r:id="rId3"/>
    <p:sldId id="283" r:id="rId4"/>
    <p:sldId id="284" r:id="rId5"/>
    <p:sldId id="298" r:id="rId6"/>
    <p:sldId id="288" r:id="rId7"/>
    <p:sldId id="306" r:id="rId8"/>
    <p:sldId id="309" r:id="rId9"/>
    <p:sldId id="305" r:id="rId10"/>
    <p:sldId id="307" r:id="rId11"/>
    <p:sldId id="312" r:id="rId12"/>
    <p:sldId id="308" r:id="rId13"/>
    <p:sldId id="310" r:id="rId14"/>
    <p:sldId id="303" r:id="rId15"/>
    <p:sldId id="286" r:id="rId16"/>
    <p:sldId id="257" r:id="rId17"/>
    <p:sldId id="265" r:id="rId18"/>
    <p:sldId id="273" r:id="rId19"/>
    <p:sldId id="267" r:id="rId20"/>
    <p:sldId id="277" r:id="rId21"/>
    <p:sldId id="304" r:id="rId22"/>
    <p:sldId id="291" r:id="rId23"/>
    <p:sldId id="294" r:id="rId24"/>
    <p:sldId id="299" r:id="rId25"/>
    <p:sldId id="300" r:id="rId26"/>
    <p:sldId id="289" r:id="rId27"/>
    <p:sldId id="27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2226" autoAdjust="0"/>
  </p:normalViewPr>
  <p:slideViewPr>
    <p:cSldViewPr snapToGrid="0">
      <p:cViewPr varScale="1">
        <p:scale>
          <a:sx n="69" d="100"/>
          <a:sy n="69" d="100"/>
        </p:scale>
        <p:origin x="36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5102E2-1474-4096-947F-3AAF3F3BDE54}" type="doc">
      <dgm:prSet loTypeId="urn:microsoft.com/office/officeart/2005/8/layout/bProcess4" loCatId="process" qsTypeId="urn:microsoft.com/office/officeart/2005/8/quickstyle/simple3" qsCatId="simple" csTypeId="urn:microsoft.com/office/officeart/2005/8/colors/colorful5" csCatId="colorful" phldr="1"/>
      <dgm:spPr/>
      <dgm:t>
        <a:bodyPr/>
        <a:lstStyle/>
        <a:p>
          <a:endParaRPr lang="zh-CN" altLang="en-US"/>
        </a:p>
      </dgm:t>
    </dgm:pt>
    <dgm:pt modelId="{0A8C2164-5582-4D37-A3FB-C7961C56BD67}">
      <dgm:prSet phldrT="[文本]" custT="1"/>
      <dgm:spPr/>
      <dgm:t>
        <a:bodyPr/>
        <a:lstStyle/>
        <a:p>
          <a:r>
            <a:rPr lang="zh-CN" altLang="en-US" sz="2800" dirty="0" smtClean="0"/>
            <a:t>运营</a:t>
          </a:r>
          <a:endParaRPr lang="zh-CN" altLang="en-US" sz="2800" dirty="0"/>
        </a:p>
      </dgm:t>
    </dgm:pt>
    <dgm:pt modelId="{FC5B5741-D114-4C19-8D7E-2B7BE15899BF}" type="parTrans" cxnId="{FB7C6C48-F5E2-4BC3-A3CA-84AD86A44A1E}">
      <dgm:prSet/>
      <dgm:spPr/>
      <dgm:t>
        <a:bodyPr/>
        <a:lstStyle/>
        <a:p>
          <a:endParaRPr lang="zh-CN" altLang="en-US" sz="4000"/>
        </a:p>
      </dgm:t>
    </dgm:pt>
    <dgm:pt modelId="{758C6870-310D-48F5-9078-E0D814B9B645}" type="sibTrans" cxnId="{FB7C6C48-F5E2-4BC3-A3CA-84AD86A44A1E}">
      <dgm:prSet/>
      <dgm:spPr/>
      <dgm:t>
        <a:bodyPr/>
        <a:lstStyle/>
        <a:p>
          <a:endParaRPr lang="zh-CN" altLang="en-US" sz="4000"/>
        </a:p>
      </dgm:t>
    </dgm:pt>
    <dgm:pt modelId="{EF4442A1-795A-46B4-9786-24BA49486705}">
      <dgm:prSet phldrT="[文本]" custT="1"/>
      <dgm:spPr/>
      <dgm:t>
        <a:bodyPr/>
        <a:lstStyle/>
        <a:p>
          <a:r>
            <a:rPr lang="zh-CN" altLang="en-US" sz="1200" dirty="0" smtClean="0"/>
            <a:t>收到</a:t>
          </a:r>
          <a:r>
            <a:rPr lang="en-US" altLang="zh-CN" sz="1200" dirty="0" smtClean="0"/>
            <a:t>DSP</a:t>
          </a:r>
          <a:r>
            <a:rPr lang="zh-CN" altLang="en-US" sz="1200" dirty="0" smtClean="0"/>
            <a:t>发出的</a:t>
          </a:r>
          <a:r>
            <a:rPr lang="en-US" altLang="zh-CN" sz="1200" dirty="0" smtClean="0"/>
            <a:t>RTB</a:t>
          </a:r>
          <a:r>
            <a:rPr lang="zh-CN" altLang="en-US" sz="1200" dirty="0" smtClean="0"/>
            <a:t>开户申请</a:t>
          </a:r>
          <a:endParaRPr lang="zh-CN" altLang="en-US" sz="1200" dirty="0"/>
        </a:p>
      </dgm:t>
    </dgm:pt>
    <dgm:pt modelId="{8B4A5177-B8B8-42E9-8C69-126077698DB9}" type="parTrans" cxnId="{D4C54464-EE55-418A-9CDB-1A47C6250793}">
      <dgm:prSet/>
      <dgm:spPr/>
      <dgm:t>
        <a:bodyPr/>
        <a:lstStyle/>
        <a:p>
          <a:endParaRPr lang="zh-CN" altLang="en-US" sz="4000"/>
        </a:p>
      </dgm:t>
    </dgm:pt>
    <dgm:pt modelId="{F5B22224-F2E2-48DA-8B46-96C1F4D7A0C4}" type="sibTrans" cxnId="{D4C54464-EE55-418A-9CDB-1A47C6250793}">
      <dgm:prSet/>
      <dgm:spPr/>
      <dgm:t>
        <a:bodyPr/>
        <a:lstStyle/>
        <a:p>
          <a:endParaRPr lang="zh-CN" altLang="en-US" sz="4000"/>
        </a:p>
      </dgm:t>
    </dgm:pt>
    <dgm:pt modelId="{653FDB05-C0E4-4D07-8206-73BEF3CCFDFF}">
      <dgm:prSet phldrT="[文本]" custT="1"/>
      <dgm:spPr/>
      <dgm:t>
        <a:bodyPr/>
        <a:lstStyle/>
        <a:p>
          <a:r>
            <a:rPr lang="zh-CN" altLang="en-US" sz="2800" dirty="0" smtClean="0"/>
            <a:t>销售</a:t>
          </a:r>
          <a:endParaRPr lang="zh-CN" altLang="en-US" sz="2800" dirty="0"/>
        </a:p>
      </dgm:t>
    </dgm:pt>
    <dgm:pt modelId="{0E845976-DA69-4D8A-8EAD-3C3B6DC4A82B}" type="parTrans" cxnId="{9CAF0E40-F778-436C-9015-ED47659156BB}">
      <dgm:prSet/>
      <dgm:spPr/>
      <dgm:t>
        <a:bodyPr/>
        <a:lstStyle/>
        <a:p>
          <a:endParaRPr lang="zh-CN" altLang="en-US" sz="4000"/>
        </a:p>
      </dgm:t>
    </dgm:pt>
    <dgm:pt modelId="{0EC52809-14D9-4450-8E2C-D79B8ECB203A}" type="sibTrans" cxnId="{9CAF0E40-F778-436C-9015-ED47659156BB}">
      <dgm:prSet/>
      <dgm:spPr/>
      <dgm:t>
        <a:bodyPr/>
        <a:lstStyle/>
        <a:p>
          <a:endParaRPr lang="zh-CN" altLang="en-US" sz="4000"/>
        </a:p>
      </dgm:t>
    </dgm:pt>
    <dgm:pt modelId="{5DDC2DC1-F2A3-4184-88B6-6A57F16C1C87}">
      <dgm:prSet phldrT="[文本]" custT="1"/>
      <dgm:spPr/>
      <dgm:t>
        <a:bodyPr/>
        <a:lstStyle/>
        <a:p>
          <a:r>
            <a:rPr lang="zh-CN" altLang="en-US" sz="1200" dirty="0" smtClean="0"/>
            <a:t>确认广告主开户</a:t>
          </a:r>
          <a:endParaRPr lang="zh-CN" altLang="en-US" sz="1200" dirty="0"/>
        </a:p>
      </dgm:t>
    </dgm:pt>
    <dgm:pt modelId="{29A9ABF7-AF9A-4B09-A901-F7C5FB43A663}" type="parTrans" cxnId="{6D177B64-2B07-4158-B640-505EF3412D77}">
      <dgm:prSet/>
      <dgm:spPr/>
      <dgm:t>
        <a:bodyPr/>
        <a:lstStyle/>
        <a:p>
          <a:endParaRPr lang="zh-CN" altLang="en-US" sz="4000"/>
        </a:p>
      </dgm:t>
    </dgm:pt>
    <dgm:pt modelId="{501F374E-B85D-4904-9D02-8AB3102FBD66}" type="sibTrans" cxnId="{6D177B64-2B07-4158-B640-505EF3412D77}">
      <dgm:prSet/>
      <dgm:spPr/>
      <dgm:t>
        <a:bodyPr/>
        <a:lstStyle/>
        <a:p>
          <a:endParaRPr lang="zh-CN" altLang="en-US" sz="4000"/>
        </a:p>
      </dgm:t>
    </dgm:pt>
    <dgm:pt modelId="{FCCF892C-D9CD-49AF-A7B1-CB7E2FE4B5B8}">
      <dgm:prSet phldrT="[文本]" custT="1"/>
      <dgm:spPr/>
      <dgm:t>
        <a:bodyPr/>
        <a:lstStyle/>
        <a:p>
          <a:r>
            <a:rPr lang="zh-CN" altLang="en-US" sz="2800" dirty="0" smtClean="0"/>
            <a:t>执行</a:t>
          </a:r>
          <a:endParaRPr lang="zh-CN" altLang="en-US" sz="2800" dirty="0"/>
        </a:p>
      </dgm:t>
    </dgm:pt>
    <dgm:pt modelId="{89356687-9D85-475A-8C6B-36E14A0D78B1}" type="parTrans" cxnId="{02077822-0AC4-401E-85B1-63C3667A7142}">
      <dgm:prSet/>
      <dgm:spPr/>
      <dgm:t>
        <a:bodyPr/>
        <a:lstStyle/>
        <a:p>
          <a:endParaRPr lang="zh-CN" altLang="en-US" sz="4000"/>
        </a:p>
      </dgm:t>
    </dgm:pt>
    <dgm:pt modelId="{0D32C4D5-AF69-49FF-B674-9E3085FC1791}" type="sibTrans" cxnId="{02077822-0AC4-401E-85B1-63C3667A7142}">
      <dgm:prSet/>
      <dgm:spPr/>
      <dgm:t>
        <a:bodyPr/>
        <a:lstStyle/>
        <a:p>
          <a:endParaRPr lang="zh-CN" altLang="en-US" sz="4000"/>
        </a:p>
      </dgm:t>
    </dgm:pt>
    <dgm:pt modelId="{08FC4F9A-A0E2-4D2F-9606-0048B1516D9A}">
      <dgm:prSet phldrT="[文本]" custT="1"/>
      <dgm:spPr/>
      <dgm:t>
        <a:bodyPr/>
        <a:lstStyle/>
        <a:p>
          <a:r>
            <a:rPr lang="zh-CN" altLang="en-US" sz="1200" dirty="0" smtClean="0"/>
            <a:t>审核广告主</a:t>
          </a:r>
          <a:endParaRPr lang="zh-CN" altLang="en-US" sz="1200" dirty="0"/>
        </a:p>
      </dgm:t>
    </dgm:pt>
    <dgm:pt modelId="{0B25459E-4504-4825-A97D-C75155AEC408}" type="parTrans" cxnId="{8360330F-5B8F-4E96-9233-181A99510D27}">
      <dgm:prSet/>
      <dgm:spPr/>
      <dgm:t>
        <a:bodyPr/>
        <a:lstStyle/>
        <a:p>
          <a:endParaRPr lang="zh-CN" altLang="en-US" sz="4000"/>
        </a:p>
      </dgm:t>
    </dgm:pt>
    <dgm:pt modelId="{67302056-12A9-4CF0-99D0-BE709694C27F}" type="sibTrans" cxnId="{8360330F-5B8F-4E96-9233-181A99510D27}">
      <dgm:prSet/>
      <dgm:spPr/>
      <dgm:t>
        <a:bodyPr/>
        <a:lstStyle/>
        <a:p>
          <a:endParaRPr lang="zh-CN" altLang="en-US" sz="4000"/>
        </a:p>
      </dgm:t>
    </dgm:pt>
    <dgm:pt modelId="{13D365F9-BF9A-4229-BE56-CA4DFEDE1C13}">
      <dgm:prSet custT="1"/>
      <dgm:spPr/>
      <dgm:t>
        <a:bodyPr/>
        <a:lstStyle/>
        <a:p>
          <a:r>
            <a:rPr lang="zh-CN" altLang="en-US" sz="2800" dirty="0" smtClean="0"/>
            <a:t>运营</a:t>
          </a:r>
          <a:endParaRPr lang="zh-CN" altLang="en-US" sz="2800" dirty="0"/>
        </a:p>
      </dgm:t>
    </dgm:pt>
    <dgm:pt modelId="{2C1BBE59-5EC5-426A-B7B9-880AC4BBF516}" type="parTrans" cxnId="{3EB0BCD3-EDC9-47D7-8686-BC2502FC9C26}">
      <dgm:prSet/>
      <dgm:spPr/>
      <dgm:t>
        <a:bodyPr/>
        <a:lstStyle/>
        <a:p>
          <a:endParaRPr lang="zh-CN" altLang="en-US" sz="4000"/>
        </a:p>
      </dgm:t>
    </dgm:pt>
    <dgm:pt modelId="{90317726-8D42-4998-A5C5-8436A4C1D0B3}" type="sibTrans" cxnId="{3EB0BCD3-EDC9-47D7-8686-BC2502FC9C26}">
      <dgm:prSet/>
      <dgm:spPr/>
      <dgm:t>
        <a:bodyPr/>
        <a:lstStyle/>
        <a:p>
          <a:endParaRPr lang="zh-CN" altLang="en-US" sz="4000"/>
        </a:p>
      </dgm:t>
    </dgm:pt>
    <dgm:pt modelId="{C0449C1F-6604-474C-9267-E0A4C6660325}">
      <dgm:prSet custT="1"/>
      <dgm:spPr/>
      <dgm:t>
        <a:bodyPr/>
        <a:lstStyle/>
        <a:p>
          <a:r>
            <a:rPr lang="zh-CN" altLang="en-US" sz="1200" dirty="0" smtClean="0"/>
            <a:t>指导</a:t>
          </a:r>
          <a:r>
            <a:rPr lang="en-US" altLang="zh-CN" sz="1200" dirty="0" smtClean="0"/>
            <a:t>DSP</a:t>
          </a:r>
          <a:r>
            <a:rPr lang="zh-CN" altLang="en-US" sz="1200" dirty="0" smtClean="0"/>
            <a:t>上传广告素材</a:t>
          </a:r>
          <a:endParaRPr lang="zh-CN" altLang="en-US" sz="1200" dirty="0"/>
        </a:p>
      </dgm:t>
    </dgm:pt>
    <dgm:pt modelId="{08F497DA-514D-4331-BD82-C1F2AB9CE8A0}" type="parTrans" cxnId="{1C4F695F-B2A4-4AAA-960B-0BD00F99D372}">
      <dgm:prSet/>
      <dgm:spPr/>
      <dgm:t>
        <a:bodyPr/>
        <a:lstStyle/>
        <a:p>
          <a:endParaRPr lang="zh-CN" altLang="en-US" sz="4000"/>
        </a:p>
      </dgm:t>
    </dgm:pt>
    <dgm:pt modelId="{152E4894-ED90-4921-8F91-F97D16A1DE4C}" type="sibTrans" cxnId="{1C4F695F-B2A4-4AAA-960B-0BD00F99D372}">
      <dgm:prSet/>
      <dgm:spPr/>
      <dgm:t>
        <a:bodyPr/>
        <a:lstStyle/>
        <a:p>
          <a:endParaRPr lang="zh-CN" altLang="en-US" sz="4000"/>
        </a:p>
      </dgm:t>
    </dgm:pt>
    <dgm:pt modelId="{AFB103AC-40C7-44BA-B2B7-45C7E5B341E0}">
      <dgm:prSet custT="1"/>
      <dgm:spPr/>
      <dgm:t>
        <a:bodyPr/>
        <a:lstStyle/>
        <a:p>
          <a:r>
            <a:rPr lang="zh-CN" altLang="en-US" sz="2800" dirty="0" smtClean="0"/>
            <a:t>执行</a:t>
          </a:r>
          <a:endParaRPr lang="zh-CN" altLang="en-US" sz="2800" dirty="0"/>
        </a:p>
      </dgm:t>
    </dgm:pt>
    <dgm:pt modelId="{A2C3BBE5-CE13-49C8-92B5-91EF970E046E}" type="parTrans" cxnId="{2A9EE33F-DA3E-43EF-B1C4-E1F5A6349154}">
      <dgm:prSet/>
      <dgm:spPr/>
      <dgm:t>
        <a:bodyPr/>
        <a:lstStyle/>
        <a:p>
          <a:endParaRPr lang="zh-CN" altLang="en-US" sz="4000"/>
        </a:p>
      </dgm:t>
    </dgm:pt>
    <dgm:pt modelId="{3DEF18AC-8EA8-4FA3-8103-FBB87FA99766}" type="sibTrans" cxnId="{2A9EE33F-DA3E-43EF-B1C4-E1F5A6349154}">
      <dgm:prSet/>
      <dgm:spPr/>
      <dgm:t>
        <a:bodyPr/>
        <a:lstStyle/>
        <a:p>
          <a:endParaRPr lang="zh-CN" altLang="en-US" sz="4000"/>
        </a:p>
      </dgm:t>
    </dgm:pt>
    <dgm:pt modelId="{2B861BB7-AF1F-4555-AFCD-DCF5941D1D6A}">
      <dgm:prSet custT="1"/>
      <dgm:spPr/>
      <dgm:t>
        <a:bodyPr/>
        <a:lstStyle/>
        <a:p>
          <a:r>
            <a:rPr lang="zh-CN" altLang="en-US" sz="1200" dirty="0" smtClean="0"/>
            <a:t>依照</a:t>
          </a:r>
          <a:r>
            <a:rPr lang="en-US" altLang="zh-CN" sz="1200" dirty="0" smtClean="0"/>
            <a:t>DSP</a:t>
          </a:r>
          <a:r>
            <a:rPr lang="zh-CN" altLang="en-US" sz="1200" dirty="0" smtClean="0"/>
            <a:t>提供的素材</a:t>
          </a:r>
          <a:r>
            <a:rPr lang="en-US" altLang="zh-CN" sz="1200" dirty="0" smtClean="0"/>
            <a:t>ID</a:t>
          </a:r>
          <a:r>
            <a:rPr lang="zh-CN" altLang="en-US" sz="1200" dirty="0" smtClean="0"/>
            <a:t>审核</a:t>
          </a:r>
          <a:endParaRPr lang="zh-CN" altLang="en-US" sz="1200" dirty="0"/>
        </a:p>
      </dgm:t>
    </dgm:pt>
    <dgm:pt modelId="{115A4D8F-BF0B-4A60-8698-58D336BE40C2}" type="parTrans" cxnId="{F7FA78C3-7408-4DF2-AA76-C454927E9805}">
      <dgm:prSet/>
      <dgm:spPr/>
      <dgm:t>
        <a:bodyPr/>
        <a:lstStyle/>
        <a:p>
          <a:endParaRPr lang="zh-CN" altLang="en-US" sz="4000"/>
        </a:p>
      </dgm:t>
    </dgm:pt>
    <dgm:pt modelId="{A5335467-E305-4459-9FF3-3C971E023478}" type="sibTrans" cxnId="{F7FA78C3-7408-4DF2-AA76-C454927E9805}">
      <dgm:prSet/>
      <dgm:spPr/>
      <dgm:t>
        <a:bodyPr/>
        <a:lstStyle/>
        <a:p>
          <a:endParaRPr lang="zh-CN" altLang="en-US" sz="4000"/>
        </a:p>
      </dgm:t>
    </dgm:pt>
    <dgm:pt modelId="{99C271D3-0840-4396-8B51-1C31E4111363}">
      <dgm:prSet custT="1"/>
      <dgm:spPr/>
      <dgm:t>
        <a:bodyPr/>
        <a:lstStyle/>
        <a:p>
          <a:r>
            <a:rPr lang="zh-CN" altLang="en-US" sz="2800" dirty="0" smtClean="0"/>
            <a:t>运营</a:t>
          </a:r>
          <a:endParaRPr lang="zh-CN" altLang="en-US" sz="2800" dirty="0"/>
        </a:p>
      </dgm:t>
    </dgm:pt>
    <dgm:pt modelId="{B566BC3B-B33F-4C65-AD06-4ABF84D53CE6}" type="parTrans" cxnId="{B27237F0-F302-441F-AB0F-529C03EC3FAA}">
      <dgm:prSet/>
      <dgm:spPr/>
      <dgm:t>
        <a:bodyPr/>
        <a:lstStyle/>
        <a:p>
          <a:endParaRPr lang="zh-CN" altLang="en-US" sz="4000"/>
        </a:p>
      </dgm:t>
    </dgm:pt>
    <dgm:pt modelId="{3AE1DEDF-9896-4A1D-AED4-313B98E93D2A}" type="sibTrans" cxnId="{B27237F0-F302-441F-AB0F-529C03EC3FAA}">
      <dgm:prSet/>
      <dgm:spPr/>
      <dgm:t>
        <a:bodyPr/>
        <a:lstStyle/>
        <a:p>
          <a:endParaRPr lang="zh-CN" altLang="en-US" sz="4000"/>
        </a:p>
      </dgm:t>
    </dgm:pt>
    <dgm:pt modelId="{9E53414E-7305-4AF2-94CB-C78C369A4F5C}">
      <dgm:prSet custT="1"/>
      <dgm:spPr/>
      <dgm:t>
        <a:bodyPr/>
        <a:lstStyle/>
        <a:p>
          <a:r>
            <a:rPr lang="zh-CN" altLang="en-US" sz="1200" dirty="0" smtClean="0"/>
            <a:t>通知</a:t>
          </a:r>
          <a:r>
            <a:rPr lang="en-US" altLang="zh-CN" sz="1200" dirty="0" smtClean="0"/>
            <a:t>DSP</a:t>
          </a:r>
          <a:r>
            <a:rPr lang="zh-CN" altLang="en-US" sz="1200" dirty="0" smtClean="0"/>
            <a:t>上线</a:t>
          </a:r>
          <a:endParaRPr lang="zh-CN" altLang="en-US" sz="1200" dirty="0"/>
        </a:p>
      </dgm:t>
    </dgm:pt>
    <dgm:pt modelId="{A39D714A-D22D-4809-B684-0F9BA213B14A}" type="parTrans" cxnId="{E11E434C-883C-44EA-98F9-FDB57EA897FF}">
      <dgm:prSet/>
      <dgm:spPr/>
      <dgm:t>
        <a:bodyPr/>
        <a:lstStyle/>
        <a:p>
          <a:endParaRPr lang="zh-CN" altLang="en-US" sz="4000"/>
        </a:p>
      </dgm:t>
    </dgm:pt>
    <dgm:pt modelId="{17358C31-A07E-4136-961A-7DF734A20E6B}" type="sibTrans" cxnId="{E11E434C-883C-44EA-98F9-FDB57EA897FF}">
      <dgm:prSet/>
      <dgm:spPr/>
      <dgm:t>
        <a:bodyPr/>
        <a:lstStyle/>
        <a:p>
          <a:endParaRPr lang="zh-CN" altLang="en-US" sz="4000"/>
        </a:p>
      </dgm:t>
    </dgm:pt>
    <dgm:pt modelId="{35584384-8B22-44AA-8357-1B1AB8D8CCCD}">
      <dgm:prSet custT="1"/>
      <dgm:spPr/>
      <dgm:t>
        <a:bodyPr/>
        <a:lstStyle/>
        <a:p>
          <a:r>
            <a:rPr lang="zh-CN" altLang="en-US" sz="1200" dirty="0" smtClean="0"/>
            <a:t>与</a:t>
          </a:r>
          <a:r>
            <a:rPr lang="en-US" altLang="zh-CN" sz="1200" dirty="0" smtClean="0"/>
            <a:t>DSP</a:t>
          </a:r>
          <a:r>
            <a:rPr lang="zh-CN" altLang="en-US" sz="1200" dirty="0" smtClean="0"/>
            <a:t>监控比对数据</a:t>
          </a:r>
          <a:endParaRPr lang="zh-CN" altLang="en-US" sz="1200" dirty="0"/>
        </a:p>
      </dgm:t>
    </dgm:pt>
    <dgm:pt modelId="{76A9BDBC-857D-4BEC-AFBF-E51FED34F513}" type="parTrans" cxnId="{6CAE0293-A820-41FF-ACF3-A554EA386DBE}">
      <dgm:prSet/>
      <dgm:spPr/>
      <dgm:t>
        <a:bodyPr/>
        <a:lstStyle/>
        <a:p>
          <a:endParaRPr lang="zh-CN" altLang="en-US" sz="4000"/>
        </a:p>
      </dgm:t>
    </dgm:pt>
    <dgm:pt modelId="{EB05ED5B-FE3B-41B5-951E-C207C03E8B31}" type="sibTrans" cxnId="{6CAE0293-A820-41FF-ACF3-A554EA386DBE}">
      <dgm:prSet/>
      <dgm:spPr/>
      <dgm:t>
        <a:bodyPr/>
        <a:lstStyle/>
        <a:p>
          <a:endParaRPr lang="zh-CN" altLang="en-US" sz="4000"/>
        </a:p>
      </dgm:t>
    </dgm:pt>
    <dgm:pt modelId="{24EFC0FF-BD29-4FC2-BA64-2CCD285AAE0D}">
      <dgm:prSet phldrT="[文本]" custT="1"/>
      <dgm:spPr/>
      <dgm:t>
        <a:bodyPr/>
        <a:lstStyle/>
        <a:p>
          <a:r>
            <a:rPr lang="zh-CN" altLang="en-US" sz="1200" dirty="0" smtClean="0"/>
            <a:t>确认</a:t>
          </a:r>
          <a:r>
            <a:rPr lang="en-US" altLang="zh-CN" sz="1200" dirty="0" smtClean="0"/>
            <a:t>RTB</a:t>
          </a:r>
          <a:r>
            <a:rPr lang="zh-CN" altLang="en-US" sz="1200" dirty="0" smtClean="0"/>
            <a:t>底价</a:t>
          </a:r>
          <a:endParaRPr lang="zh-CN" altLang="en-US" sz="1200" dirty="0"/>
        </a:p>
      </dgm:t>
    </dgm:pt>
    <dgm:pt modelId="{2287D79E-CCAA-4B39-BE83-001B1F2EB1BC}" type="parTrans" cxnId="{55EB6777-69BB-41EE-A578-51A02F659B04}">
      <dgm:prSet/>
      <dgm:spPr/>
      <dgm:t>
        <a:bodyPr/>
        <a:lstStyle/>
        <a:p>
          <a:endParaRPr lang="zh-CN" altLang="en-US" sz="3200"/>
        </a:p>
      </dgm:t>
    </dgm:pt>
    <dgm:pt modelId="{06FDC01D-4977-4414-ACE8-19CFBB83F765}" type="sibTrans" cxnId="{55EB6777-69BB-41EE-A578-51A02F659B04}">
      <dgm:prSet/>
      <dgm:spPr/>
      <dgm:t>
        <a:bodyPr/>
        <a:lstStyle/>
        <a:p>
          <a:endParaRPr lang="zh-CN" altLang="en-US" sz="3200"/>
        </a:p>
      </dgm:t>
    </dgm:pt>
    <dgm:pt modelId="{0E0325E0-2DBA-4360-8EB2-A5CA30A5FC83}">
      <dgm:prSet custT="1"/>
      <dgm:spPr/>
      <dgm:t>
        <a:bodyPr/>
        <a:lstStyle/>
        <a:p>
          <a:r>
            <a:rPr lang="zh-CN" altLang="en-US" sz="1200" dirty="0" smtClean="0"/>
            <a:t>将素材</a:t>
          </a:r>
          <a:r>
            <a:rPr lang="en-US" altLang="zh-CN" sz="1200" dirty="0" smtClean="0"/>
            <a:t>ID</a:t>
          </a:r>
          <a:r>
            <a:rPr lang="zh-CN" altLang="en-US" sz="1200" dirty="0" smtClean="0"/>
            <a:t>反馈给执行审核</a:t>
          </a:r>
          <a:endParaRPr lang="zh-CN" altLang="en-US" sz="1200" dirty="0"/>
        </a:p>
      </dgm:t>
    </dgm:pt>
    <dgm:pt modelId="{CBD4602E-6C61-4D17-9C98-BFA3FD244B6A}" type="parTrans" cxnId="{3DE23259-AA57-44E0-89EB-EE45B5921AB8}">
      <dgm:prSet/>
      <dgm:spPr/>
      <dgm:t>
        <a:bodyPr/>
        <a:lstStyle/>
        <a:p>
          <a:endParaRPr lang="zh-CN" altLang="en-US" sz="3200"/>
        </a:p>
      </dgm:t>
    </dgm:pt>
    <dgm:pt modelId="{FBE8DE43-317A-4CC4-BE02-592F46329157}" type="sibTrans" cxnId="{3DE23259-AA57-44E0-89EB-EE45B5921AB8}">
      <dgm:prSet/>
      <dgm:spPr/>
      <dgm:t>
        <a:bodyPr/>
        <a:lstStyle/>
        <a:p>
          <a:endParaRPr lang="zh-CN" altLang="en-US" sz="3200"/>
        </a:p>
      </dgm:t>
    </dgm:pt>
    <dgm:pt modelId="{120C527F-23B8-4660-803D-E499B6B167A8}" type="pres">
      <dgm:prSet presAssocID="{925102E2-1474-4096-947F-3AAF3F3BDE54}" presName="Name0" presStyleCnt="0">
        <dgm:presLayoutVars>
          <dgm:dir/>
          <dgm:resizeHandles/>
        </dgm:presLayoutVars>
      </dgm:prSet>
      <dgm:spPr/>
      <dgm:t>
        <a:bodyPr/>
        <a:lstStyle/>
        <a:p>
          <a:endParaRPr lang="zh-CN" altLang="en-US"/>
        </a:p>
      </dgm:t>
    </dgm:pt>
    <dgm:pt modelId="{FAC85D8C-C27C-44F3-810C-9CA6734A7752}" type="pres">
      <dgm:prSet presAssocID="{0A8C2164-5582-4D37-A3FB-C7961C56BD67}" presName="compNode" presStyleCnt="0"/>
      <dgm:spPr/>
    </dgm:pt>
    <dgm:pt modelId="{AB66D63A-4D50-4C82-B4AC-37684BB9DBB6}" type="pres">
      <dgm:prSet presAssocID="{0A8C2164-5582-4D37-A3FB-C7961C56BD67}" presName="dummyConnPt" presStyleCnt="0"/>
      <dgm:spPr/>
    </dgm:pt>
    <dgm:pt modelId="{99E6EC71-CE01-412E-9420-E08A51D7A408}" type="pres">
      <dgm:prSet presAssocID="{0A8C2164-5582-4D37-A3FB-C7961C56BD67}" presName="node" presStyleLbl="node1" presStyleIdx="0" presStyleCnt="6">
        <dgm:presLayoutVars>
          <dgm:bulletEnabled val="1"/>
        </dgm:presLayoutVars>
      </dgm:prSet>
      <dgm:spPr/>
      <dgm:t>
        <a:bodyPr/>
        <a:lstStyle/>
        <a:p>
          <a:endParaRPr lang="zh-CN" altLang="en-US"/>
        </a:p>
      </dgm:t>
    </dgm:pt>
    <dgm:pt modelId="{3334D00B-2B04-4E70-BD2A-F27D4CE98B55}" type="pres">
      <dgm:prSet presAssocID="{758C6870-310D-48F5-9078-E0D814B9B645}" presName="sibTrans" presStyleLbl="bgSibTrans2D1" presStyleIdx="0" presStyleCnt="5"/>
      <dgm:spPr/>
      <dgm:t>
        <a:bodyPr/>
        <a:lstStyle/>
        <a:p>
          <a:endParaRPr lang="zh-CN" altLang="en-US"/>
        </a:p>
      </dgm:t>
    </dgm:pt>
    <dgm:pt modelId="{7764EC0D-13F9-4D43-9B02-00C5CAA82CED}" type="pres">
      <dgm:prSet presAssocID="{653FDB05-C0E4-4D07-8206-73BEF3CCFDFF}" presName="compNode" presStyleCnt="0"/>
      <dgm:spPr/>
    </dgm:pt>
    <dgm:pt modelId="{89D4043B-E028-4180-8996-996AE9CC652D}" type="pres">
      <dgm:prSet presAssocID="{653FDB05-C0E4-4D07-8206-73BEF3CCFDFF}" presName="dummyConnPt" presStyleCnt="0"/>
      <dgm:spPr/>
    </dgm:pt>
    <dgm:pt modelId="{3930DE58-89C3-46F2-86A1-A692FEE129B7}" type="pres">
      <dgm:prSet presAssocID="{653FDB05-C0E4-4D07-8206-73BEF3CCFDFF}" presName="node" presStyleLbl="node1" presStyleIdx="1" presStyleCnt="6">
        <dgm:presLayoutVars>
          <dgm:bulletEnabled val="1"/>
        </dgm:presLayoutVars>
      </dgm:prSet>
      <dgm:spPr/>
      <dgm:t>
        <a:bodyPr/>
        <a:lstStyle/>
        <a:p>
          <a:endParaRPr lang="zh-CN" altLang="en-US"/>
        </a:p>
      </dgm:t>
    </dgm:pt>
    <dgm:pt modelId="{096A9AEE-BBF1-4227-975A-3DCD798A1936}" type="pres">
      <dgm:prSet presAssocID="{0EC52809-14D9-4450-8E2C-D79B8ECB203A}" presName="sibTrans" presStyleLbl="bgSibTrans2D1" presStyleIdx="1" presStyleCnt="5"/>
      <dgm:spPr/>
      <dgm:t>
        <a:bodyPr/>
        <a:lstStyle/>
        <a:p>
          <a:endParaRPr lang="zh-CN" altLang="en-US"/>
        </a:p>
      </dgm:t>
    </dgm:pt>
    <dgm:pt modelId="{5F74DBB6-A11D-44E3-BE84-ECFF32A81650}" type="pres">
      <dgm:prSet presAssocID="{FCCF892C-D9CD-49AF-A7B1-CB7E2FE4B5B8}" presName="compNode" presStyleCnt="0"/>
      <dgm:spPr/>
    </dgm:pt>
    <dgm:pt modelId="{B95817AA-3527-4406-9E2C-4E677BF1FE45}" type="pres">
      <dgm:prSet presAssocID="{FCCF892C-D9CD-49AF-A7B1-CB7E2FE4B5B8}" presName="dummyConnPt" presStyleCnt="0"/>
      <dgm:spPr/>
    </dgm:pt>
    <dgm:pt modelId="{3C6BFFB5-4087-404A-B533-DBDE16035874}" type="pres">
      <dgm:prSet presAssocID="{FCCF892C-D9CD-49AF-A7B1-CB7E2FE4B5B8}" presName="node" presStyleLbl="node1" presStyleIdx="2" presStyleCnt="6">
        <dgm:presLayoutVars>
          <dgm:bulletEnabled val="1"/>
        </dgm:presLayoutVars>
      </dgm:prSet>
      <dgm:spPr/>
      <dgm:t>
        <a:bodyPr/>
        <a:lstStyle/>
        <a:p>
          <a:endParaRPr lang="zh-CN" altLang="en-US"/>
        </a:p>
      </dgm:t>
    </dgm:pt>
    <dgm:pt modelId="{14CE648C-E68F-4D91-9BD2-395474D34CDE}" type="pres">
      <dgm:prSet presAssocID="{0D32C4D5-AF69-49FF-B674-9E3085FC1791}" presName="sibTrans" presStyleLbl="bgSibTrans2D1" presStyleIdx="2" presStyleCnt="5"/>
      <dgm:spPr/>
      <dgm:t>
        <a:bodyPr/>
        <a:lstStyle/>
        <a:p>
          <a:endParaRPr lang="zh-CN" altLang="en-US"/>
        </a:p>
      </dgm:t>
    </dgm:pt>
    <dgm:pt modelId="{E1DA22BF-0FD3-400F-B6E0-19C6D3572C38}" type="pres">
      <dgm:prSet presAssocID="{13D365F9-BF9A-4229-BE56-CA4DFEDE1C13}" presName="compNode" presStyleCnt="0"/>
      <dgm:spPr/>
    </dgm:pt>
    <dgm:pt modelId="{F62AC2CA-1DF8-4BE8-BE51-1BDE0CAB95B5}" type="pres">
      <dgm:prSet presAssocID="{13D365F9-BF9A-4229-BE56-CA4DFEDE1C13}" presName="dummyConnPt" presStyleCnt="0"/>
      <dgm:spPr/>
    </dgm:pt>
    <dgm:pt modelId="{105AB5F3-13F9-4837-A219-71F656B6CB0A}" type="pres">
      <dgm:prSet presAssocID="{13D365F9-BF9A-4229-BE56-CA4DFEDE1C13}" presName="node" presStyleLbl="node1" presStyleIdx="3" presStyleCnt="6">
        <dgm:presLayoutVars>
          <dgm:bulletEnabled val="1"/>
        </dgm:presLayoutVars>
      </dgm:prSet>
      <dgm:spPr/>
      <dgm:t>
        <a:bodyPr/>
        <a:lstStyle/>
        <a:p>
          <a:endParaRPr lang="zh-CN" altLang="en-US"/>
        </a:p>
      </dgm:t>
    </dgm:pt>
    <dgm:pt modelId="{0D41A6FD-3344-4902-B07C-42DFDEF6978A}" type="pres">
      <dgm:prSet presAssocID="{90317726-8D42-4998-A5C5-8436A4C1D0B3}" presName="sibTrans" presStyleLbl="bgSibTrans2D1" presStyleIdx="3" presStyleCnt="5"/>
      <dgm:spPr/>
      <dgm:t>
        <a:bodyPr/>
        <a:lstStyle/>
        <a:p>
          <a:endParaRPr lang="zh-CN" altLang="en-US"/>
        </a:p>
      </dgm:t>
    </dgm:pt>
    <dgm:pt modelId="{02FB1621-AE27-4420-81F6-8517B7CACA78}" type="pres">
      <dgm:prSet presAssocID="{AFB103AC-40C7-44BA-B2B7-45C7E5B341E0}" presName="compNode" presStyleCnt="0"/>
      <dgm:spPr/>
    </dgm:pt>
    <dgm:pt modelId="{95CBB1A7-93E6-4271-8CE1-26A70D300EF7}" type="pres">
      <dgm:prSet presAssocID="{AFB103AC-40C7-44BA-B2B7-45C7E5B341E0}" presName="dummyConnPt" presStyleCnt="0"/>
      <dgm:spPr/>
    </dgm:pt>
    <dgm:pt modelId="{BD6A5E67-51CA-4CF4-87C8-A57F1B7BC262}" type="pres">
      <dgm:prSet presAssocID="{AFB103AC-40C7-44BA-B2B7-45C7E5B341E0}" presName="node" presStyleLbl="node1" presStyleIdx="4" presStyleCnt="6">
        <dgm:presLayoutVars>
          <dgm:bulletEnabled val="1"/>
        </dgm:presLayoutVars>
      </dgm:prSet>
      <dgm:spPr/>
      <dgm:t>
        <a:bodyPr/>
        <a:lstStyle/>
        <a:p>
          <a:endParaRPr lang="zh-CN" altLang="en-US"/>
        </a:p>
      </dgm:t>
    </dgm:pt>
    <dgm:pt modelId="{11CCE578-AB7B-4BD1-B5E4-472A33EEEF4B}" type="pres">
      <dgm:prSet presAssocID="{3DEF18AC-8EA8-4FA3-8103-FBB87FA99766}" presName="sibTrans" presStyleLbl="bgSibTrans2D1" presStyleIdx="4" presStyleCnt="5"/>
      <dgm:spPr/>
      <dgm:t>
        <a:bodyPr/>
        <a:lstStyle/>
        <a:p>
          <a:endParaRPr lang="zh-CN" altLang="en-US"/>
        </a:p>
      </dgm:t>
    </dgm:pt>
    <dgm:pt modelId="{7E9ACDBF-82BB-4AD9-8EAB-261634E7491A}" type="pres">
      <dgm:prSet presAssocID="{99C271D3-0840-4396-8B51-1C31E4111363}" presName="compNode" presStyleCnt="0"/>
      <dgm:spPr/>
    </dgm:pt>
    <dgm:pt modelId="{DBAC683B-ED1A-43BC-ACE8-57096640B513}" type="pres">
      <dgm:prSet presAssocID="{99C271D3-0840-4396-8B51-1C31E4111363}" presName="dummyConnPt" presStyleCnt="0"/>
      <dgm:spPr/>
    </dgm:pt>
    <dgm:pt modelId="{F87F89C4-911B-446C-B734-B9E1406CC7D5}" type="pres">
      <dgm:prSet presAssocID="{99C271D3-0840-4396-8B51-1C31E4111363}" presName="node" presStyleLbl="node1" presStyleIdx="5" presStyleCnt="6">
        <dgm:presLayoutVars>
          <dgm:bulletEnabled val="1"/>
        </dgm:presLayoutVars>
      </dgm:prSet>
      <dgm:spPr/>
      <dgm:t>
        <a:bodyPr/>
        <a:lstStyle/>
        <a:p>
          <a:endParaRPr lang="zh-CN" altLang="en-US"/>
        </a:p>
      </dgm:t>
    </dgm:pt>
  </dgm:ptLst>
  <dgm:cxnLst>
    <dgm:cxn modelId="{5CB16CD2-F018-4DC6-9B52-23088706F07C}" type="presOf" srcId="{925102E2-1474-4096-947F-3AAF3F3BDE54}" destId="{120C527F-23B8-4660-803D-E499B6B167A8}" srcOrd="0" destOrd="0" presId="urn:microsoft.com/office/officeart/2005/8/layout/bProcess4"/>
    <dgm:cxn modelId="{AF7E8172-06ED-4BD1-BFDE-68B7FE8F3D7B}" type="presOf" srcId="{90317726-8D42-4998-A5C5-8436A4C1D0B3}" destId="{0D41A6FD-3344-4902-B07C-42DFDEF6978A}" srcOrd="0" destOrd="0" presId="urn:microsoft.com/office/officeart/2005/8/layout/bProcess4"/>
    <dgm:cxn modelId="{9EE45392-9CBE-4DE4-88B4-9463ED24DCAB}" type="presOf" srcId="{0E0325E0-2DBA-4360-8EB2-A5CA30A5FC83}" destId="{105AB5F3-13F9-4837-A219-71F656B6CB0A}" srcOrd="0" destOrd="2" presId="urn:microsoft.com/office/officeart/2005/8/layout/bProcess4"/>
    <dgm:cxn modelId="{E9FBE564-A347-4CE0-B1DE-5F9B2C0BA1FE}" type="presOf" srcId="{13D365F9-BF9A-4229-BE56-CA4DFEDE1C13}" destId="{105AB5F3-13F9-4837-A219-71F656B6CB0A}" srcOrd="0" destOrd="0" presId="urn:microsoft.com/office/officeart/2005/8/layout/bProcess4"/>
    <dgm:cxn modelId="{02077822-0AC4-401E-85B1-63C3667A7142}" srcId="{925102E2-1474-4096-947F-3AAF3F3BDE54}" destId="{FCCF892C-D9CD-49AF-A7B1-CB7E2FE4B5B8}" srcOrd="2" destOrd="0" parTransId="{89356687-9D85-475A-8C6B-36E14A0D78B1}" sibTransId="{0D32C4D5-AF69-49FF-B674-9E3085FC1791}"/>
    <dgm:cxn modelId="{D4C54464-EE55-418A-9CDB-1A47C6250793}" srcId="{0A8C2164-5582-4D37-A3FB-C7961C56BD67}" destId="{EF4442A1-795A-46B4-9786-24BA49486705}" srcOrd="0" destOrd="0" parTransId="{8B4A5177-B8B8-42E9-8C69-126077698DB9}" sibTransId="{F5B22224-F2E2-48DA-8B46-96C1F4D7A0C4}"/>
    <dgm:cxn modelId="{F71ACACE-6FE0-4A64-BD89-39F92659135E}" type="presOf" srcId="{0A8C2164-5582-4D37-A3FB-C7961C56BD67}" destId="{99E6EC71-CE01-412E-9420-E08A51D7A408}" srcOrd="0" destOrd="0" presId="urn:microsoft.com/office/officeart/2005/8/layout/bProcess4"/>
    <dgm:cxn modelId="{1C4F695F-B2A4-4AAA-960B-0BD00F99D372}" srcId="{13D365F9-BF9A-4229-BE56-CA4DFEDE1C13}" destId="{C0449C1F-6604-474C-9267-E0A4C6660325}" srcOrd="0" destOrd="0" parTransId="{08F497DA-514D-4331-BD82-C1F2AB9CE8A0}" sibTransId="{152E4894-ED90-4921-8F91-F97D16A1DE4C}"/>
    <dgm:cxn modelId="{BF85561D-192A-4EB9-9A83-DDF793BEFDA5}" type="presOf" srcId="{2B861BB7-AF1F-4555-AFCD-DCF5941D1D6A}" destId="{BD6A5E67-51CA-4CF4-87C8-A57F1B7BC262}" srcOrd="0" destOrd="1" presId="urn:microsoft.com/office/officeart/2005/8/layout/bProcess4"/>
    <dgm:cxn modelId="{8360330F-5B8F-4E96-9233-181A99510D27}" srcId="{FCCF892C-D9CD-49AF-A7B1-CB7E2FE4B5B8}" destId="{08FC4F9A-A0E2-4D2F-9606-0048B1516D9A}" srcOrd="0" destOrd="0" parTransId="{0B25459E-4504-4825-A97D-C75155AEC408}" sibTransId="{67302056-12A9-4CF0-99D0-BE709694C27F}"/>
    <dgm:cxn modelId="{1957E5F2-E33B-4928-8ABA-0B998D2D365F}" type="presOf" srcId="{0D32C4D5-AF69-49FF-B674-9E3085FC1791}" destId="{14CE648C-E68F-4D91-9BD2-395474D34CDE}" srcOrd="0" destOrd="0" presId="urn:microsoft.com/office/officeart/2005/8/layout/bProcess4"/>
    <dgm:cxn modelId="{3C9502BF-DE9A-4A80-9801-7B796CBE1A3F}" type="presOf" srcId="{24EFC0FF-BD29-4FC2-BA64-2CCD285AAE0D}" destId="{3930DE58-89C3-46F2-86A1-A692FEE129B7}" srcOrd="0" destOrd="2" presId="urn:microsoft.com/office/officeart/2005/8/layout/bProcess4"/>
    <dgm:cxn modelId="{9CAF0E40-F778-436C-9015-ED47659156BB}" srcId="{925102E2-1474-4096-947F-3AAF3F3BDE54}" destId="{653FDB05-C0E4-4D07-8206-73BEF3CCFDFF}" srcOrd="1" destOrd="0" parTransId="{0E845976-DA69-4D8A-8EAD-3C3B6DC4A82B}" sibTransId="{0EC52809-14D9-4450-8E2C-D79B8ECB203A}"/>
    <dgm:cxn modelId="{918BF719-0728-4DF4-8EC1-A96BEEA51E4C}" type="presOf" srcId="{3DEF18AC-8EA8-4FA3-8103-FBB87FA99766}" destId="{11CCE578-AB7B-4BD1-B5E4-472A33EEEF4B}" srcOrd="0" destOrd="0" presId="urn:microsoft.com/office/officeart/2005/8/layout/bProcess4"/>
    <dgm:cxn modelId="{AEA10988-BC2F-45D8-868A-D1DF69E7E0E6}" type="presOf" srcId="{AFB103AC-40C7-44BA-B2B7-45C7E5B341E0}" destId="{BD6A5E67-51CA-4CF4-87C8-A57F1B7BC262}" srcOrd="0" destOrd="0" presId="urn:microsoft.com/office/officeart/2005/8/layout/bProcess4"/>
    <dgm:cxn modelId="{2A9EE33F-DA3E-43EF-B1C4-E1F5A6349154}" srcId="{925102E2-1474-4096-947F-3AAF3F3BDE54}" destId="{AFB103AC-40C7-44BA-B2B7-45C7E5B341E0}" srcOrd="4" destOrd="0" parTransId="{A2C3BBE5-CE13-49C8-92B5-91EF970E046E}" sibTransId="{3DEF18AC-8EA8-4FA3-8103-FBB87FA99766}"/>
    <dgm:cxn modelId="{113C1366-AC32-4B78-88FA-880F97A0146E}" type="presOf" srcId="{EF4442A1-795A-46B4-9786-24BA49486705}" destId="{99E6EC71-CE01-412E-9420-E08A51D7A408}" srcOrd="0" destOrd="1" presId="urn:microsoft.com/office/officeart/2005/8/layout/bProcess4"/>
    <dgm:cxn modelId="{5FC9378C-7811-496A-811F-972B3ED6AD95}" type="presOf" srcId="{653FDB05-C0E4-4D07-8206-73BEF3CCFDFF}" destId="{3930DE58-89C3-46F2-86A1-A692FEE129B7}" srcOrd="0" destOrd="0" presId="urn:microsoft.com/office/officeart/2005/8/layout/bProcess4"/>
    <dgm:cxn modelId="{EAF47621-D334-46EF-A5D9-A19306B1E023}" type="presOf" srcId="{5DDC2DC1-F2A3-4184-88B6-6A57F16C1C87}" destId="{3930DE58-89C3-46F2-86A1-A692FEE129B7}" srcOrd="0" destOrd="1" presId="urn:microsoft.com/office/officeart/2005/8/layout/bProcess4"/>
    <dgm:cxn modelId="{55EB6777-69BB-41EE-A578-51A02F659B04}" srcId="{653FDB05-C0E4-4D07-8206-73BEF3CCFDFF}" destId="{24EFC0FF-BD29-4FC2-BA64-2CCD285AAE0D}" srcOrd="1" destOrd="0" parTransId="{2287D79E-CCAA-4B39-BE83-001B1F2EB1BC}" sibTransId="{06FDC01D-4977-4414-ACE8-19CFBB83F765}"/>
    <dgm:cxn modelId="{0F32E01E-C45A-4565-B03B-A75DA9EF49A4}" type="presOf" srcId="{99C271D3-0840-4396-8B51-1C31E4111363}" destId="{F87F89C4-911B-446C-B734-B9E1406CC7D5}" srcOrd="0" destOrd="0" presId="urn:microsoft.com/office/officeart/2005/8/layout/bProcess4"/>
    <dgm:cxn modelId="{FB7C6C48-F5E2-4BC3-A3CA-84AD86A44A1E}" srcId="{925102E2-1474-4096-947F-3AAF3F3BDE54}" destId="{0A8C2164-5582-4D37-A3FB-C7961C56BD67}" srcOrd="0" destOrd="0" parTransId="{FC5B5741-D114-4C19-8D7E-2B7BE15899BF}" sibTransId="{758C6870-310D-48F5-9078-E0D814B9B645}"/>
    <dgm:cxn modelId="{F2AEA5C3-6549-491C-9239-C5609AA560DB}" type="presOf" srcId="{08FC4F9A-A0E2-4D2F-9606-0048B1516D9A}" destId="{3C6BFFB5-4087-404A-B533-DBDE16035874}" srcOrd="0" destOrd="1" presId="urn:microsoft.com/office/officeart/2005/8/layout/bProcess4"/>
    <dgm:cxn modelId="{B9E63537-15A6-4FC1-97C4-ABE4F38F57A1}" type="presOf" srcId="{9E53414E-7305-4AF2-94CB-C78C369A4F5C}" destId="{F87F89C4-911B-446C-B734-B9E1406CC7D5}" srcOrd="0" destOrd="1" presId="urn:microsoft.com/office/officeart/2005/8/layout/bProcess4"/>
    <dgm:cxn modelId="{E11E434C-883C-44EA-98F9-FDB57EA897FF}" srcId="{99C271D3-0840-4396-8B51-1C31E4111363}" destId="{9E53414E-7305-4AF2-94CB-C78C369A4F5C}" srcOrd="0" destOrd="0" parTransId="{A39D714A-D22D-4809-B684-0F9BA213B14A}" sibTransId="{17358C31-A07E-4136-961A-7DF734A20E6B}"/>
    <dgm:cxn modelId="{F99CAD45-B4D1-4083-BF2A-CFE104928D5F}" type="presOf" srcId="{C0449C1F-6604-474C-9267-E0A4C6660325}" destId="{105AB5F3-13F9-4837-A219-71F656B6CB0A}" srcOrd="0" destOrd="1" presId="urn:microsoft.com/office/officeart/2005/8/layout/bProcess4"/>
    <dgm:cxn modelId="{F7FA78C3-7408-4DF2-AA76-C454927E9805}" srcId="{AFB103AC-40C7-44BA-B2B7-45C7E5B341E0}" destId="{2B861BB7-AF1F-4555-AFCD-DCF5941D1D6A}" srcOrd="0" destOrd="0" parTransId="{115A4D8F-BF0B-4A60-8698-58D336BE40C2}" sibTransId="{A5335467-E305-4459-9FF3-3C971E023478}"/>
    <dgm:cxn modelId="{71C8C4EA-D06B-42EB-87B5-81B41FDCEF7C}" type="presOf" srcId="{35584384-8B22-44AA-8357-1B1AB8D8CCCD}" destId="{F87F89C4-911B-446C-B734-B9E1406CC7D5}" srcOrd="0" destOrd="2" presId="urn:microsoft.com/office/officeart/2005/8/layout/bProcess4"/>
    <dgm:cxn modelId="{6CAE0293-A820-41FF-ACF3-A554EA386DBE}" srcId="{99C271D3-0840-4396-8B51-1C31E4111363}" destId="{35584384-8B22-44AA-8357-1B1AB8D8CCCD}" srcOrd="1" destOrd="0" parTransId="{76A9BDBC-857D-4BEC-AFBF-E51FED34F513}" sibTransId="{EB05ED5B-FE3B-41B5-951E-C207C03E8B31}"/>
    <dgm:cxn modelId="{36183ABB-3406-4FE6-8EE1-FF96F65AB230}" type="presOf" srcId="{0EC52809-14D9-4450-8E2C-D79B8ECB203A}" destId="{096A9AEE-BBF1-4227-975A-3DCD798A1936}" srcOrd="0" destOrd="0" presId="urn:microsoft.com/office/officeart/2005/8/layout/bProcess4"/>
    <dgm:cxn modelId="{3EB0BCD3-EDC9-47D7-8686-BC2502FC9C26}" srcId="{925102E2-1474-4096-947F-3AAF3F3BDE54}" destId="{13D365F9-BF9A-4229-BE56-CA4DFEDE1C13}" srcOrd="3" destOrd="0" parTransId="{2C1BBE59-5EC5-426A-B7B9-880AC4BBF516}" sibTransId="{90317726-8D42-4998-A5C5-8436A4C1D0B3}"/>
    <dgm:cxn modelId="{B27237F0-F302-441F-AB0F-529C03EC3FAA}" srcId="{925102E2-1474-4096-947F-3AAF3F3BDE54}" destId="{99C271D3-0840-4396-8B51-1C31E4111363}" srcOrd="5" destOrd="0" parTransId="{B566BC3B-B33F-4C65-AD06-4ABF84D53CE6}" sibTransId="{3AE1DEDF-9896-4A1D-AED4-313B98E93D2A}"/>
    <dgm:cxn modelId="{6D177B64-2B07-4158-B640-505EF3412D77}" srcId="{653FDB05-C0E4-4D07-8206-73BEF3CCFDFF}" destId="{5DDC2DC1-F2A3-4184-88B6-6A57F16C1C87}" srcOrd="0" destOrd="0" parTransId="{29A9ABF7-AF9A-4B09-A901-F7C5FB43A663}" sibTransId="{501F374E-B85D-4904-9D02-8AB3102FBD66}"/>
    <dgm:cxn modelId="{3DE23259-AA57-44E0-89EB-EE45B5921AB8}" srcId="{13D365F9-BF9A-4229-BE56-CA4DFEDE1C13}" destId="{0E0325E0-2DBA-4360-8EB2-A5CA30A5FC83}" srcOrd="1" destOrd="0" parTransId="{CBD4602E-6C61-4D17-9C98-BFA3FD244B6A}" sibTransId="{FBE8DE43-317A-4CC4-BE02-592F46329157}"/>
    <dgm:cxn modelId="{ABB2A72B-46F4-4C4D-BD47-2A38C6D26CC2}" type="presOf" srcId="{FCCF892C-D9CD-49AF-A7B1-CB7E2FE4B5B8}" destId="{3C6BFFB5-4087-404A-B533-DBDE16035874}" srcOrd="0" destOrd="0" presId="urn:microsoft.com/office/officeart/2005/8/layout/bProcess4"/>
    <dgm:cxn modelId="{1A2DD7BB-FE86-49E4-9F46-C8558059BA92}" type="presOf" srcId="{758C6870-310D-48F5-9078-E0D814B9B645}" destId="{3334D00B-2B04-4E70-BD2A-F27D4CE98B55}" srcOrd="0" destOrd="0" presId="urn:microsoft.com/office/officeart/2005/8/layout/bProcess4"/>
    <dgm:cxn modelId="{B9C60CD4-BE3B-4144-8932-1A03C8CBBB91}" type="presParOf" srcId="{120C527F-23B8-4660-803D-E499B6B167A8}" destId="{FAC85D8C-C27C-44F3-810C-9CA6734A7752}" srcOrd="0" destOrd="0" presId="urn:microsoft.com/office/officeart/2005/8/layout/bProcess4"/>
    <dgm:cxn modelId="{63B3B05D-D54D-428A-85F8-93326DDA9CCE}" type="presParOf" srcId="{FAC85D8C-C27C-44F3-810C-9CA6734A7752}" destId="{AB66D63A-4D50-4C82-B4AC-37684BB9DBB6}" srcOrd="0" destOrd="0" presId="urn:microsoft.com/office/officeart/2005/8/layout/bProcess4"/>
    <dgm:cxn modelId="{216EFBEF-A5EA-425F-85D9-CBB33094530F}" type="presParOf" srcId="{FAC85D8C-C27C-44F3-810C-9CA6734A7752}" destId="{99E6EC71-CE01-412E-9420-E08A51D7A408}" srcOrd="1" destOrd="0" presId="urn:microsoft.com/office/officeart/2005/8/layout/bProcess4"/>
    <dgm:cxn modelId="{D3462F4B-9F34-4B69-8057-1CA3012B5A62}" type="presParOf" srcId="{120C527F-23B8-4660-803D-E499B6B167A8}" destId="{3334D00B-2B04-4E70-BD2A-F27D4CE98B55}" srcOrd="1" destOrd="0" presId="urn:microsoft.com/office/officeart/2005/8/layout/bProcess4"/>
    <dgm:cxn modelId="{2FF4956A-C40B-41F5-AC5A-D2A95C9FEDF4}" type="presParOf" srcId="{120C527F-23B8-4660-803D-E499B6B167A8}" destId="{7764EC0D-13F9-4D43-9B02-00C5CAA82CED}" srcOrd="2" destOrd="0" presId="urn:microsoft.com/office/officeart/2005/8/layout/bProcess4"/>
    <dgm:cxn modelId="{D4788368-E69D-4003-9E86-7FF5BC31BD06}" type="presParOf" srcId="{7764EC0D-13F9-4D43-9B02-00C5CAA82CED}" destId="{89D4043B-E028-4180-8996-996AE9CC652D}" srcOrd="0" destOrd="0" presId="urn:microsoft.com/office/officeart/2005/8/layout/bProcess4"/>
    <dgm:cxn modelId="{D1417B16-C71F-4A62-95E9-0DB0B1E08C1C}" type="presParOf" srcId="{7764EC0D-13F9-4D43-9B02-00C5CAA82CED}" destId="{3930DE58-89C3-46F2-86A1-A692FEE129B7}" srcOrd="1" destOrd="0" presId="urn:microsoft.com/office/officeart/2005/8/layout/bProcess4"/>
    <dgm:cxn modelId="{4834C7CE-715B-4D11-8C22-6EE989D951DB}" type="presParOf" srcId="{120C527F-23B8-4660-803D-E499B6B167A8}" destId="{096A9AEE-BBF1-4227-975A-3DCD798A1936}" srcOrd="3" destOrd="0" presId="urn:microsoft.com/office/officeart/2005/8/layout/bProcess4"/>
    <dgm:cxn modelId="{18C8BD06-34AA-48C2-BFFF-850C67D90B96}" type="presParOf" srcId="{120C527F-23B8-4660-803D-E499B6B167A8}" destId="{5F74DBB6-A11D-44E3-BE84-ECFF32A81650}" srcOrd="4" destOrd="0" presId="urn:microsoft.com/office/officeart/2005/8/layout/bProcess4"/>
    <dgm:cxn modelId="{B58A706B-16E8-4C30-A63B-AD9C113F93F2}" type="presParOf" srcId="{5F74DBB6-A11D-44E3-BE84-ECFF32A81650}" destId="{B95817AA-3527-4406-9E2C-4E677BF1FE45}" srcOrd="0" destOrd="0" presId="urn:microsoft.com/office/officeart/2005/8/layout/bProcess4"/>
    <dgm:cxn modelId="{2E72A9A0-0EF4-4D71-AE70-5214752A3D17}" type="presParOf" srcId="{5F74DBB6-A11D-44E3-BE84-ECFF32A81650}" destId="{3C6BFFB5-4087-404A-B533-DBDE16035874}" srcOrd="1" destOrd="0" presId="urn:microsoft.com/office/officeart/2005/8/layout/bProcess4"/>
    <dgm:cxn modelId="{F31286A5-9ECE-4001-8F65-025595BF4DC9}" type="presParOf" srcId="{120C527F-23B8-4660-803D-E499B6B167A8}" destId="{14CE648C-E68F-4D91-9BD2-395474D34CDE}" srcOrd="5" destOrd="0" presId="urn:microsoft.com/office/officeart/2005/8/layout/bProcess4"/>
    <dgm:cxn modelId="{0B856423-0527-4ED0-9694-D32AB1692FD9}" type="presParOf" srcId="{120C527F-23B8-4660-803D-E499B6B167A8}" destId="{E1DA22BF-0FD3-400F-B6E0-19C6D3572C38}" srcOrd="6" destOrd="0" presId="urn:microsoft.com/office/officeart/2005/8/layout/bProcess4"/>
    <dgm:cxn modelId="{2A488517-1E19-41DB-8877-BAE10698B156}" type="presParOf" srcId="{E1DA22BF-0FD3-400F-B6E0-19C6D3572C38}" destId="{F62AC2CA-1DF8-4BE8-BE51-1BDE0CAB95B5}" srcOrd="0" destOrd="0" presId="urn:microsoft.com/office/officeart/2005/8/layout/bProcess4"/>
    <dgm:cxn modelId="{1C1F03E9-5E29-44E4-9989-2C1C4561C255}" type="presParOf" srcId="{E1DA22BF-0FD3-400F-B6E0-19C6D3572C38}" destId="{105AB5F3-13F9-4837-A219-71F656B6CB0A}" srcOrd="1" destOrd="0" presId="urn:microsoft.com/office/officeart/2005/8/layout/bProcess4"/>
    <dgm:cxn modelId="{F885E9A7-D09F-4E90-8736-9927ECDEAA7D}" type="presParOf" srcId="{120C527F-23B8-4660-803D-E499B6B167A8}" destId="{0D41A6FD-3344-4902-B07C-42DFDEF6978A}" srcOrd="7" destOrd="0" presId="urn:microsoft.com/office/officeart/2005/8/layout/bProcess4"/>
    <dgm:cxn modelId="{F5C8B8FC-13B8-4C2D-8B59-711EE797CD8F}" type="presParOf" srcId="{120C527F-23B8-4660-803D-E499B6B167A8}" destId="{02FB1621-AE27-4420-81F6-8517B7CACA78}" srcOrd="8" destOrd="0" presId="urn:microsoft.com/office/officeart/2005/8/layout/bProcess4"/>
    <dgm:cxn modelId="{5E2CA765-A54B-4B2C-BACA-07A41F2733A6}" type="presParOf" srcId="{02FB1621-AE27-4420-81F6-8517B7CACA78}" destId="{95CBB1A7-93E6-4271-8CE1-26A70D300EF7}" srcOrd="0" destOrd="0" presId="urn:microsoft.com/office/officeart/2005/8/layout/bProcess4"/>
    <dgm:cxn modelId="{70C60AE1-D6DA-4AA4-914A-63F4E2B82A0B}" type="presParOf" srcId="{02FB1621-AE27-4420-81F6-8517B7CACA78}" destId="{BD6A5E67-51CA-4CF4-87C8-A57F1B7BC262}" srcOrd="1" destOrd="0" presId="urn:microsoft.com/office/officeart/2005/8/layout/bProcess4"/>
    <dgm:cxn modelId="{0CA3866B-1B77-4CEC-B94E-AE07F63CEB35}" type="presParOf" srcId="{120C527F-23B8-4660-803D-E499B6B167A8}" destId="{11CCE578-AB7B-4BD1-B5E4-472A33EEEF4B}" srcOrd="9" destOrd="0" presId="urn:microsoft.com/office/officeart/2005/8/layout/bProcess4"/>
    <dgm:cxn modelId="{BBE3866B-A480-4CA6-B53C-11089424120B}" type="presParOf" srcId="{120C527F-23B8-4660-803D-E499B6B167A8}" destId="{7E9ACDBF-82BB-4AD9-8EAB-261634E7491A}" srcOrd="10" destOrd="0" presId="urn:microsoft.com/office/officeart/2005/8/layout/bProcess4"/>
    <dgm:cxn modelId="{A8126905-3CE6-4AE9-B7C6-A5640B908B29}" type="presParOf" srcId="{7E9ACDBF-82BB-4AD9-8EAB-261634E7491A}" destId="{DBAC683B-ED1A-43BC-ACE8-57096640B513}" srcOrd="0" destOrd="0" presId="urn:microsoft.com/office/officeart/2005/8/layout/bProcess4"/>
    <dgm:cxn modelId="{C7697E0F-32B1-4C10-AFB9-24A22D19EC97}" type="presParOf" srcId="{7E9ACDBF-82BB-4AD9-8EAB-261634E7491A}" destId="{F87F89C4-911B-446C-B734-B9E1406CC7D5}"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5102E2-1474-4096-947F-3AAF3F3BDE54}" type="doc">
      <dgm:prSet loTypeId="urn:microsoft.com/office/officeart/2005/8/layout/bProcess4" loCatId="process" qsTypeId="urn:microsoft.com/office/officeart/2005/8/quickstyle/simple3" qsCatId="simple" csTypeId="urn:microsoft.com/office/officeart/2005/8/colors/colorful5" csCatId="colorful" phldr="1"/>
      <dgm:spPr/>
      <dgm:t>
        <a:bodyPr/>
        <a:lstStyle/>
        <a:p>
          <a:endParaRPr lang="zh-CN" altLang="en-US"/>
        </a:p>
      </dgm:t>
    </dgm:pt>
    <dgm:pt modelId="{0A8C2164-5582-4D37-A3FB-C7961C56BD67}">
      <dgm:prSet phldrT="[文本]" custT="1"/>
      <dgm:spPr/>
      <dgm:t>
        <a:bodyPr/>
        <a:lstStyle/>
        <a:p>
          <a:r>
            <a:rPr lang="zh-CN" altLang="en-US" sz="2800" dirty="0" smtClean="0"/>
            <a:t>销售</a:t>
          </a:r>
          <a:endParaRPr lang="zh-CN" altLang="en-US" sz="2800" dirty="0"/>
        </a:p>
      </dgm:t>
    </dgm:pt>
    <dgm:pt modelId="{FC5B5741-D114-4C19-8D7E-2B7BE15899BF}" type="parTrans" cxnId="{FB7C6C48-F5E2-4BC3-A3CA-84AD86A44A1E}">
      <dgm:prSet/>
      <dgm:spPr/>
      <dgm:t>
        <a:bodyPr/>
        <a:lstStyle/>
        <a:p>
          <a:endParaRPr lang="zh-CN" altLang="en-US" sz="4000"/>
        </a:p>
      </dgm:t>
    </dgm:pt>
    <dgm:pt modelId="{758C6870-310D-48F5-9078-E0D814B9B645}" type="sibTrans" cxnId="{FB7C6C48-F5E2-4BC3-A3CA-84AD86A44A1E}">
      <dgm:prSet/>
      <dgm:spPr/>
      <dgm:t>
        <a:bodyPr/>
        <a:lstStyle/>
        <a:p>
          <a:endParaRPr lang="zh-CN" altLang="en-US" sz="4000"/>
        </a:p>
      </dgm:t>
    </dgm:pt>
    <dgm:pt modelId="{EF4442A1-795A-46B4-9786-24BA49486705}">
      <dgm:prSet phldrT="[文本]" custT="1"/>
      <dgm:spPr/>
      <dgm:t>
        <a:bodyPr/>
        <a:lstStyle/>
        <a:p>
          <a:r>
            <a:rPr lang="zh-CN" altLang="en-US" sz="1600" dirty="0" smtClean="0"/>
            <a:t>与客户和代理公司确认</a:t>
          </a:r>
          <a:endParaRPr lang="zh-CN" altLang="en-US" sz="1600" dirty="0"/>
        </a:p>
      </dgm:t>
    </dgm:pt>
    <dgm:pt modelId="{8B4A5177-B8B8-42E9-8C69-126077698DB9}" type="parTrans" cxnId="{D4C54464-EE55-418A-9CDB-1A47C6250793}">
      <dgm:prSet/>
      <dgm:spPr/>
      <dgm:t>
        <a:bodyPr/>
        <a:lstStyle/>
        <a:p>
          <a:endParaRPr lang="zh-CN" altLang="en-US" sz="4000"/>
        </a:p>
      </dgm:t>
    </dgm:pt>
    <dgm:pt modelId="{F5B22224-F2E2-48DA-8B46-96C1F4D7A0C4}" type="sibTrans" cxnId="{D4C54464-EE55-418A-9CDB-1A47C6250793}">
      <dgm:prSet/>
      <dgm:spPr/>
      <dgm:t>
        <a:bodyPr/>
        <a:lstStyle/>
        <a:p>
          <a:endParaRPr lang="zh-CN" altLang="en-US" sz="4000"/>
        </a:p>
      </dgm:t>
    </dgm:pt>
    <dgm:pt modelId="{55A70D28-E970-44D3-98A7-26CFBC852544}">
      <dgm:prSet phldrT="[文本]" custT="1"/>
      <dgm:spPr/>
      <dgm:t>
        <a:bodyPr/>
        <a:lstStyle/>
        <a:p>
          <a:r>
            <a:rPr lang="zh-CN" altLang="en-US" sz="1600" dirty="0" smtClean="0"/>
            <a:t>给全组发出</a:t>
          </a:r>
          <a:r>
            <a:rPr lang="en-US" altLang="zh-CN" sz="1600" dirty="0" smtClean="0"/>
            <a:t>PDB</a:t>
          </a:r>
          <a:r>
            <a:rPr lang="zh-CN" altLang="en-US" sz="1600" dirty="0" smtClean="0"/>
            <a:t>需求</a:t>
          </a:r>
          <a:endParaRPr lang="zh-CN" altLang="en-US" sz="1600" dirty="0"/>
        </a:p>
      </dgm:t>
    </dgm:pt>
    <dgm:pt modelId="{4E7DB71A-D333-46BF-ABD7-423408E64C8E}" type="parTrans" cxnId="{C841A0D9-634F-4E92-9A9F-6C933D5F32F1}">
      <dgm:prSet/>
      <dgm:spPr/>
      <dgm:t>
        <a:bodyPr/>
        <a:lstStyle/>
        <a:p>
          <a:endParaRPr lang="zh-CN" altLang="en-US" sz="4000"/>
        </a:p>
      </dgm:t>
    </dgm:pt>
    <dgm:pt modelId="{36808E30-302B-4B6B-8E1C-530F7794308E}" type="sibTrans" cxnId="{C841A0D9-634F-4E92-9A9F-6C933D5F32F1}">
      <dgm:prSet/>
      <dgm:spPr/>
      <dgm:t>
        <a:bodyPr/>
        <a:lstStyle/>
        <a:p>
          <a:endParaRPr lang="zh-CN" altLang="en-US" sz="4000"/>
        </a:p>
      </dgm:t>
    </dgm:pt>
    <dgm:pt modelId="{653FDB05-C0E4-4D07-8206-73BEF3CCFDFF}">
      <dgm:prSet phldrT="[文本]" custT="1"/>
      <dgm:spPr/>
      <dgm:t>
        <a:bodyPr/>
        <a:lstStyle/>
        <a:p>
          <a:r>
            <a:rPr lang="zh-CN" altLang="en-US" sz="2800" dirty="0" smtClean="0"/>
            <a:t>运营</a:t>
          </a:r>
          <a:endParaRPr lang="zh-CN" altLang="en-US" sz="2800" dirty="0"/>
        </a:p>
      </dgm:t>
    </dgm:pt>
    <dgm:pt modelId="{0E845976-DA69-4D8A-8EAD-3C3B6DC4A82B}" type="parTrans" cxnId="{9CAF0E40-F778-436C-9015-ED47659156BB}">
      <dgm:prSet/>
      <dgm:spPr/>
      <dgm:t>
        <a:bodyPr/>
        <a:lstStyle/>
        <a:p>
          <a:endParaRPr lang="zh-CN" altLang="en-US" sz="4000"/>
        </a:p>
      </dgm:t>
    </dgm:pt>
    <dgm:pt modelId="{0EC52809-14D9-4450-8E2C-D79B8ECB203A}" type="sibTrans" cxnId="{9CAF0E40-F778-436C-9015-ED47659156BB}">
      <dgm:prSet/>
      <dgm:spPr/>
      <dgm:t>
        <a:bodyPr/>
        <a:lstStyle/>
        <a:p>
          <a:endParaRPr lang="zh-CN" altLang="en-US" sz="4000"/>
        </a:p>
      </dgm:t>
    </dgm:pt>
    <dgm:pt modelId="{5DDC2DC1-F2A3-4184-88B6-6A57F16C1C87}">
      <dgm:prSet phldrT="[文本]" custT="1"/>
      <dgm:spPr/>
      <dgm:t>
        <a:bodyPr/>
        <a:lstStyle/>
        <a:p>
          <a:r>
            <a:rPr lang="zh-CN" altLang="en-US" sz="1600" dirty="0" smtClean="0"/>
            <a:t>与技术和</a:t>
          </a:r>
          <a:r>
            <a:rPr lang="en-US" altLang="zh-CN" sz="1600" dirty="0" smtClean="0"/>
            <a:t>DSP</a:t>
          </a:r>
          <a:r>
            <a:rPr lang="zh-CN" altLang="en-US" sz="1600" dirty="0" smtClean="0"/>
            <a:t>确认</a:t>
          </a:r>
          <a:endParaRPr lang="zh-CN" altLang="en-US" sz="1600" dirty="0"/>
        </a:p>
      </dgm:t>
    </dgm:pt>
    <dgm:pt modelId="{29A9ABF7-AF9A-4B09-A901-F7C5FB43A663}" type="parTrans" cxnId="{6D177B64-2B07-4158-B640-505EF3412D77}">
      <dgm:prSet/>
      <dgm:spPr/>
      <dgm:t>
        <a:bodyPr/>
        <a:lstStyle/>
        <a:p>
          <a:endParaRPr lang="zh-CN" altLang="en-US" sz="4000"/>
        </a:p>
      </dgm:t>
    </dgm:pt>
    <dgm:pt modelId="{501F374E-B85D-4904-9D02-8AB3102FBD66}" type="sibTrans" cxnId="{6D177B64-2B07-4158-B640-505EF3412D77}">
      <dgm:prSet/>
      <dgm:spPr/>
      <dgm:t>
        <a:bodyPr/>
        <a:lstStyle/>
        <a:p>
          <a:endParaRPr lang="zh-CN" altLang="en-US" sz="4000"/>
        </a:p>
      </dgm:t>
    </dgm:pt>
    <dgm:pt modelId="{82522B8A-5C5E-484C-840A-2F14EB34253A}">
      <dgm:prSet phldrT="[文本]" custT="1"/>
      <dgm:spPr/>
      <dgm:t>
        <a:bodyPr/>
        <a:lstStyle/>
        <a:p>
          <a:r>
            <a:rPr lang="zh-CN" altLang="en-US" sz="1600" dirty="0" smtClean="0"/>
            <a:t>给媒介发出</a:t>
          </a:r>
          <a:r>
            <a:rPr lang="en-US" altLang="zh-CN" sz="1600" dirty="0" smtClean="0"/>
            <a:t>PMP</a:t>
          </a:r>
          <a:r>
            <a:rPr lang="zh-CN" altLang="en-US" sz="1600" dirty="0" smtClean="0"/>
            <a:t>订单确认选项</a:t>
          </a:r>
          <a:endParaRPr lang="zh-CN" altLang="en-US" sz="1600" dirty="0"/>
        </a:p>
      </dgm:t>
    </dgm:pt>
    <dgm:pt modelId="{F993F2F1-9E39-45B9-85AF-FEE02DA46BBF}" type="parTrans" cxnId="{D9FD6D79-D6DF-4B3B-966E-3A4EC3FA9854}">
      <dgm:prSet/>
      <dgm:spPr/>
      <dgm:t>
        <a:bodyPr/>
        <a:lstStyle/>
        <a:p>
          <a:endParaRPr lang="zh-CN" altLang="en-US" sz="4000"/>
        </a:p>
      </dgm:t>
    </dgm:pt>
    <dgm:pt modelId="{C5ECFD18-C255-42E8-9283-7A0E3E02F4F3}" type="sibTrans" cxnId="{D9FD6D79-D6DF-4B3B-966E-3A4EC3FA9854}">
      <dgm:prSet/>
      <dgm:spPr/>
      <dgm:t>
        <a:bodyPr/>
        <a:lstStyle/>
        <a:p>
          <a:endParaRPr lang="zh-CN" altLang="en-US" sz="4000"/>
        </a:p>
      </dgm:t>
    </dgm:pt>
    <dgm:pt modelId="{FCCF892C-D9CD-49AF-A7B1-CB7E2FE4B5B8}">
      <dgm:prSet phldrT="[文本]" custT="1"/>
      <dgm:spPr/>
      <dgm:t>
        <a:bodyPr/>
        <a:lstStyle/>
        <a:p>
          <a:r>
            <a:rPr lang="zh-CN" altLang="en-US" sz="2800" dirty="0" smtClean="0"/>
            <a:t>媒介</a:t>
          </a:r>
          <a:endParaRPr lang="zh-CN" altLang="en-US" sz="2800" dirty="0"/>
        </a:p>
      </dgm:t>
    </dgm:pt>
    <dgm:pt modelId="{89356687-9D85-475A-8C6B-36E14A0D78B1}" type="parTrans" cxnId="{02077822-0AC4-401E-85B1-63C3667A7142}">
      <dgm:prSet/>
      <dgm:spPr/>
      <dgm:t>
        <a:bodyPr/>
        <a:lstStyle/>
        <a:p>
          <a:endParaRPr lang="zh-CN" altLang="en-US" sz="4000"/>
        </a:p>
      </dgm:t>
    </dgm:pt>
    <dgm:pt modelId="{0D32C4D5-AF69-49FF-B674-9E3085FC1791}" type="sibTrans" cxnId="{02077822-0AC4-401E-85B1-63C3667A7142}">
      <dgm:prSet/>
      <dgm:spPr/>
      <dgm:t>
        <a:bodyPr/>
        <a:lstStyle/>
        <a:p>
          <a:endParaRPr lang="zh-CN" altLang="en-US" sz="4000"/>
        </a:p>
      </dgm:t>
    </dgm:pt>
    <dgm:pt modelId="{08FC4F9A-A0E2-4D2F-9606-0048B1516D9A}">
      <dgm:prSet phldrT="[文本]" custT="1"/>
      <dgm:spPr/>
      <dgm:t>
        <a:bodyPr/>
        <a:lstStyle/>
        <a:p>
          <a:r>
            <a:rPr lang="zh-CN" altLang="en-US" sz="1600" dirty="0" smtClean="0"/>
            <a:t>提交订单并发邮件申请审核</a:t>
          </a:r>
          <a:endParaRPr lang="zh-CN" altLang="en-US" sz="1600" dirty="0"/>
        </a:p>
      </dgm:t>
    </dgm:pt>
    <dgm:pt modelId="{0B25459E-4504-4825-A97D-C75155AEC408}" type="parTrans" cxnId="{8360330F-5B8F-4E96-9233-181A99510D27}">
      <dgm:prSet/>
      <dgm:spPr/>
      <dgm:t>
        <a:bodyPr/>
        <a:lstStyle/>
        <a:p>
          <a:endParaRPr lang="zh-CN" altLang="en-US" sz="4000"/>
        </a:p>
      </dgm:t>
    </dgm:pt>
    <dgm:pt modelId="{67302056-12A9-4CF0-99D0-BE709694C27F}" type="sibTrans" cxnId="{8360330F-5B8F-4E96-9233-181A99510D27}">
      <dgm:prSet/>
      <dgm:spPr/>
      <dgm:t>
        <a:bodyPr/>
        <a:lstStyle/>
        <a:p>
          <a:endParaRPr lang="zh-CN" altLang="en-US" sz="4000"/>
        </a:p>
      </dgm:t>
    </dgm:pt>
    <dgm:pt modelId="{085A2A5B-91C4-4E72-8674-2434D146A305}">
      <dgm:prSet phldrT="[文本]" custT="1"/>
      <dgm:spPr/>
      <dgm:t>
        <a:bodyPr/>
        <a:lstStyle/>
        <a:p>
          <a:r>
            <a:rPr lang="zh-CN" altLang="en-US" sz="1600" dirty="0" smtClean="0"/>
            <a:t>给运营提供</a:t>
          </a:r>
          <a:r>
            <a:rPr lang="en-US" altLang="zh-CN" sz="1600" dirty="0" smtClean="0"/>
            <a:t>campaign id</a:t>
          </a:r>
          <a:endParaRPr lang="zh-CN" altLang="en-US" sz="1600" dirty="0"/>
        </a:p>
      </dgm:t>
    </dgm:pt>
    <dgm:pt modelId="{EAE99BFD-0CC9-4097-ACB6-3D14EC7623D8}" type="parTrans" cxnId="{BD1229E1-DC8E-44E8-BFAB-C4B14CC7C117}">
      <dgm:prSet/>
      <dgm:spPr/>
      <dgm:t>
        <a:bodyPr/>
        <a:lstStyle/>
        <a:p>
          <a:endParaRPr lang="zh-CN" altLang="en-US" sz="4000"/>
        </a:p>
      </dgm:t>
    </dgm:pt>
    <dgm:pt modelId="{094AACD2-EDB8-4820-BDEC-77962DD638EF}" type="sibTrans" cxnId="{BD1229E1-DC8E-44E8-BFAB-C4B14CC7C117}">
      <dgm:prSet/>
      <dgm:spPr/>
      <dgm:t>
        <a:bodyPr/>
        <a:lstStyle/>
        <a:p>
          <a:endParaRPr lang="zh-CN" altLang="en-US" sz="4000"/>
        </a:p>
      </dgm:t>
    </dgm:pt>
    <dgm:pt modelId="{13D365F9-BF9A-4229-BE56-CA4DFEDE1C13}">
      <dgm:prSet custT="1"/>
      <dgm:spPr/>
      <dgm:t>
        <a:bodyPr/>
        <a:lstStyle/>
        <a:p>
          <a:r>
            <a:rPr lang="zh-CN" altLang="en-US" sz="2800" dirty="0" smtClean="0"/>
            <a:t>运营</a:t>
          </a:r>
          <a:endParaRPr lang="zh-CN" altLang="en-US" sz="2800" dirty="0"/>
        </a:p>
      </dgm:t>
    </dgm:pt>
    <dgm:pt modelId="{2C1BBE59-5EC5-426A-B7B9-880AC4BBF516}" type="parTrans" cxnId="{3EB0BCD3-EDC9-47D7-8686-BC2502FC9C26}">
      <dgm:prSet/>
      <dgm:spPr/>
      <dgm:t>
        <a:bodyPr/>
        <a:lstStyle/>
        <a:p>
          <a:endParaRPr lang="zh-CN" altLang="en-US" sz="4000"/>
        </a:p>
      </dgm:t>
    </dgm:pt>
    <dgm:pt modelId="{90317726-8D42-4998-A5C5-8436A4C1D0B3}" type="sibTrans" cxnId="{3EB0BCD3-EDC9-47D7-8686-BC2502FC9C26}">
      <dgm:prSet/>
      <dgm:spPr/>
      <dgm:t>
        <a:bodyPr/>
        <a:lstStyle/>
        <a:p>
          <a:endParaRPr lang="zh-CN" altLang="en-US" sz="4000"/>
        </a:p>
      </dgm:t>
    </dgm:pt>
    <dgm:pt modelId="{C0449C1F-6604-474C-9267-E0A4C6660325}">
      <dgm:prSet custT="1"/>
      <dgm:spPr/>
      <dgm:t>
        <a:bodyPr/>
        <a:lstStyle/>
        <a:p>
          <a:r>
            <a:rPr lang="zh-CN" altLang="en-US" sz="1600" dirty="0" smtClean="0"/>
            <a:t>将</a:t>
          </a:r>
          <a:r>
            <a:rPr lang="en-US" altLang="zh-CN" sz="1600" dirty="0" smtClean="0"/>
            <a:t>campaign id </a:t>
          </a:r>
          <a:r>
            <a:rPr lang="zh-CN" altLang="en-US" sz="1600" dirty="0" smtClean="0"/>
            <a:t>转给</a:t>
          </a:r>
          <a:r>
            <a:rPr lang="en-US" altLang="zh-CN" sz="1600" dirty="0" smtClean="0"/>
            <a:t>DSP</a:t>
          </a:r>
          <a:endParaRPr lang="zh-CN" altLang="en-US" sz="1600" dirty="0"/>
        </a:p>
      </dgm:t>
    </dgm:pt>
    <dgm:pt modelId="{08F497DA-514D-4331-BD82-C1F2AB9CE8A0}" type="parTrans" cxnId="{1C4F695F-B2A4-4AAA-960B-0BD00F99D372}">
      <dgm:prSet/>
      <dgm:spPr/>
      <dgm:t>
        <a:bodyPr/>
        <a:lstStyle/>
        <a:p>
          <a:endParaRPr lang="zh-CN" altLang="en-US" sz="4000"/>
        </a:p>
      </dgm:t>
    </dgm:pt>
    <dgm:pt modelId="{152E4894-ED90-4921-8F91-F97D16A1DE4C}" type="sibTrans" cxnId="{1C4F695F-B2A4-4AAA-960B-0BD00F99D372}">
      <dgm:prSet/>
      <dgm:spPr/>
      <dgm:t>
        <a:bodyPr/>
        <a:lstStyle/>
        <a:p>
          <a:endParaRPr lang="zh-CN" altLang="en-US" sz="4000"/>
        </a:p>
      </dgm:t>
    </dgm:pt>
    <dgm:pt modelId="{96950C74-5821-43FC-B6C8-E7DCE8AF1AED}">
      <dgm:prSet custT="1"/>
      <dgm:spPr/>
      <dgm:t>
        <a:bodyPr/>
        <a:lstStyle/>
        <a:p>
          <a:r>
            <a:rPr lang="zh-CN" altLang="en-US" sz="1600" dirty="0" smtClean="0"/>
            <a:t>将</a:t>
          </a:r>
          <a:r>
            <a:rPr lang="en-US" altLang="zh-CN" sz="1600" dirty="0" smtClean="0"/>
            <a:t>DSP</a:t>
          </a:r>
          <a:r>
            <a:rPr lang="zh-CN" altLang="en-US" sz="1600" dirty="0" smtClean="0"/>
            <a:t>上传广告申请和素材</a:t>
          </a:r>
          <a:r>
            <a:rPr lang="en-US" altLang="zh-CN" sz="1600" dirty="0" smtClean="0"/>
            <a:t>ID</a:t>
          </a:r>
          <a:r>
            <a:rPr lang="zh-CN" altLang="en-US" sz="1600" dirty="0" smtClean="0"/>
            <a:t>反馈给执行</a:t>
          </a:r>
          <a:endParaRPr lang="zh-CN" altLang="en-US" sz="1600" dirty="0"/>
        </a:p>
      </dgm:t>
    </dgm:pt>
    <dgm:pt modelId="{EEFEE141-9564-440C-A345-6C8AFC407FBF}" type="parTrans" cxnId="{7FF9E28D-2191-4B53-B821-75A3A32BB06B}">
      <dgm:prSet/>
      <dgm:spPr/>
      <dgm:t>
        <a:bodyPr/>
        <a:lstStyle/>
        <a:p>
          <a:endParaRPr lang="zh-CN" altLang="en-US" sz="4000"/>
        </a:p>
      </dgm:t>
    </dgm:pt>
    <dgm:pt modelId="{9042D078-1860-4CC1-87C3-C3C978C26688}" type="sibTrans" cxnId="{7FF9E28D-2191-4B53-B821-75A3A32BB06B}">
      <dgm:prSet/>
      <dgm:spPr/>
      <dgm:t>
        <a:bodyPr/>
        <a:lstStyle/>
        <a:p>
          <a:endParaRPr lang="zh-CN" altLang="en-US" sz="4000"/>
        </a:p>
      </dgm:t>
    </dgm:pt>
    <dgm:pt modelId="{AFB103AC-40C7-44BA-B2B7-45C7E5B341E0}">
      <dgm:prSet custT="1"/>
      <dgm:spPr/>
      <dgm:t>
        <a:bodyPr/>
        <a:lstStyle/>
        <a:p>
          <a:r>
            <a:rPr lang="zh-CN" altLang="en-US" sz="2800" dirty="0" smtClean="0"/>
            <a:t>审核</a:t>
          </a:r>
          <a:endParaRPr lang="zh-CN" altLang="en-US" sz="2800" dirty="0"/>
        </a:p>
      </dgm:t>
    </dgm:pt>
    <dgm:pt modelId="{A2C3BBE5-CE13-49C8-92B5-91EF970E046E}" type="parTrans" cxnId="{2A9EE33F-DA3E-43EF-B1C4-E1F5A6349154}">
      <dgm:prSet/>
      <dgm:spPr/>
      <dgm:t>
        <a:bodyPr/>
        <a:lstStyle/>
        <a:p>
          <a:endParaRPr lang="zh-CN" altLang="en-US" sz="4000"/>
        </a:p>
      </dgm:t>
    </dgm:pt>
    <dgm:pt modelId="{3DEF18AC-8EA8-4FA3-8103-FBB87FA99766}" type="sibTrans" cxnId="{2A9EE33F-DA3E-43EF-B1C4-E1F5A6349154}">
      <dgm:prSet/>
      <dgm:spPr/>
      <dgm:t>
        <a:bodyPr/>
        <a:lstStyle/>
        <a:p>
          <a:endParaRPr lang="zh-CN" altLang="en-US" sz="4000"/>
        </a:p>
      </dgm:t>
    </dgm:pt>
    <dgm:pt modelId="{2B861BB7-AF1F-4555-AFCD-DCF5941D1D6A}">
      <dgm:prSet custT="1"/>
      <dgm:spPr/>
      <dgm:t>
        <a:bodyPr/>
        <a:lstStyle/>
        <a:p>
          <a:r>
            <a:rPr lang="zh-CN" altLang="en-US" sz="1600" dirty="0" smtClean="0"/>
            <a:t>对照销售和运营的信息检查媒介提交订单</a:t>
          </a:r>
          <a:endParaRPr lang="zh-CN" altLang="en-US" sz="1600" dirty="0"/>
        </a:p>
      </dgm:t>
    </dgm:pt>
    <dgm:pt modelId="{115A4D8F-BF0B-4A60-8698-58D336BE40C2}" type="parTrans" cxnId="{F7FA78C3-7408-4DF2-AA76-C454927E9805}">
      <dgm:prSet/>
      <dgm:spPr/>
      <dgm:t>
        <a:bodyPr/>
        <a:lstStyle/>
        <a:p>
          <a:endParaRPr lang="zh-CN" altLang="en-US" sz="4000"/>
        </a:p>
      </dgm:t>
    </dgm:pt>
    <dgm:pt modelId="{A5335467-E305-4459-9FF3-3C971E023478}" type="sibTrans" cxnId="{F7FA78C3-7408-4DF2-AA76-C454927E9805}">
      <dgm:prSet/>
      <dgm:spPr/>
      <dgm:t>
        <a:bodyPr/>
        <a:lstStyle/>
        <a:p>
          <a:endParaRPr lang="zh-CN" altLang="en-US" sz="4000"/>
        </a:p>
      </dgm:t>
    </dgm:pt>
    <dgm:pt modelId="{4DC84C47-9A40-4808-BA44-E5263D26D357}">
      <dgm:prSet custT="1"/>
      <dgm:spPr/>
      <dgm:t>
        <a:bodyPr/>
        <a:lstStyle/>
        <a:p>
          <a:r>
            <a:rPr lang="zh-CN" altLang="en-US" sz="2800" dirty="0" smtClean="0"/>
            <a:t>执行</a:t>
          </a:r>
          <a:endParaRPr lang="zh-CN" altLang="en-US" sz="2800" dirty="0"/>
        </a:p>
      </dgm:t>
    </dgm:pt>
    <dgm:pt modelId="{D00B5318-BFC2-4151-B28D-BAAA999A6F9C}" type="parTrans" cxnId="{422E0201-44E4-4D3B-A797-31D6D9AE406F}">
      <dgm:prSet/>
      <dgm:spPr/>
      <dgm:t>
        <a:bodyPr/>
        <a:lstStyle/>
        <a:p>
          <a:endParaRPr lang="zh-CN" altLang="en-US" sz="4000"/>
        </a:p>
      </dgm:t>
    </dgm:pt>
    <dgm:pt modelId="{F29648F1-9316-4C9C-8FC0-08CDDD2A9624}" type="sibTrans" cxnId="{422E0201-44E4-4D3B-A797-31D6D9AE406F}">
      <dgm:prSet/>
      <dgm:spPr/>
      <dgm:t>
        <a:bodyPr/>
        <a:lstStyle/>
        <a:p>
          <a:endParaRPr lang="zh-CN" altLang="en-US" sz="4000"/>
        </a:p>
      </dgm:t>
    </dgm:pt>
    <dgm:pt modelId="{E3DF742F-66C3-4E7A-9BD8-0683830256AD}">
      <dgm:prSet custT="1"/>
      <dgm:spPr/>
      <dgm:t>
        <a:bodyPr/>
        <a:lstStyle/>
        <a:p>
          <a:r>
            <a:rPr lang="zh-CN" altLang="en-US" sz="1600" dirty="0" smtClean="0"/>
            <a:t>审核素材</a:t>
          </a:r>
          <a:endParaRPr lang="zh-CN" altLang="en-US" sz="1600" dirty="0"/>
        </a:p>
      </dgm:t>
    </dgm:pt>
    <dgm:pt modelId="{A19EBA0E-459F-4BF3-9E5F-A5F4EF5AA0A2}" type="parTrans" cxnId="{CB41E7B0-7798-434F-AD09-9C9C553A3834}">
      <dgm:prSet/>
      <dgm:spPr/>
      <dgm:t>
        <a:bodyPr/>
        <a:lstStyle/>
        <a:p>
          <a:endParaRPr lang="zh-CN" altLang="en-US" sz="4000"/>
        </a:p>
      </dgm:t>
    </dgm:pt>
    <dgm:pt modelId="{8044ED34-F3AF-40CA-979E-21FF09F5923B}" type="sibTrans" cxnId="{CB41E7B0-7798-434F-AD09-9C9C553A3834}">
      <dgm:prSet/>
      <dgm:spPr/>
      <dgm:t>
        <a:bodyPr/>
        <a:lstStyle/>
        <a:p>
          <a:endParaRPr lang="zh-CN" altLang="en-US" sz="4000"/>
        </a:p>
      </dgm:t>
    </dgm:pt>
    <dgm:pt modelId="{8DB15F06-514E-4F56-82D8-09AF24CFF530}">
      <dgm:prSet custT="1"/>
      <dgm:spPr/>
      <dgm:t>
        <a:bodyPr/>
        <a:lstStyle/>
        <a:p>
          <a:r>
            <a:rPr lang="zh-CN" altLang="en-US" sz="1600" dirty="0" smtClean="0"/>
            <a:t>提交订单</a:t>
          </a:r>
          <a:endParaRPr lang="zh-CN" altLang="en-US" sz="1600" dirty="0"/>
        </a:p>
      </dgm:t>
    </dgm:pt>
    <dgm:pt modelId="{4EF7D029-9361-4F9C-A366-5510D9E343ED}" type="parTrans" cxnId="{340F55EC-FE8D-4E5C-8F23-938DFB84D858}">
      <dgm:prSet/>
      <dgm:spPr/>
      <dgm:t>
        <a:bodyPr/>
        <a:lstStyle/>
        <a:p>
          <a:endParaRPr lang="zh-CN" altLang="en-US" sz="4000"/>
        </a:p>
      </dgm:t>
    </dgm:pt>
    <dgm:pt modelId="{50CBAD1A-0C7D-425D-B5B0-DAEC7201A753}" type="sibTrans" cxnId="{340F55EC-FE8D-4E5C-8F23-938DFB84D858}">
      <dgm:prSet/>
      <dgm:spPr/>
      <dgm:t>
        <a:bodyPr/>
        <a:lstStyle/>
        <a:p>
          <a:endParaRPr lang="zh-CN" altLang="en-US" sz="4000"/>
        </a:p>
      </dgm:t>
    </dgm:pt>
    <dgm:pt modelId="{81F6C43A-8882-4DC3-BA3B-7A3854FF29FD}">
      <dgm:prSet custT="1"/>
      <dgm:spPr/>
      <dgm:t>
        <a:bodyPr/>
        <a:lstStyle/>
        <a:p>
          <a:r>
            <a:rPr lang="zh-CN" altLang="en-US" sz="1600" dirty="0" smtClean="0"/>
            <a:t>监控投放数据</a:t>
          </a:r>
          <a:endParaRPr lang="zh-CN" altLang="en-US" sz="1600" dirty="0"/>
        </a:p>
      </dgm:t>
    </dgm:pt>
    <dgm:pt modelId="{67E443E8-9822-4DB3-AE05-D6D70E0AF6B6}" type="parTrans" cxnId="{C098BD50-7AA9-4DF1-990C-8C9C3DE72AF4}">
      <dgm:prSet/>
      <dgm:spPr/>
      <dgm:t>
        <a:bodyPr/>
        <a:lstStyle/>
        <a:p>
          <a:endParaRPr lang="zh-CN" altLang="en-US" sz="4000"/>
        </a:p>
      </dgm:t>
    </dgm:pt>
    <dgm:pt modelId="{CEE76E5E-19A3-4250-9B8A-C4BE7698CABB}" type="sibTrans" cxnId="{C098BD50-7AA9-4DF1-990C-8C9C3DE72AF4}">
      <dgm:prSet/>
      <dgm:spPr/>
      <dgm:t>
        <a:bodyPr/>
        <a:lstStyle/>
        <a:p>
          <a:endParaRPr lang="zh-CN" altLang="en-US" sz="4000"/>
        </a:p>
      </dgm:t>
    </dgm:pt>
    <dgm:pt modelId="{99C271D3-0840-4396-8B51-1C31E4111363}">
      <dgm:prSet custT="1"/>
      <dgm:spPr/>
      <dgm:t>
        <a:bodyPr/>
        <a:lstStyle/>
        <a:p>
          <a:r>
            <a:rPr lang="zh-CN" altLang="en-US" sz="2800" dirty="0" smtClean="0"/>
            <a:t>运营</a:t>
          </a:r>
          <a:endParaRPr lang="zh-CN" altLang="en-US" sz="2800" dirty="0"/>
        </a:p>
      </dgm:t>
    </dgm:pt>
    <dgm:pt modelId="{B566BC3B-B33F-4C65-AD06-4ABF84D53CE6}" type="parTrans" cxnId="{B27237F0-F302-441F-AB0F-529C03EC3FAA}">
      <dgm:prSet/>
      <dgm:spPr/>
      <dgm:t>
        <a:bodyPr/>
        <a:lstStyle/>
        <a:p>
          <a:endParaRPr lang="zh-CN" altLang="en-US" sz="4000"/>
        </a:p>
      </dgm:t>
    </dgm:pt>
    <dgm:pt modelId="{3AE1DEDF-9896-4A1D-AED4-313B98E93D2A}" type="sibTrans" cxnId="{B27237F0-F302-441F-AB0F-529C03EC3FAA}">
      <dgm:prSet/>
      <dgm:spPr/>
      <dgm:t>
        <a:bodyPr/>
        <a:lstStyle/>
        <a:p>
          <a:endParaRPr lang="zh-CN" altLang="en-US" sz="4000"/>
        </a:p>
      </dgm:t>
    </dgm:pt>
    <dgm:pt modelId="{9E53414E-7305-4AF2-94CB-C78C369A4F5C}">
      <dgm:prSet custT="1"/>
      <dgm:spPr/>
      <dgm:t>
        <a:bodyPr/>
        <a:lstStyle/>
        <a:p>
          <a:r>
            <a:rPr lang="zh-CN" altLang="en-US" sz="1600" dirty="0" smtClean="0"/>
            <a:t>通知</a:t>
          </a:r>
          <a:r>
            <a:rPr lang="en-US" altLang="zh-CN" sz="1600" dirty="0" smtClean="0"/>
            <a:t>DSP</a:t>
          </a:r>
          <a:r>
            <a:rPr lang="zh-CN" altLang="en-US" sz="1600" dirty="0" smtClean="0"/>
            <a:t>上线</a:t>
          </a:r>
          <a:endParaRPr lang="zh-CN" altLang="en-US" sz="1600" dirty="0"/>
        </a:p>
      </dgm:t>
    </dgm:pt>
    <dgm:pt modelId="{A39D714A-D22D-4809-B684-0F9BA213B14A}" type="parTrans" cxnId="{E11E434C-883C-44EA-98F9-FDB57EA897FF}">
      <dgm:prSet/>
      <dgm:spPr/>
      <dgm:t>
        <a:bodyPr/>
        <a:lstStyle/>
        <a:p>
          <a:endParaRPr lang="zh-CN" altLang="en-US" sz="4000"/>
        </a:p>
      </dgm:t>
    </dgm:pt>
    <dgm:pt modelId="{17358C31-A07E-4136-961A-7DF734A20E6B}" type="sibTrans" cxnId="{E11E434C-883C-44EA-98F9-FDB57EA897FF}">
      <dgm:prSet/>
      <dgm:spPr/>
      <dgm:t>
        <a:bodyPr/>
        <a:lstStyle/>
        <a:p>
          <a:endParaRPr lang="zh-CN" altLang="en-US" sz="4000"/>
        </a:p>
      </dgm:t>
    </dgm:pt>
    <dgm:pt modelId="{35584384-8B22-44AA-8357-1B1AB8D8CCCD}">
      <dgm:prSet custT="1"/>
      <dgm:spPr/>
      <dgm:t>
        <a:bodyPr/>
        <a:lstStyle/>
        <a:p>
          <a:r>
            <a:rPr lang="zh-CN" altLang="en-US" sz="1600" dirty="0" smtClean="0"/>
            <a:t>与</a:t>
          </a:r>
          <a:r>
            <a:rPr lang="en-US" altLang="zh-CN" sz="1600" dirty="0" smtClean="0"/>
            <a:t>DSP</a:t>
          </a:r>
          <a:r>
            <a:rPr lang="zh-CN" altLang="en-US" sz="1600" dirty="0" smtClean="0"/>
            <a:t>监控比对数据</a:t>
          </a:r>
          <a:endParaRPr lang="zh-CN" altLang="en-US" sz="1600" dirty="0"/>
        </a:p>
      </dgm:t>
    </dgm:pt>
    <dgm:pt modelId="{76A9BDBC-857D-4BEC-AFBF-E51FED34F513}" type="parTrans" cxnId="{6CAE0293-A820-41FF-ACF3-A554EA386DBE}">
      <dgm:prSet/>
      <dgm:spPr/>
      <dgm:t>
        <a:bodyPr/>
        <a:lstStyle/>
        <a:p>
          <a:endParaRPr lang="zh-CN" altLang="en-US" sz="4000"/>
        </a:p>
      </dgm:t>
    </dgm:pt>
    <dgm:pt modelId="{EB05ED5B-FE3B-41B5-951E-C207C03E8B31}" type="sibTrans" cxnId="{6CAE0293-A820-41FF-ACF3-A554EA386DBE}">
      <dgm:prSet/>
      <dgm:spPr/>
      <dgm:t>
        <a:bodyPr/>
        <a:lstStyle/>
        <a:p>
          <a:endParaRPr lang="zh-CN" altLang="en-US" sz="4000"/>
        </a:p>
      </dgm:t>
    </dgm:pt>
    <dgm:pt modelId="{D1E3BA7F-D119-4829-8A79-22AAA0E4D1C3}">
      <dgm:prSet/>
      <dgm:spPr/>
      <dgm:t>
        <a:bodyPr/>
        <a:lstStyle/>
        <a:p>
          <a:r>
            <a:rPr lang="zh-CN" altLang="en-US" sz="2800" dirty="0" smtClean="0"/>
            <a:t>媒介</a:t>
          </a:r>
          <a:endParaRPr lang="zh-CN" altLang="en-US" sz="2800" dirty="0"/>
        </a:p>
      </dgm:t>
    </dgm:pt>
    <dgm:pt modelId="{D969A33F-D537-4670-8BE0-759415C0869C}" type="parTrans" cxnId="{01B28CD0-8142-4831-810A-0CA94D9557CA}">
      <dgm:prSet/>
      <dgm:spPr/>
      <dgm:t>
        <a:bodyPr/>
        <a:lstStyle/>
        <a:p>
          <a:endParaRPr lang="zh-CN" altLang="en-US"/>
        </a:p>
      </dgm:t>
    </dgm:pt>
    <dgm:pt modelId="{246089DE-3399-4E9B-B24E-43794D70EE2C}" type="sibTrans" cxnId="{01B28CD0-8142-4831-810A-0CA94D9557CA}">
      <dgm:prSet/>
      <dgm:spPr/>
      <dgm:t>
        <a:bodyPr/>
        <a:lstStyle/>
        <a:p>
          <a:endParaRPr lang="zh-CN" altLang="en-US"/>
        </a:p>
      </dgm:t>
    </dgm:pt>
    <dgm:pt modelId="{BD3714EE-AFCB-429F-8029-36538679CB2B}">
      <dgm:prSet custT="1"/>
      <dgm:spPr/>
      <dgm:t>
        <a:bodyPr/>
        <a:lstStyle/>
        <a:p>
          <a:r>
            <a:rPr lang="zh-CN" altLang="en-US" sz="1600" dirty="0" smtClean="0"/>
            <a:t>正常系统数据报告监控</a:t>
          </a:r>
          <a:endParaRPr lang="zh-CN" altLang="en-US" sz="1600" dirty="0"/>
        </a:p>
      </dgm:t>
    </dgm:pt>
    <dgm:pt modelId="{99A64D71-247D-4F12-A57B-851797B8077C}" type="parTrans" cxnId="{F4852600-CC98-48BB-9EBE-9EF82F3B9425}">
      <dgm:prSet/>
      <dgm:spPr/>
      <dgm:t>
        <a:bodyPr/>
        <a:lstStyle/>
        <a:p>
          <a:endParaRPr lang="zh-CN" altLang="en-US"/>
        </a:p>
      </dgm:t>
    </dgm:pt>
    <dgm:pt modelId="{F7AA826B-F166-46A2-98F1-07651A144DEB}" type="sibTrans" cxnId="{F4852600-CC98-48BB-9EBE-9EF82F3B9425}">
      <dgm:prSet/>
      <dgm:spPr/>
      <dgm:t>
        <a:bodyPr/>
        <a:lstStyle/>
        <a:p>
          <a:endParaRPr lang="zh-CN" altLang="en-US"/>
        </a:p>
      </dgm:t>
    </dgm:pt>
    <dgm:pt modelId="{D67BE839-E19E-4BC0-8F00-738624DD4010}" type="pres">
      <dgm:prSet presAssocID="{925102E2-1474-4096-947F-3AAF3F3BDE54}" presName="Name0" presStyleCnt="0">
        <dgm:presLayoutVars>
          <dgm:dir/>
          <dgm:resizeHandles/>
        </dgm:presLayoutVars>
      </dgm:prSet>
      <dgm:spPr/>
      <dgm:t>
        <a:bodyPr/>
        <a:lstStyle/>
        <a:p>
          <a:endParaRPr lang="zh-CN" altLang="en-US"/>
        </a:p>
      </dgm:t>
    </dgm:pt>
    <dgm:pt modelId="{3BD15BF9-2BD6-48F0-BE17-6360DB57EF70}" type="pres">
      <dgm:prSet presAssocID="{0A8C2164-5582-4D37-A3FB-C7961C56BD67}" presName="compNode" presStyleCnt="0"/>
      <dgm:spPr/>
    </dgm:pt>
    <dgm:pt modelId="{BF7F2953-AA94-43B1-8B5E-75DCBF7A70F7}" type="pres">
      <dgm:prSet presAssocID="{0A8C2164-5582-4D37-A3FB-C7961C56BD67}" presName="dummyConnPt" presStyleCnt="0"/>
      <dgm:spPr/>
    </dgm:pt>
    <dgm:pt modelId="{7EC1C9AD-F27A-4C6F-8628-CB231467A18C}" type="pres">
      <dgm:prSet presAssocID="{0A8C2164-5582-4D37-A3FB-C7961C56BD67}" presName="node" presStyleLbl="node1" presStyleIdx="0" presStyleCnt="8">
        <dgm:presLayoutVars>
          <dgm:bulletEnabled val="1"/>
        </dgm:presLayoutVars>
      </dgm:prSet>
      <dgm:spPr/>
      <dgm:t>
        <a:bodyPr/>
        <a:lstStyle/>
        <a:p>
          <a:endParaRPr lang="zh-CN" altLang="en-US"/>
        </a:p>
      </dgm:t>
    </dgm:pt>
    <dgm:pt modelId="{B9EDDFC4-E057-43CB-B5F1-D6450703C374}" type="pres">
      <dgm:prSet presAssocID="{758C6870-310D-48F5-9078-E0D814B9B645}" presName="sibTrans" presStyleLbl="bgSibTrans2D1" presStyleIdx="0" presStyleCnt="7"/>
      <dgm:spPr/>
      <dgm:t>
        <a:bodyPr/>
        <a:lstStyle/>
        <a:p>
          <a:endParaRPr lang="zh-CN" altLang="en-US"/>
        </a:p>
      </dgm:t>
    </dgm:pt>
    <dgm:pt modelId="{54040E57-DF87-4E31-A927-08D78B4ADC3A}" type="pres">
      <dgm:prSet presAssocID="{653FDB05-C0E4-4D07-8206-73BEF3CCFDFF}" presName="compNode" presStyleCnt="0"/>
      <dgm:spPr/>
    </dgm:pt>
    <dgm:pt modelId="{63316C01-04AB-4EA2-B606-2328D7C1A650}" type="pres">
      <dgm:prSet presAssocID="{653FDB05-C0E4-4D07-8206-73BEF3CCFDFF}" presName="dummyConnPt" presStyleCnt="0"/>
      <dgm:spPr/>
    </dgm:pt>
    <dgm:pt modelId="{1A526FD1-E7E4-4F30-AD07-204D5056EA1A}" type="pres">
      <dgm:prSet presAssocID="{653FDB05-C0E4-4D07-8206-73BEF3CCFDFF}" presName="node" presStyleLbl="node1" presStyleIdx="1" presStyleCnt="8">
        <dgm:presLayoutVars>
          <dgm:bulletEnabled val="1"/>
        </dgm:presLayoutVars>
      </dgm:prSet>
      <dgm:spPr/>
      <dgm:t>
        <a:bodyPr/>
        <a:lstStyle/>
        <a:p>
          <a:endParaRPr lang="zh-CN" altLang="en-US"/>
        </a:p>
      </dgm:t>
    </dgm:pt>
    <dgm:pt modelId="{5D78F54C-E5F9-40B8-A806-E77FD20A5F56}" type="pres">
      <dgm:prSet presAssocID="{0EC52809-14D9-4450-8E2C-D79B8ECB203A}" presName="sibTrans" presStyleLbl="bgSibTrans2D1" presStyleIdx="1" presStyleCnt="7"/>
      <dgm:spPr/>
      <dgm:t>
        <a:bodyPr/>
        <a:lstStyle/>
        <a:p>
          <a:endParaRPr lang="zh-CN" altLang="en-US"/>
        </a:p>
      </dgm:t>
    </dgm:pt>
    <dgm:pt modelId="{18C10F0D-C995-4DAF-A467-58E779A576CC}" type="pres">
      <dgm:prSet presAssocID="{FCCF892C-D9CD-49AF-A7B1-CB7E2FE4B5B8}" presName="compNode" presStyleCnt="0"/>
      <dgm:spPr/>
    </dgm:pt>
    <dgm:pt modelId="{429792F5-6248-437E-80D3-3327F9EAF0DE}" type="pres">
      <dgm:prSet presAssocID="{FCCF892C-D9CD-49AF-A7B1-CB7E2FE4B5B8}" presName="dummyConnPt" presStyleCnt="0"/>
      <dgm:spPr/>
    </dgm:pt>
    <dgm:pt modelId="{9A2FF08B-E993-4CED-B837-222044F55452}" type="pres">
      <dgm:prSet presAssocID="{FCCF892C-D9CD-49AF-A7B1-CB7E2FE4B5B8}" presName="node" presStyleLbl="node1" presStyleIdx="2" presStyleCnt="8">
        <dgm:presLayoutVars>
          <dgm:bulletEnabled val="1"/>
        </dgm:presLayoutVars>
      </dgm:prSet>
      <dgm:spPr/>
      <dgm:t>
        <a:bodyPr/>
        <a:lstStyle/>
        <a:p>
          <a:endParaRPr lang="zh-CN" altLang="en-US"/>
        </a:p>
      </dgm:t>
    </dgm:pt>
    <dgm:pt modelId="{558308F3-36B6-4AD7-BD09-6C6D74F026C1}" type="pres">
      <dgm:prSet presAssocID="{0D32C4D5-AF69-49FF-B674-9E3085FC1791}" presName="sibTrans" presStyleLbl="bgSibTrans2D1" presStyleIdx="2" presStyleCnt="7"/>
      <dgm:spPr/>
      <dgm:t>
        <a:bodyPr/>
        <a:lstStyle/>
        <a:p>
          <a:endParaRPr lang="zh-CN" altLang="en-US"/>
        </a:p>
      </dgm:t>
    </dgm:pt>
    <dgm:pt modelId="{D8B010C7-AEB1-4D2D-B370-C4CCEDF1E618}" type="pres">
      <dgm:prSet presAssocID="{13D365F9-BF9A-4229-BE56-CA4DFEDE1C13}" presName="compNode" presStyleCnt="0"/>
      <dgm:spPr/>
    </dgm:pt>
    <dgm:pt modelId="{03324B91-3FAA-45CB-8ADC-1B476B9D9A42}" type="pres">
      <dgm:prSet presAssocID="{13D365F9-BF9A-4229-BE56-CA4DFEDE1C13}" presName="dummyConnPt" presStyleCnt="0"/>
      <dgm:spPr/>
    </dgm:pt>
    <dgm:pt modelId="{A8FB8F50-4E20-41D8-8D78-89166E48E352}" type="pres">
      <dgm:prSet presAssocID="{13D365F9-BF9A-4229-BE56-CA4DFEDE1C13}" presName="node" presStyleLbl="node1" presStyleIdx="3" presStyleCnt="8">
        <dgm:presLayoutVars>
          <dgm:bulletEnabled val="1"/>
        </dgm:presLayoutVars>
      </dgm:prSet>
      <dgm:spPr/>
      <dgm:t>
        <a:bodyPr/>
        <a:lstStyle/>
        <a:p>
          <a:endParaRPr lang="zh-CN" altLang="en-US"/>
        </a:p>
      </dgm:t>
    </dgm:pt>
    <dgm:pt modelId="{445050AD-04A0-4DFF-8A19-2DC0DB695777}" type="pres">
      <dgm:prSet presAssocID="{90317726-8D42-4998-A5C5-8436A4C1D0B3}" presName="sibTrans" presStyleLbl="bgSibTrans2D1" presStyleIdx="3" presStyleCnt="7"/>
      <dgm:spPr/>
      <dgm:t>
        <a:bodyPr/>
        <a:lstStyle/>
        <a:p>
          <a:endParaRPr lang="zh-CN" altLang="en-US"/>
        </a:p>
      </dgm:t>
    </dgm:pt>
    <dgm:pt modelId="{61A17AAC-22DB-454A-871E-F65F6715EC76}" type="pres">
      <dgm:prSet presAssocID="{AFB103AC-40C7-44BA-B2B7-45C7E5B341E0}" presName="compNode" presStyleCnt="0"/>
      <dgm:spPr/>
    </dgm:pt>
    <dgm:pt modelId="{AEE60957-F475-4D0E-B296-70C915884B87}" type="pres">
      <dgm:prSet presAssocID="{AFB103AC-40C7-44BA-B2B7-45C7E5B341E0}" presName="dummyConnPt" presStyleCnt="0"/>
      <dgm:spPr/>
    </dgm:pt>
    <dgm:pt modelId="{8000C203-6309-47DD-8CCE-77732E2754E6}" type="pres">
      <dgm:prSet presAssocID="{AFB103AC-40C7-44BA-B2B7-45C7E5B341E0}" presName="node" presStyleLbl="node1" presStyleIdx="4" presStyleCnt="8">
        <dgm:presLayoutVars>
          <dgm:bulletEnabled val="1"/>
        </dgm:presLayoutVars>
      </dgm:prSet>
      <dgm:spPr/>
      <dgm:t>
        <a:bodyPr/>
        <a:lstStyle/>
        <a:p>
          <a:endParaRPr lang="zh-CN" altLang="en-US"/>
        </a:p>
      </dgm:t>
    </dgm:pt>
    <dgm:pt modelId="{2C8E1BC5-ED2E-47E1-B58A-29ED0D4E7EA3}" type="pres">
      <dgm:prSet presAssocID="{3DEF18AC-8EA8-4FA3-8103-FBB87FA99766}" presName="sibTrans" presStyleLbl="bgSibTrans2D1" presStyleIdx="4" presStyleCnt="7"/>
      <dgm:spPr/>
      <dgm:t>
        <a:bodyPr/>
        <a:lstStyle/>
        <a:p>
          <a:endParaRPr lang="zh-CN" altLang="en-US"/>
        </a:p>
      </dgm:t>
    </dgm:pt>
    <dgm:pt modelId="{036E4E37-0A36-4893-B466-05F03FD875A7}" type="pres">
      <dgm:prSet presAssocID="{4DC84C47-9A40-4808-BA44-E5263D26D357}" presName="compNode" presStyleCnt="0"/>
      <dgm:spPr/>
    </dgm:pt>
    <dgm:pt modelId="{C564BA60-B238-4B78-8BC4-DE4BB7C54DA9}" type="pres">
      <dgm:prSet presAssocID="{4DC84C47-9A40-4808-BA44-E5263D26D357}" presName="dummyConnPt" presStyleCnt="0"/>
      <dgm:spPr/>
    </dgm:pt>
    <dgm:pt modelId="{52DB491E-BE17-4D8C-B04B-455E16FFBAD6}" type="pres">
      <dgm:prSet presAssocID="{4DC84C47-9A40-4808-BA44-E5263D26D357}" presName="node" presStyleLbl="node1" presStyleIdx="5" presStyleCnt="8">
        <dgm:presLayoutVars>
          <dgm:bulletEnabled val="1"/>
        </dgm:presLayoutVars>
      </dgm:prSet>
      <dgm:spPr/>
      <dgm:t>
        <a:bodyPr/>
        <a:lstStyle/>
        <a:p>
          <a:endParaRPr lang="zh-CN" altLang="en-US"/>
        </a:p>
      </dgm:t>
    </dgm:pt>
    <dgm:pt modelId="{CB20F2F2-D257-4999-8D87-A4ED62AD90F4}" type="pres">
      <dgm:prSet presAssocID="{F29648F1-9316-4C9C-8FC0-08CDDD2A9624}" presName="sibTrans" presStyleLbl="bgSibTrans2D1" presStyleIdx="5" presStyleCnt="7"/>
      <dgm:spPr/>
      <dgm:t>
        <a:bodyPr/>
        <a:lstStyle/>
        <a:p>
          <a:endParaRPr lang="zh-CN" altLang="en-US"/>
        </a:p>
      </dgm:t>
    </dgm:pt>
    <dgm:pt modelId="{0E84CCDC-C081-4736-8DF6-53530F69DE24}" type="pres">
      <dgm:prSet presAssocID="{99C271D3-0840-4396-8B51-1C31E4111363}" presName="compNode" presStyleCnt="0"/>
      <dgm:spPr/>
    </dgm:pt>
    <dgm:pt modelId="{6BAE7063-658C-4292-A23D-A25EB1578C7F}" type="pres">
      <dgm:prSet presAssocID="{99C271D3-0840-4396-8B51-1C31E4111363}" presName="dummyConnPt" presStyleCnt="0"/>
      <dgm:spPr/>
    </dgm:pt>
    <dgm:pt modelId="{455C2DCF-BA6A-4CF8-9FB1-E76A70657A07}" type="pres">
      <dgm:prSet presAssocID="{99C271D3-0840-4396-8B51-1C31E4111363}" presName="node" presStyleLbl="node1" presStyleIdx="6" presStyleCnt="8">
        <dgm:presLayoutVars>
          <dgm:bulletEnabled val="1"/>
        </dgm:presLayoutVars>
      </dgm:prSet>
      <dgm:spPr/>
      <dgm:t>
        <a:bodyPr/>
        <a:lstStyle/>
        <a:p>
          <a:endParaRPr lang="zh-CN" altLang="en-US"/>
        </a:p>
      </dgm:t>
    </dgm:pt>
    <dgm:pt modelId="{A9BF07FA-7103-4A0C-AD79-57CD7085F6D6}" type="pres">
      <dgm:prSet presAssocID="{3AE1DEDF-9896-4A1D-AED4-313B98E93D2A}" presName="sibTrans" presStyleLbl="bgSibTrans2D1" presStyleIdx="6" presStyleCnt="7"/>
      <dgm:spPr/>
      <dgm:t>
        <a:bodyPr/>
        <a:lstStyle/>
        <a:p>
          <a:endParaRPr lang="zh-CN" altLang="en-US"/>
        </a:p>
      </dgm:t>
    </dgm:pt>
    <dgm:pt modelId="{893E6613-A344-43C2-95A4-3A933BF80467}" type="pres">
      <dgm:prSet presAssocID="{D1E3BA7F-D119-4829-8A79-22AAA0E4D1C3}" presName="compNode" presStyleCnt="0"/>
      <dgm:spPr/>
    </dgm:pt>
    <dgm:pt modelId="{F68ED936-3633-4897-9DEC-AB15C88DF244}" type="pres">
      <dgm:prSet presAssocID="{D1E3BA7F-D119-4829-8A79-22AAA0E4D1C3}" presName="dummyConnPt" presStyleCnt="0"/>
      <dgm:spPr/>
    </dgm:pt>
    <dgm:pt modelId="{A3D598BA-4840-4C3D-B9EA-782B3F32D4EF}" type="pres">
      <dgm:prSet presAssocID="{D1E3BA7F-D119-4829-8A79-22AAA0E4D1C3}" presName="node" presStyleLbl="node1" presStyleIdx="7" presStyleCnt="8">
        <dgm:presLayoutVars>
          <dgm:bulletEnabled val="1"/>
        </dgm:presLayoutVars>
      </dgm:prSet>
      <dgm:spPr/>
      <dgm:t>
        <a:bodyPr/>
        <a:lstStyle/>
        <a:p>
          <a:endParaRPr lang="zh-CN" altLang="en-US"/>
        </a:p>
      </dgm:t>
    </dgm:pt>
  </dgm:ptLst>
  <dgm:cxnLst>
    <dgm:cxn modelId="{1C4F695F-B2A4-4AAA-960B-0BD00F99D372}" srcId="{13D365F9-BF9A-4229-BE56-CA4DFEDE1C13}" destId="{C0449C1F-6604-474C-9267-E0A4C6660325}" srcOrd="0" destOrd="0" parTransId="{08F497DA-514D-4331-BD82-C1F2AB9CE8A0}" sibTransId="{152E4894-ED90-4921-8F91-F97D16A1DE4C}"/>
    <dgm:cxn modelId="{18BAD93F-0383-4DCB-B4D4-45B86979204E}" type="presOf" srcId="{2B861BB7-AF1F-4555-AFCD-DCF5941D1D6A}" destId="{8000C203-6309-47DD-8CCE-77732E2754E6}" srcOrd="0" destOrd="1" presId="urn:microsoft.com/office/officeart/2005/8/layout/bProcess4"/>
    <dgm:cxn modelId="{7BEAB7CC-A0A7-40F9-BBC4-85CF3E378D25}" type="presOf" srcId="{8DB15F06-514E-4F56-82D8-09AF24CFF530}" destId="{52DB491E-BE17-4D8C-B04B-455E16FFBAD6}" srcOrd="0" destOrd="2" presId="urn:microsoft.com/office/officeart/2005/8/layout/bProcess4"/>
    <dgm:cxn modelId="{1E79EADC-7033-41E3-9BFD-0020CFF14E68}" type="presOf" srcId="{99C271D3-0840-4396-8B51-1C31E4111363}" destId="{455C2DCF-BA6A-4CF8-9FB1-E76A70657A07}" srcOrd="0" destOrd="0" presId="urn:microsoft.com/office/officeart/2005/8/layout/bProcess4"/>
    <dgm:cxn modelId="{D28792BF-290A-4F39-B4CB-B97530DD0ABE}" type="presOf" srcId="{F29648F1-9316-4C9C-8FC0-08CDDD2A9624}" destId="{CB20F2F2-D257-4999-8D87-A4ED62AD90F4}" srcOrd="0" destOrd="0" presId="urn:microsoft.com/office/officeart/2005/8/layout/bProcess4"/>
    <dgm:cxn modelId="{617A679F-C783-4ECF-9786-822CE8E9B211}" type="presOf" srcId="{35584384-8B22-44AA-8357-1B1AB8D8CCCD}" destId="{455C2DCF-BA6A-4CF8-9FB1-E76A70657A07}" srcOrd="0" destOrd="2" presId="urn:microsoft.com/office/officeart/2005/8/layout/bProcess4"/>
    <dgm:cxn modelId="{06403BFD-75F4-48D5-8FB1-715EE0B08AD7}" type="presOf" srcId="{E3DF742F-66C3-4E7A-9BD8-0683830256AD}" destId="{52DB491E-BE17-4D8C-B04B-455E16FFBAD6}" srcOrd="0" destOrd="1" presId="urn:microsoft.com/office/officeart/2005/8/layout/bProcess4"/>
    <dgm:cxn modelId="{F1744464-20A3-48E6-8ED2-2E5E2B819367}" type="presOf" srcId="{758C6870-310D-48F5-9078-E0D814B9B645}" destId="{B9EDDFC4-E057-43CB-B5F1-D6450703C374}" srcOrd="0" destOrd="0" presId="urn:microsoft.com/office/officeart/2005/8/layout/bProcess4"/>
    <dgm:cxn modelId="{D9FD6D79-D6DF-4B3B-966E-3A4EC3FA9854}" srcId="{653FDB05-C0E4-4D07-8206-73BEF3CCFDFF}" destId="{82522B8A-5C5E-484C-840A-2F14EB34253A}" srcOrd="1" destOrd="0" parTransId="{F993F2F1-9E39-45B9-85AF-FEE02DA46BBF}" sibTransId="{C5ECFD18-C255-42E8-9283-7A0E3E02F4F3}"/>
    <dgm:cxn modelId="{E11E434C-883C-44EA-98F9-FDB57EA897FF}" srcId="{99C271D3-0840-4396-8B51-1C31E4111363}" destId="{9E53414E-7305-4AF2-94CB-C78C369A4F5C}" srcOrd="0" destOrd="0" parTransId="{A39D714A-D22D-4809-B684-0F9BA213B14A}" sibTransId="{17358C31-A07E-4136-961A-7DF734A20E6B}"/>
    <dgm:cxn modelId="{C88613F7-90DF-4AF1-99D4-C71FE1CA9BBE}" type="presOf" srcId="{08FC4F9A-A0E2-4D2F-9606-0048B1516D9A}" destId="{9A2FF08B-E993-4CED-B837-222044F55452}" srcOrd="0" destOrd="1" presId="urn:microsoft.com/office/officeart/2005/8/layout/bProcess4"/>
    <dgm:cxn modelId="{6CAE0293-A820-41FF-ACF3-A554EA386DBE}" srcId="{99C271D3-0840-4396-8B51-1C31E4111363}" destId="{35584384-8B22-44AA-8357-1B1AB8D8CCCD}" srcOrd="1" destOrd="0" parTransId="{76A9BDBC-857D-4BEC-AFBF-E51FED34F513}" sibTransId="{EB05ED5B-FE3B-41B5-951E-C207C03E8B31}"/>
    <dgm:cxn modelId="{AC6A2A31-8A7B-4F15-A546-5F9E1377FF49}" type="presOf" srcId="{3DEF18AC-8EA8-4FA3-8103-FBB87FA99766}" destId="{2C8E1BC5-ED2E-47E1-B58A-29ED0D4E7EA3}" srcOrd="0" destOrd="0" presId="urn:microsoft.com/office/officeart/2005/8/layout/bProcess4"/>
    <dgm:cxn modelId="{A775F8F8-EAF6-4697-82CE-302E59523686}" type="presOf" srcId="{FCCF892C-D9CD-49AF-A7B1-CB7E2FE4B5B8}" destId="{9A2FF08B-E993-4CED-B837-222044F55452}" srcOrd="0" destOrd="0" presId="urn:microsoft.com/office/officeart/2005/8/layout/bProcess4"/>
    <dgm:cxn modelId="{6D177B64-2B07-4158-B640-505EF3412D77}" srcId="{653FDB05-C0E4-4D07-8206-73BEF3CCFDFF}" destId="{5DDC2DC1-F2A3-4184-88B6-6A57F16C1C87}" srcOrd="0" destOrd="0" parTransId="{29A9ABF7-AF9A-4B09-A901-F7C5FB43A663}" sibTransId="{501F374E-B85D-4904-9D02-8AB3102FBD66}"/>
    <dgm:cxn modelId="{340F55EC-FE8D-4E5C-8F23-938DFB84D858}" srcId="{4DC84C47-9A40-4808-BA44-E5263D26D357}" destId="{8DB15F06-514E-4F56-82D8-09AF24CFF530}" srcOrd="1" destOrd="0" parTransId="{4EF7D029-9361-4F9C-A366-5510D9E343ED}" sibTransId="{50CBAD1A-0C7D-425D-B5B0-DAEC7201A753}"/>
    <dgm:cxn modelId="{42F8DCEF-F574-481D-8796-7701AD7C10B5}" type="presOf" srcId="{4DC84C47-9A40-4808-BA44-E5263D26D357}" destId="{52DB491E-BE17-4D8C-B04B-455E16FFBAD6}" srcOrd="0" destOrd="0" presId="urn:microsoft.com/office/officeart/2005/8/layout/bProcess4"/>
    <dgm:cxn modelId="{7FF9E28D-2191-4B53-B821-75A3A32BB06B}" srcId="{13D365F9-BF9A-4229-BE56-CA4DFEDE1C13}" destId="{96950C74-5821-43FC-B6C8-E7DCE8AF1AED}" srcOrd="1" destOrd="0" parTransId="{EEFEE141-9564-440C-A345-6C8AFC407FBF}" sibTransId="{9042D078-1860-4CC1-87C3-C3C978C26688}"/>
    <dgm:cxn modelId="{FC88AAC2-DCAA-42B6-ACE9-E65C3CF6AE2E}" type="presOf" srcId="{085A2A5B-91C4-4E72-8674-2434D146A305}" destId="{9A2FF08B-E993-4CED-B837-222044F55452}" srcOrd="0" destOrd="2" presId="urn:microsoft.com/office/officeart/2005/8/layout/bProcess4"/>
    <dgm:cxn modelId="{422E0201-44E4-4D3B-A797-31D6D9AE406F}" srcId="{925102E2-1474-4096-947F-3AAF3F3BDE54}" destId="{4DC84C47-9A40-4808-BA44-E5263D26D357}" srcOrd="5" destOrd="0" parTransId="{D00B5318-BFC2-4151-B28D-BAAA999A6F9C}" sibTransId="{F29648F1-9316-4C9C-8FC0-08CDDD2A9624}"/>
    <dgm:cxn modelId="{9CAF0E40-F778-436C-9015-ED47659156BB}" srcId="{925102E2-1474-4096-947F-3AAF3F3BDE54}" destId="{653FDB05-C0E4-4D07-8206-73BEF3CCFDFF}" srcOrd="1" destOrd="0" parTransId="{0E845976-DA69-4D8A-8EAD-3C3B6DC4A82B}" sibTransId="{0EC52809-14D9-4450-8E2C-D79B8ECB203A}"/>
    <dgm:cxn modelId="{9F33A3E6-3E72-4413-A3E5-A9F94830CF29}" type="presOf" srcId="{C0449C1F-6604-474C-9267-E0A4C6660325}" destId="{A8FB8F50-4E20-41D8-8D78-89166E48E352}" srcOrd="0" destOrd="1" presId="urn:microsoft.com/office/officeart/2005/8/layout/bProcess4"/>
    <dgm:cxn modelId="{338FAC93-249D-49B9-AE83-15D49164CE6A}" type="presOf" srcId="{96950C74-5821-43FC-B6C8-E7DCE8AF1AED}" destId="{A8FB8F50-4E20-41D8-8D78-89166E48E352}" srcOrd="0" destOrd="2" presId="urn:microsoft.com/office/officeart/2005/8/layout/bProcess4"/>
    <dgm:cxn modelId="{CB41E7B0-7798-434F-AD09-9C9C553A3834}" srcId="{4DC84C47-9A40-4808-BA44-E5263D26D357}" destId="{E3DF742F-66C3-4E7A-9BD8-0683830256AD}" srcOrd="0" destOrd="0" parTransId="{A19EBA0E-459F-4BF3-9E5F-A5F4EF5AA0A2}" sibTransId="{8044ED34-F3AF-40CA-979E-21FF09F5923B}"/>
    <dgm:cxn modelId="{6523C10B-1BC1-4C24-A02A-E8DFBFCF16EA}" type="presOf" srcId="{D1E3BA7F-D119-4829-8A79-22AAA0E4D1C3}" destId="{A3D598BA-4840-4C3D-B9EA-782B3F32D4EF}" srcOrd="0" destOrd="0" presId="urn:microsoft.com/office/officeart/2005/8/layout/bProcess4"/>
    <dgm:cxn modelId="{B27237F0-F302-441F-AB0F-529C03EC3FAA}" srcId="{925102E2-1474-4096-947F-3AAF3F3BDE54}" destId="{99C271D3-0840-4396-8B51-1C31E4111363}" srcOrd="6" destOrd="0" parTransId="{B566BC3B-B33F-4C65-AD06-4ABF84D53CE6}" sibTransId="{3AE1DEDF-9896-4A1D-AED4-313B98E93D2A}"/>
    <dgm:cxn modelId="{5B71421A-2975-447E-B842-415CC8AC1AEB}" type="presOf" srcId="{0A8C2164-5582-4D37-A3FB-C7961C56BD67}" destId="{7EC1C9AD-F27A-4C6F-8628-CB231467A18C}" srcOrd="0" destOrd="0" presId="urn:microsoft.com/office/officeart/2005/8/layout/bProcess4"/>
    <dgm:cxn modelId="{CB445618-D5F6-4A3E-80F8-61839E544D68}" type="presOf" srcId="{81F6C43A-8882-4DC3-BA3B-7A3854FF29FD}" destId="{52DB491E-BE17-4D8C-B04B-455E16FFBAD6}" srcOrd="0" destOrd="3" presId="urn:microsoft.com/office/officeart/2005/8/layout/bProcess4"/>
    <dgm:cxn modelId="{83E087C1-3D41-4E47-90A3-99939FF011A3}" type="presOf" srcId="{55A70D28-E970-44D3-98A7-26CFBC852544}" destId="{7EC1C9AD-F27A-4C6F-8628-CB231467A18C}" srcOrd="0" destOrd="2" presId="urn:microsoft.com/office/officeart/2005/8/layout/bProcess4"/>
    <dgm:cxn modelId="{D4C54464-EE55-418A-9CDB-1A47C6250793}" srcId="{0A8C2164-5582-4D37-A3FB-C7961C56BD67}" destId="{EF4442A1-795A-46B4-9786-24BA49486705}" srcOrd="0" destOrd="0" parTransId="{8B4A5177-B8B8-42E9-8C69-126077698DB9}" sibTransId="{F5B22224-F2E2-48DA-8B46-96C1F4D7A0C4}"/>
    <dgm:cxn modelId="{FB7C6C48-F5E2-4BC3-A3CA-84AD86A44A1E}" srcId="{925102E2-1474-4096-947F-3AAF3F3BDE54}" destId="{0A8C2164-5582-4D37-A3FB-C7961C56BD67}" srcOrd="0" destOrd="0" parTransId="{FC5B5741-D114-4C19-8D7E-2B7BE15899BF}" sibTransId="{758C6870-310D-48F5-9078-E0D814B9B645}"/>
    <dgm:cxn modelId="{57FB5095-25DF-4C45-8A69-B336E01F6771}" type="presOf" srcId="{5DDC2DC1-F2A3-4184-88B6-6A57F16C1C87}" destId="{1A526FD1-E7E4-4F30-AD07-204D5056EA1A}" srcOrd="0" destOrd="1" presId="urn:microsoft.com/office/officeart/2005/8/layout/bProcess4"/>
    <dgm:cxn modelId="{F3E056DA-5B5B-4181-B9F1-EE7FE5D0D1C6}" type="presOf" srcId="{653FDB05-C0E4-4D07-8206-73BEF3CCFDFF}" destId="{1A526FD1-E7E4-4F30-AD07-204D5056EA1A}" srcOrd="0" destOrd="0" presId="urn:microsoft.com/office/officeart/2005/8/layout/bProcess4"/>
    <dgm:cxn modelId="{6DD8E4F8-4AE9-4D00-AA59-D95C66B85B26}" type="presOf" srcId="{AFB103AC-40C7-44BA-B2B7-45C7E5B341E0}" destId="{8000C203-6309-47DD-8CCE-77732E2754E6}" srcOrd="0" destOrd="0" presId="urn:microsoft.com/office/officeart/2005/8/layout/bProcess4"/>
    <dgm:cxn modelId="{02077822-0AC4-401E-85B1-63C3667A7142}" srcId="{925102E2-1474-4096-947F-3AAF3F3BDE54}" destId="{FCCF892C-D9CD-49AF-A7B1-CB7E2FE4B5B8}" srcOrd="2" destOrd="0" parTransId="{89356687-9D85-475A-8C6B-36E14A0D78B1}" sibTransId="{0D32C4D5-AF69-49FF-B674-9E3085FC1791}"/>
    <dgm:cxn modelId="{79921DA7-B4F7-4065-91B2-4D7311074A9E}" type="presOf" srcId="{925102E2-1474-4096-947F-3AAF3F3BDE54}" destId="{D67BE839-E19E-4BC0-8F00-738624DD4010}" srcOrd="0" destOrd="0" presId="urn:microsoft.com/office/officeart/2005/8/layout/bProcess4"/>
    <dgm:cxn modelId="{C841A0D9-634F-4E92-9A9F-6C933D5F32F1}" srcId="{0A8C2164-5582-4D37-A3FB-C7961C56BD67}" destId="{55A70D28-E970-44D3-98A7-26CFBC852544}" srcOrd="1" destOrd="0" parTransId="{4E7DB71A-D333-46BF-ABD7-423408E64C8E}" sibTransId="{36808E30-302B-4B6B-8E1C-530F7794308E}"/>
    <dgm:cxn modelId="{BD1229E1-DC8E-44E8-BFAB-C4B14CC7C117}" srcId="{FCCF892C-D9CD-49AF-A7B1-CB7E2FE4B5B8}" destId="{085A2A5B-91C4-4E72-8674-2434D146A305}" srcOrd="1" destOrd="0" parTransId="{EAE99BFD-0CC9-4097-ACB6-3D14EC7623D8}" sibTransId="{094AACD2-EDB8-4820-BDEC-77962DD638EF}"/>
    <dgm:cxn modelId="{8360330F-5B8F-4E96-9233-181A99510D27}" srcId="{FCCF892C-D9CD-49AF-A7B1-CB7E2FE4B5B8}" destId="{08FC4F9A-A0E2-4D2F-9606-0048B1516D9A}" srcOrd="0" destOrd="0" parTransId="{0B25459E-4504-4825-A97D-C75155AEC408}" sibTransId="{67302056-12A9-4CF0-99D0-BE709694C27F}"/>
    <dgm:cxn modelId="{9232A03D-F427-4FE5-941C-B98DA987034A}" type="presOf" srcId="{EF4442A1-795A-46B4-9786-24BA49486705}" destId="{7EC1C9AD-F27A-4C6F-8628-CB231467A18C}" srcOrd="0" destOrd="1" presId="urn:microsoft.com/office/officeart/2005/8/layout/bProcess4"/>
    <dgm:cxn modelId="{E1648BD9-65BB-4941-8508-7EB8478F6679}" type="presOf" srcId="{0EC52809-14D9-4450-8E2C-D79B8ECB203A}" destId="{5D78F54C-E5F9-40B8-A806-E77FD20A5F56}" srcOrd="0" destOrd="0" presId="urn:microsoft.com/office/officeart/2005/8/layout/bProcess4"/>
    <dgm:cxn modelId="{848F8627-9A65-4FF8-A627-4C486D72710E}" type="presOf" srcId="{3AE1DEDF-9896-4A1D-AED4-313B98E93D2A}" destId="{A9BF07FA-7103-4A0C-AD79-57CD7085F6D6}" srcOrd="0" destOrd="0" presId="urn:microsoft.com/office/officeart/2005/8/layout/bProcess4"/>
    <dgm:cxn modelId="{2A9EE33F-DA3E-43EF-B1C4-E1F5A6349154}" srcId="{925102E2-1474-4096-947F-3AAF3F3BDE54}" destId="{AFB103AC-40C7-44BA-B2B7-45C7E5B341E0}" srcOrd="4" destOrd="0" parTransId="{A2C3BBE5-CE13-49C8-92B5-91EF970E046E}" sibTransId="{3DEF18AC-8EA8-4FA3-8103-FBB87FA99766}"/>
    <dgm:cxn modelId="{C098BD50-7AA9-4DF1-990C-8C9C3DE72AF4}" srcId="{4DC84C47-9A40-4808-BA44-E5263D26D357}" destId="{81F6C43A-8882-4DC3-BA3B-7A3854FF29FD}" srcOrd="2" destOrd="0" parTransId="{67E443E8-9822-4DB3-AE05-D6D70E0AF6B6}" sibTransId="{CEE76E5E-19A3-4250-9B8A-C4BE7698CABB}"/>
    <dgm:cxn modelId="{3EB0BCD3-EDC9-47D7-8686-BC2502FC9C26}" srcId="{925102E2-1474-4096-947F-3AAF3F3BDE54}" destId="{13D365F9-BF9A-4229-BE56-CA4DFEDE1C13}" srcOrd="3" destOrd="0" parTransId="{2C1BBE59-5EC5-426A-B7B9-880AC4BBF516}" sibTransId="{90317726-8D42-4998-A5C5-8436A4C1D0B3}"/>
    <dgm:cxn modelId="{632AE5C1-C213-46D4-9F4F-043352B049A5}" type="presOf" srcId="{13D365F9-BF9A-4229-BE56-CA4DFEDE1C13}" destId="{A8FB8F50-4E20-41D8-8D78-89166E48E352}" srcOrd="0" destOrd="0" presId="urn:microsoft.com/office/officeart/2005/8/layout/bProcess4"/>
    <dgm:cxn modelId="{01B28CD0-8142-4831-810A-0CA94D9557CA}" srcId="{925102E2-1474-4096-947F-3AAF3F3BDE54}" destId="{D1E3BA7F-D119-4829-8A79-22AAA0E4D1C3}" srcOrd="7" destOrd="0" parTransId="{D969A33F-D537-4670-8BE0-759415C0869C}" sibTransId="{246089DE-3399-4E9B-B24E-43794D70EE2C}"/>
    <dgm:cxn modelId="{28FA36B5-6757-4DA1-99BA-AFD042DC4FAE}" type="presOf" srcId="{82522B8A-5C5E-484C-840A-2F14EB34253A}" destId="{1A526FD1-E7E4-4F30-AD07-204D5056EA1A}" srcOrd="0" destOrd="2" presId="urn:microsoft.com/office/officeart/2005/8/layout/bProcess4"/>
    <dgm:cxn modelId="{82DDFEF4-0E52-4821-AF8B-6318BE1DC5F6}" type="presOf" srcId="{90317726-8D42-4998-A5C5-8436A4C1D0B3}" destId="{445050AD-04A0-4DFF-8A19-2DC0DB695777}" srcOrd="0" destOrd="0" presId="urn:microsoft.com/office/officeart/2005/8/layout/bProcess4"/>
    <dgm:cxn modelId="{F4852600-CC98-48BB-9EBE-9EF82F3B9425}" srcId="{D1E3BA7F-D119-4829-8A79-22AAA0E4D1C3}" destId="{BD3714EE-AFCB-429F-8029-36538679CB2B}" srcOrd="0" destOrd="0" parTransId="{99A64D71-247D-4F12-A57B-851797B8077C}" sibTransId="{F7AA826B-F166-46A2-98F1-07651A144DEB}"/>
    <dgm:cxn modelId="{7B7119AF-EB33-4B82-969C-D9F2DB056E76}" type="presOf" srcId="{BD3714EE-AFCB-429F-8029-36538679CB2B}" destId="{A3D598BA-4840-4C3D-B9EA-782B3F32D4EF}" srcOrd="0" destOrd="1" presId="urn:microsoft.com/office/officeart/2005/8/layout/bProcess4"/>
    <dgm:cxn modelId="{33A304EB-3E77-4459-9FD4-0B8C149443F6}" type="presOf" srcId="{0D32C4D5-AF69-49FF-B674-9E3085FC1791}" destId="{558308F3-36B6-4AD7-BD09-6C6D74F026C1}" srcOrd="0" destOrd="0" presId="urn:microsoft.com/office/officeart/2005/8/layout/bProcess4"/>
    <dgm:cxn modelId="{2A0AE9FE-13DC-4C91-89A9-163B889C8829}" type="presOf" srcId="{9E53414E-7305-4AF2-94CB-C78C369A4F5C}" destId="{455C2DCF-BA6A-4CF8-9FB1-E76A70657A07}" srcOrd="0" destOrd="1" presId="urn:microsoft.com/office/officeart/2005/8/layout/bProcess4"/>
    <dgm:cxn modelId="{F7FA78C3-7408-4DF2-AA76-C454927E9805}" srcId="{AFB103AC-40C7-44BA-B2B7-45C7E5B341E0}" destId="{2B861BB7-AF1F-4555-AFCD-DCF5941D1D6A}" srcOrd="0" destOrd="0" parTransId="{115A4D8F-BF0B-4A60-8698-58D336BE40C2}" sibTransId="{A5335467-E305-4459-9FF3-3C971E023478}"/>
    <dgm:cxn modelId="{841A8CC1-DA59-4620-9EF9-E8E6D230EEC5}" type="presParOf" srcId="{D67BE839-E19E-4BC0-8F00-738624DD4010}" destId="{3BD15BF9-2BD6-48F0-BE17-6360DB57EF70}" srcOrd="0" destOrd="0" presId="urn:microsoft.com/office/officeart/2005/8/layout/bProcess4"/>
    <dgm:cxn modelId="{71A4A899-A675-4D9C-ABEE-AD3D41E9D462}" type="presParOf" srcId="{3BD15BF9-2BD6-48F0-BE17-6360DB57EF70}" destId="{BF7F2953-AA94-43B1-8B5E-75DCBF7A70F7}" srcOrd="0" destOrd="0" presId="urn:microsoft.com/office/officeart/2005/8/layout/bProcess4"/>
    <dgm:cxn modelId="{302180D5-35DB-4B58-8F13-01E1D7A4E5D7}" type="presParOf" srcId="{3BD15BF9-2BD6-48F0-BE17-6360DB57EF70}" destId="{7EC1C9AD-F27A-4C6F-8628-CB231467A18C}" srcOrd="1" destOrd="0" presId="urn:microsoft.com/office/officeart/2005/8/layout/bProcess4"/>
    <dgm:cxn modelId="{2F6FE1D8-CE18-42D9-AC4F-6DBA7B89F654}" type="presParOf" srcId="{D67BE839-E19E-4BC0-8F00-738624DD4010}" destId="{B9EDDFC4-E057-43CB-B5F1-D6450703C374}" srcOrd="1" destOrd="0" presId="urn:microsoft.com/office/officeart/2005/8/layout/bProcess4"/>
    <dgm:cxn modelId="{B7CB972B-6DBD-43D0-802E-E85DAB909EFD}" type="presParOf" srcId="{D67BE839-E19E-4BC0-8F00-738624DD4010}" destId="{54040E57-DF87-4E31-A927-08D78B4ADC3A}" srcOrd="2" destOrd="0" presId="urn:microsoft.com/office/officeart/2005/8/layout/bProcess4"/>
    <dgm:cxn modelId="{4D7E7BFD-4BAD-4288-84F3-25A29B15D3B4}" type="presParOf" srcId="{54040E57-DF87-4E31-A927-08D78B4ADC3A}" destId="{63316C01-04AB-4EA2-B606-2328D7C1A650}" srcOrd="0" destOrd="0" presId="urn:microsoft.com/office/officeart/2005/8/layout/bProcess4"/>
    <dgm:cxn modelId="{36EAD5EA-50B5-4CED-A06A-20354EBAF665}" type="presParOf" srcId="{54040E57-DF87-4E31-A927-08D78B4ADC3A}" destId="{1A526FD1-E7E4-4F30-AD07-204D5056EA1A}" srcOrd="1" destOrd="0" presId="urn:microsoft.com/office/officeart/2005/8/layout/bProcess4"/>
    <dgm:cxn modelId="{7FCD2EEE-9796-4D15-A99F-F9AFE2FFCB9B}" type="presParOf" srcId="{D67BE839-E19E-4BC0-8F00-738624DD4010}" destId="{5D78F54C-E5F9-40B8-A806-E77FD20A5F56}" srcOrd="3" destOrd="0" presId="urn:microsoft.com/office/officeart/2005/8/layout/bProcess4"/>
    <dgm:cxn modelId="{769E8129-8F8B-4A37-B3F8-727C527C56F6}" type="presParOf" srcId="{D67BE839-E19E-4BC0-8F00-738624DD4010}" destId="{18C10F0D-C995-4DAF-A467-58E779A576CC}" srcOrd="4" destOrd="0" presId="urn:microsoft.com/office/officeart/2005/8/layout/bProcess4"/>
    <dgm:cxn modelId="{A57FB726-996B-4642-B0DA-E0EC98CA1D28}" type="presParOf" srcId="{18C10F0D-C995-4DAF-A467-58E779A576CC}" destId="{429792F5-6248-437E-80D3-3327F9EAF0DE}" srcOrd="0" destOrd="0" presId="urn:microsoft.com/office/officeart/2005/8/layout/bProcess4"/>
    <dgm:cxn modelId="{4CDCBB24-F70C-4E33-99FC-7BEF022DED13}" type="presParOf" srcId="{18C10F0D-C995-4DAF-A467-58E779A576CC}" destId="{9A2FF08B-E993-4CED-B837-222044F55452}" srcOrd="1" destOrd="0" presId="urn:microsoft.com/office/officeart/2005/8/layout/bProcess4"/>
    <dgm:cxn modelId="{893A5C2F-C370-420F-8583-96A179DBBA70}" type="presParOf" srcId="{D67BE839-E19E-4BC0-8F00-738624DD4010}" destId="{558308F3-36B6-4AD7-BD09-6C6D74F026C1}" srcOrd="5" destOrd="0" presId="urn:microsoft.com/office/officeart/2005/8/layout/bProcess4"/>
    <dgm:cxn modelId="{1D78A142-F270-408F-B499-965904B1FE9E}" type="presParOf" srcId="{D67BE839-E19E-4BC0-8F00-738624DD4010}" destId="{D8B010C7-AEB1-4D2D-B370-C4CCEDF1E618}" srcOrd="6" destOrd="0" presId="urn:microsoft.com/office/officeart/2005/8/layout/bProcess4"/>
    <dgm:cxn modelId="{D7DAEA0C-C74D-404A-B4E2-805DBDAF07DD}" type="presParOf" srcId="{D8B010C7-AEB1-4D2D-B370-C4CCEDF1E618}" destId="{03324B91-3FAA-45CB-8ADC-1B476B9D9A42}" srcOrd="0" destOrd="0" presId="urn:microsoft.com/office/officeart/2005/8/layout/bProcess4"/>
    <dgm:cxn modelId="{874DB21B-C054-4B48-8AB6-5BE743B383C2}" type="presParOf" srcId="{D8B010C7-AEB1-4D2D-B370-C4CCEDF1E618}" destId="{A8FB8F50-4E20-41D8-8D78-89166E48E352}" srcOrd="1" destOrd="0" presId="urn:microsoft.com/office/officeart/2005/8/layout/bProcess4"/>
    <dgm:cxn modelId="{7A5E5DBB-B169-4DD7-BC76-C07F8A836BD4}" type="presParOf" srcId="{D67BE839-E19E-4BC0-8F00-738624DD4010}" destId="{445050AD-04A0-4DFF-8A19-2DC0DB695777}" srcOrd="7" destOrd="0" presId="urn:microsoft.com/office/officeart/2005/8/layout/bProcess4"/>
    <dgm:cxn modelId="{3BB9F1C7-6BB0-451C-AC47-99BC21EE78CE}" type="presParOf" srcId="{D67BE839-E19E-4BC0-8F00-738624DD4010}" destId="{61A17AAC-22DB-454A-871E-F65F6715EC76}" srcOrd="8" destOrd="0" presId="urn:microsoft.com/office/officeart/2005/8/layout/bProcess4"/>
    <dgm:cxn modelId="{2D8C5C5A-DDEC-4318-9211-0BDDEDD523BE}" type="presParOf" srcId="{61A17AAC-22DB-454A-871E-F65F6715EC76}" destId="{AEE60957-F475-4D0E-B296-70C915884B87}" srcOrd="0" destOrd="0" presId="urn:microsoft.com/office/officeart/2005/8/layout/bProcess4"/>
    <dgm:cxn modelId="{E8301CC4-4635-49BB-8C6D-B18030AE61C9}" type="presParOf" srcId="{61A17AAC-22DB-454A-871E-F65F6715EC76}" destId="{8000C203-6309-47DD-8CCE-77732E2754E6}" srcOrd="1" destOrd="0" presId="urn:microsoft.com/office/officeart/2005/8/layout/bProcess4"/>
    <dgm:cxn modelId="{CCC60DF1-0254-46D7-AAE5-2E9416A01E0F}" type="presParOf" srcId="{D67BE839-E19E-4BC0-8F00-738624DD4010}" destId="{2C8E1BC5-ED2E-47E1-B58A-29ED0D4E7EA3}" srcOrd="9" destOrd="0" presId="urn:microsoft.com/office/officeart/2005/8/layout/bProcess4"/>
    <dgm:cxn modelId="{C3D816A6-FBD1-41F8-B117-F9523EF1EBBA}" type="presParOf" srcId="{D67BE839-E19E-4BC0-8F00-738624DD4010}" destId="{036E4E37-0A36-4893-B466-05F03FD875A7}" srcOrd="10" destOrd="0" presId="urn:microsoft.com/office/officeart/2005/8/layout/bProcess4"/>
    <dgm:cxn modelId="{6EA5AFA8-57B4-4411-95DA-0E4A9C5FB22D}" type="presParOf" srcId="{036E4E37-0A36-4893-B466-05F03FD875A7}" destId="{C564BA60-B238-4B78-8BC4-DE4BB7C54DA9}" srcOrd="0" destOrd="0" presId="urn:microsoft.com/office/officeart/2005/8/layout/bProcess4"/>
    <dgm:cxn modelId="{2E217F8B-24AE-4703-857F-8FCB05FD293F}" type="presParOf" srcId="{036E4E37-0A36-4893-B466-05F03FD875A7}" destId="{52DB491E-BE17-4D8C-B04B-455E16FFBAD6}" srcOrd="1" destOrd="0" presId="urn:microsoft.com/office/officeart/2005/8/layout/bProcess4"/>
    <dgm:cxn modelId="{FC0A2EAA-92D9-4081-B553-B0E3957B16B1}" type="presParOf" srcId="{D67BE839-E19E-4BC0-8F00-738624DD4010}" destId="{CB20F2F2-D257-4999-8D87-A4ED62AD90F4}" srcOrd="11" destOrd="0" presId="urn:microsoft.com/office/officeart/2005/8/layout/bProcess4"/>
    <dgm:cxn modelId="{3CE712AD-1F6D-4C67-B84F-9E44436CFF61}" type="presParOf" srcId="{D67BE839-E19E-4BC0-8F00-738624DD4010}" destId="{0E84CCDC-C081-4736-8DF6-53530F69DE24}" srcOrd="12" destOrd="0" presId="urn:microsoft.com/office/officeart/2005/8/layout/bProcess4"/>
    <dgm:cxn modelId="{E240BDD0-957A-43AA-906B-6F46E02A68C7}" type="presParOf" srcId="{0E84CCDC-C081-4736-8DF6-53530F69DE24}" destId="{6BAE7063-658C-4292-A23D-A25EB1578C7F}" srcOrd="0" destOrd="0" presId="urn:microsoft.com/office/officeart/2005/8/layout/bProcess4"/>
    <dgm:cxn modelId="{638532D8-19F7-4116-BFC7-6017F44473B7}" type="presParOf" srcId="{0E84CCDC-C081-4736-8DF6-53530F69DE24}" destId="{455C2DCF-BA6A-4CF8-9FB1-E76A70657A07}" srcOrd="1" destOrd="0" presId="urn:microsoft.com/office/officeart/2005/8/layout/bProcess4"/>
    <dgm:cxn modelId="{353216C5-C2F9-46B1-A80F-4E5787187B8A}" type="presParOf" srcId="{D67BE839-E19E-4BC0-8F00-738624DD4010}" destId="{A9BF07FA-7103-4A0C-AD79-57CD7085F6D6}" srcOrd="13" destOrd="0" presId="urn:microsoft.com/office/officeart/2005/8/layout/bProcess4"/>
    <dgm:cxn modelId="{444B55BB-2EAB-4F95-967C-E807967FEDB2}" type="presParOf" srcId="{D67BE839-E19E-4BC0-8F00-738624DD4010}" destId="{893E6613-A344-43C2-95A4-3A933BF80467}" srcOrd="14" destOrd="0" presId="urn:microsoft.com/office/officeart/2005/8/layout/bProcess4"/>
    <dgm:cxn modelId="{373BBC3F-AC99-4D75-B469-7EAE87286684}" type="presParOf" srcId="{893E6613-A344-43C2-95A4-3A933BF80467}" destId="{F68ED936-3633-4897-9DEC-AB15C88DF244}" srcOrd="0" destOrd="0" presId="urn:microsoft.com/office/officeart/2005/8/layout/bProcess4"/>
    <dgm:cxn modelId="{E7BB2CAF-510B-4C48-A69D-0A8E4B1BC4F6}" type="presParOf" srcId="{893E6613-A344-43C2-95A4-3A933BF80467}" destId="{A3D598BA-4840-4C3D-B9EA-782B3F32D4E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B9AB2-B3E7-4D48-B151-BD4A10817BC0}" type="doc">
      <dgm:prSet loTypeId="urn:microsoft.com/office/officeart/2005/8/layout/matrix2" loCatId="matrix" qsTypeId="urn:microsoft.com/office/officeart/2005/8/quickstyle/simple1" qsCatId="simple" csTypeId="urn:microsoft.com/office/officeart/2005/8/colors/colorful5" csCatId="colorful" phldr="1"/>
      <dgm:spPr/>
      <dgm:t>
        <a:bodyPr/>
        <a:lstStyle/>
        <a:p>
          <a:endParaRPr lang="zh-CN" altLang="en-US"/>
        </a:p>
      </dgm:t>
    </dgm:pt>
    <dgm:pt modelId="{396D306F-5789-47E6-9FD6-DBF626A45CA8}">
      <dgm:prSet phldrT="[文本]" custT="1"/>
      <dgm:spPr/>
      <dgm:t>
        <a:bodyPr/>
        <a:lstStyle/>
        <a:p>
          <a:r>
            <a:rPr lang="zh-CN" altLang="en-US" sz="1800" dirty="0" smtClean="0"/>
            <a:t>优选市场</a:t>
          </a:r>
          <a:endParaRPr lang="en-US" altLang="zh-CN" sz="1800" dirty="0" smtClean="0"/>
        </a:p>
        <a:p>
          <a:r>
            <a:rPr lang="en-US" altLang="zh-CN" sz="1800" dirty="0" smtClean="0"/>
            <a:t>Invitation-Only</a:t>
          </a:r>
        </a:p>
        <a:p>
          <a:r>
            <a:rPr lang="en-US" altLang="zh-CN" sz="1800" dirty="0" smtClean="0"/>
            <a:t>Auction</a:t>
          </a:r>
        </a:p>
        <a:p>
          <a:r>
            <a:rPr lang="zh-CN" altLang="en-US" sz="1800" dirty="0" smtClean="0"/>
            <a:t>一对少</a:t>
          </a:r>
          <a:endParaRPr lang="zh-CN" altLang="en-US" sz="1800" dirty="0"/>
        </a:p>
      </dgm:t>
    </dgm:pt>
    <dgm:pt modelId="{63F1E37F-BAF4-41FA-ABDC-5A16E867EA46}" type="parTrans" cxnId="{77442868-7B1B-4FCE-A0EF-15B24CC891A8}">
      <dgm:prSet/>
      <dgm:spPr/>
      <dgm:t>
        <a:bodyPr/>
        <a:lstStyle/>
        <a:p>
          <a:endParaRPr lang="zh-CN" altLang="en-US" sz="900"/>
        </a:p>
      </dgm:t>
    </dgm:pt>
    <dgm:pt modelId="{2FC49645-9CA3-4A1D-A530-8042B8537D5C}" type="sibTrans" cxnId="{77442868-7B1B-4FCE-A0EF-15B24CC891A8}">
      <dgm:prSet/>
      <dgm:spPr/>
      <dgm:t>
        <a:bodyPr/>
        <a:lstStyle/>
        <a:p>
          <a:endParaRPr lang="zh-CN" altLang="en-US" sz="900"/>
        </a:p>
      </dgm:t>
    </dgm:pt>
    <dgm:pt modelId="{91FBEA34-BC7D-4A0A-948F-EC481959FD4E}">
      <dgm:prSet phldrT="[文本]" custT="1"/>
      <dgm:spPr/>
      <dgm:t>
        <a:bodyPr/>
        <a:lstStyle/>
        <a:p>
          <a:r>
            <a:rPr lang="zh-CN" altLang="en-US" sz="1800" dirty="0" smtClean="0"/>
            <a:t>公开竞价</a:t>
          </a:r>
          <a:endParaRPr lang="en-US" altLang="zh-CN" sz="1800" dirty="0" smtClean="0"/>
        </a:p>
        <a:p>
          <a:r>
            <a:rPr lang="en-US" altLang="zh-CN" sz="1800" dirty="0" smtClean="0"/>
            <a:t>Open Auction</a:t>
          </a:r>
        </a:p>
        <a:p>
          <a:r>
            <a:rPr lang="en-US" altLang="zh-CN" sz="1800" dirty="0" smtClean="0"/>
            <a:t>RTB</a:t>
          </a:r>
        </a:p>
        <a:p>
          <a:r>
            <a:rPr lang="zh-CN" altLang="en-US" sz="1800" dirty="0" smtClean="0"/>
            <a:t>一对多</a:t>
          </a:r>
          <a:endParaRPr lang="zh-CN" altLang="en-US" sz="1800" dirty="0"/>
        </a:p>
      </dgm:t>
    </dgm:pt>
    <dgm:pt modelId="{FD3302BB-70EA-4DB8-929A-44FB9B32DBCA}" type="parTrans" cxnId="{174F2EEF-CDA9-4870-9C80-4E7652333CD9}">
      <dgm:prSet/>
      <dgm:spPr/>
      <dgm:t>
        <a:bodyPr/>
        <a:lstStyle/>
        <a:p>
          <a:endParaRPr lang="zh-CN" altLang="en-US" sz="900"/>
        </a:p>
      </dgm:t>
    </dgm:pt>
    <dgm:pt modelId="{239DD5E8-22D7-4ED0-8A79-C9CC7A33C9FF}" type="sibTrans" cxnId="{174F2EEF-CDA9-4870-9C80-4E7652333CD9}">
      <dgm:prSet/>
      <dgm:spPr/>
      <dgm:t>
        <a:bodyPr/>
        <a:lstStyle/>
        <a:p>
          <a:endParaRPr lang="zh-CN" altLang="en-US" sz="900"/>
        </a:p>
      </dgm:t>
    </dgm:pt>
    <dgm:pt modelId="{45426834-510F-4288-AE3C-3C934F061D11}">
      <dgm:prSet phldrT="[文本]" custT="1"/>
      <dgm:spPr/>
      <dgm:t>
        <a:bodyPr/>
        <a:lstStyle/>
        <a:p>
          <a:r>
            <a:rPr lang="zh-CN" altLang="en-US" sz="1800" dirty="0" smtClean="0"/>
            <a:t>智能预留</a:t>
          </a:r>
          <a:endParaRPr lang="en-US" altLang="zh-CN" sz="1800" dirty="0" smtClean="0"/>
        </a:p>
        <a:p>
          <a:r>
            <a:rPr lang="en-US" altLang="zh-CN" sz="1800" dirty="0" smtClean="0"/>
            <a:t>Automated Guaranteed</a:t>
          </a:r>
        </a:p>
        <a:p>
          <a:r>
            <a:rPr lang="zh-CN" altLang="en-US" sz="1800" dirty="0" smtClean="0"/>
            <a:t>一对一</a:t>
          </a:r>
          <a:endParaRPr lang="zh-CN" altLang="en-US" sz="1800" dirty="0"/>
        </a:p>
      </dgm:t>
    </dgm:pt>
    <dgm:pt modelId="{77431DC3-4C52-4B9F-B747-B1E0DBBECB8B}" type="parTrans" cxnId="{0BB25D5A-A68A-4D9B-A1C3-0426C41E6EA2}">
      <dgm:prSet/>
      <dgm:spPr/>
      <dgm:t>
        <a:bodyPr/>
        <a:lstStyle/>
        <a:p>
          <a:endParaRPr lang="zh-CN" altLang="en-US" sz="900"/>
        </a:p>
      </dgm:t>
    </dgm:pt>
    <dgm:pt modelId="{BB51812A-930C-4EF0-A439-76F3F59F670C}" type="sibTrans" cxnId="{0BB25D5A-A68A-4D9B-A1C3-0426C41E6EA2}">
      <dgm:prSet/>
      <dgm:spPr/>
      <dgm:t>
        <a:bodyPr/>
        <a:lstStyle/>
        <a:p>
          <a:endParaRPr lang="zh-CN" altLang="en-US" sz="900"/>
        </a:p>
      </dgm:t>
    </dgm:pt>
    <dgm:pt modelId="{5C009D00-FD8E-49FF-A156-08B6028572E3}">
      <dgm:prSet phldrT="[文本]" custT="1"/>
      <dgm:spPr/>
      <dgm:t>
        <a:bodyPr/>
        <a:lstStyle/>
        <a:p>
          <a:r>
            <a:rPr lang="zh-CN" altLang="en-US" sz="1800" dirty="0" smtClean="0"/>
            <a:t>优先交易</a:t>
          </a:r>
          <a:endParaRPr lang="en-US" altLang="zh-CN" sz="1800" dirty="0" smtClean="0"/>
        </a:p>
        <a:p>
          <a:r>
            <a:rPr lang="en-US" altLang="zh-CN" sz="1800" dirty="0" smtClean="0"/>
            <a:t>Unreserved Fixed Rate</a:t>
          </a:r>
        </a:p>
        <a:p>
          <a:r>
            <a:rPr lang="zh-CN" altLang="en-US" sz="1800" dirty="0" smtClean="0"/>
            <a:t>一对一</a:t>
          </a:r>
          <a:endParaRPr lang="zh-CN" altLang="en-US" sz="1800" dirty="0"/>
        </a:p>
      </dgm:t>
    </dgm:pt>
    <dgm:pt modelId="{151137C8-BE24-4F7F-9DDF-DE032669AE06}" type="parTrans" cxnId="{5916E3D0-D0D8-4FDC-8571-3F2FB4B41837}">
      <dgm:prSet/>
      <dgm:spPr/>
      <dgm:t>
        <a:bodyPr/>
        <a:lstStyle/>
        <a:p>
          <a:endParaRPr lang="zh-CN" altLang="en-US" sz="900"/>
        </a:p>
      </dgm:t>
    </dgm:pt>
    <dgm:pt modelId="{7CBEC66E-9A10-4A5F-AC5D-288C37252940}" type="sibTrans" cxnId="{5916E3D0-D0D8-4FDC-8571-3F2FB4B41837}">
      <dgm:prSet/>
      <dgm:spPr/>
      <dgm:t>
        <a:bodyPr/>
        <a:lstStyle/>
        <a:p>
          <a:endParaRPr lang="zh-CN" altLang="en-US" sz="900"/>
        </a:p>
      </dgm:t>
    </dgm:pt>
    <dgm:pt modelId="{DA6939DC-4B74-4A7D-A8ED-80A5EF72ABD9}" type="pres">
      <dgm:prSet presAssocID="{C17B9AB2-B3E7-4D48-B151-BD4A10817BC0}" presName="matrix" presStyleCnt="0">
        <dgm:presLayoutVars>
          <dgm:chMax val="1"/>
          <dgm:dir/>
          <dgm:resizeHandles val="exact"/>
        </dgm:presLayoutVars>
      </dgm:prSet>
      <dgm:spPr/>
      <dgm:t>
        <a:bodyPr/>
        <a:lstStyle/>
        <a:p>
          <a:endParaRPr lang="zh-CN" altLang="en-US"/>
        </a:p>
      </dgm:t>
    </dgm:pt>
    <dgm:pt modelId="{78BEE828-41C9-425D-9CDF-ADFC5D7B64A9}" type="pres">
      <dgm:prSet presAssocID="{C17B9AB2-B3E7-4D48-B151-BD4A10817BC0}" presName="axisShape" presStyleLbl="bgShp" presStyleIdx="0" presStyleCnt="1"/>
      <dgm:spPr/>
    </dgm:pt>
    <dgm:pt modelId="{085B3163-3C97-44D3-B071-59CD23B33613}" type="pres">
      <dgm:prSet presAssocID="{C17B9AB2-B3E7-4D48-B151-BD4A10817BC0}" presName="rect1" presStyleLbl="node1" presStyleIdx="0" presStyleCnt="4">
        <dgm:presLayoutVars>
          <dgm:chMax val="0"/>
          <dgm:chPref val="0"/>
          <dgm:bulletEnabled val="1"/>
        </dgm:presLayoutVars>
      </dgm:prSet>
      <dgm:spPr/>
      <dgm:t>
        <a:bodyPr/>
        <a:lstStyle/>
        <a:p>
          <a:endParaRPr lang="zh-CN" altLang="en-US"/>
        </a:p>
      </dgm:t>
    </dgm:pt>
    <dgm:pt modelId="{20FFE1A6-8FF8-4FC4-8B4E-CF8922F33BA8}" type="pres">
      <dgm:prSet presAssocID="{C17B9AB2-B3E7-4D48-B151-BD4A10817BC0}" presName="rect2" presStyleLbl="node1" presStyleIdx="1" presStyleCnt="4">
        <dgm:presLayoutVars>
          <dgm:chMax val="0"/>
          <dgm:chPref val="0"/>
          <dgm:bulletEnabled val="1"/>
        </dgm:presLayoutVars>
      </dgm:prSet>
      <dgm:spPr/>
      <dgm:t>
        <a:bodyPr/>
        <a:lstStyle/>
        <a:p>
          <a:endParaRPr lang="zh-CN" altLang="en-US"/>
        </a:p>
      </dgm:t>
    </dgm:pt>
    <dgm:pt modelId="{2E85A2D4-8CB1-4574-801D-4A8DDC2116CE}" type="pres">
      <dgm:prSet presAssocID="{C17B9AB2-B3E7-4D48-B151-BD4A10817BC0}" presName="rect3" presStyleLbl="node1" presStyleIdx="2" presStyleCnt="4">
        <dgm:presLayoutVars>
          <dgm:chMax val="0"/>
          <dgm:chPref val="0"/>
          <dgm:bulletEnabled val="1"/>
        </dgm:presLayoutVars>
      </dgm:prSet>
      <dgm:spPr/>
      <dgm:t>
        <a:bodyPr/>
        <a:lstStyle/>
        <a:p>
          <a:endParaRPr lang="zh-CN" altLang="en-US"/>
        </a:p>
      </dgm:t>
    </dgm:pt>
    <dgm:pt modelId="{5973B7DF-F76A-401A-B7BF-5D7A49A527D9}" type="pres">
      <dgm:prSet presAssocID="{C17B9AB2-B3E7-4D48-B151-BD4A10817BC0}" presName="rect4" presStyleLbl="node1" presStyleIdx="3" presStyleCnt="4">
        <dgm:presLayoutVars>
          <dgm:chMax val="0"/>
          <dgm:chPref val="0"/>
          <dgm:bulletEnabled val="1"/>
        </dgm:presLayoutVars>
      </dgm:prSet>
      <dgm:spPr/>
      <dgm:t>
        <a:bodyPr/>
        <a:lstStyle/>
        <a:p>
          <a:endParaRPr lang="zh-CN" altLang="en-US"/>
        </a:p>
      </dgm:t>
    </dgm:pt>
  </dgm:ptLst>
  <dgm:cxnLst>
    <dgm:cxn modelId="{AB26CDDE-65E8-4586-BBE5-7C8520F3F5DC}" type="presOf" srcId="{45426834-510F-4288-AE3C-3C934F061D11}" destId="{2E85A2D4-8CB1-4574-801D-4A8DDC2116CE}" srcOrd="0" destOrd="0" presId="urn:microsoft.com/office/officeart/2005/8/layout/matrix2"/>
    <dgm:cxn modelId="{4E284279-6B04-4697-828D-B4E5C1276FF3}" type="presOf" srcId="{396D306F-5789-47E6-9FD6-DBF626A45CA8}" destId="{085B3163-3C97-44D3-B071-59CD23B33613}" srcOrd="0" destOrd="0" presId="urn:microsoft.com/office/officeart/2005/8/layout/matrix2"/>
    <dgm:cxn modelId="{0BB25D5A-A68A-4D9B-A1C3-0426C41E6EA2}" srcId="{C17B9AB2-B3E7-4D48-B151-BD4A10817BC0}" destId="{45426834-510F-4288-AE3C-3C934F061D11}" srcOrd="2" destOrd="0" parTransId="{77431DC3-4C52-4B9F-B747-B1E0DBBECB8B}" sibTransId="{BB51812A-930C-4EF0-A439-76F3F59F670C}"/>
    <dgm:cxn modelId="{174F2EEF-CDA9-4870-9C80-4E7652333CD9}" srcId="{C17B9AB2-B3E7-4D48-B151-BD4A10817BC0}" destId="{91FBEA34-BC7D-4A0A-948F-EC481959FD4E}" srcOrd="1" destOrd="0" parTransId="{FD3302BB-70EA-4DB8-929A-44FB9B32DBCA}" sibTransId="{239DD5E8-22D7-4ED0-8A79-C9CC7A33C9FF}"/>
    <dgm:cxn modelId="{C83B67D2-664A-425B-BC31-DBAB22B59335}" type="presOf" srcId="{5C009D00-FD8E-49FF-A156-08B6028572E3}" destId="{5973B7DF-F76A-401A-B7BF-5D7A49A527D9}" srcOrd="0" destOrd="0" presId="urn:microsoft.com/office/officeart/2005/8/layout/matrix2"/>
    <dgm:cxn modelId="{77442868-7B1B-4FCE-A0EF-15B24CC891A8}" srcId="{C17B9AB2-B3E7-4D48-B151-BD4A10817BC0}" destId="{396D306F-5789-47E6-9FD6-DBF626A45CA8}" srcOrd="0" destOrd="0" parTransId="{63F1E37F-BAF4-41FA-ABDC-5A16E867EA46}" sibTransId="{2FC49645-9CA3-4A1D-A530-8042B8537D5C}"/>
    <dgm:cxn modelId="{5916E3D0-D0D8-4FDC-8571-3F2FB4B41837}" srcId="{C17B9AB2-B3E7-4D48-B151-BD4A10817BC0}" destId="{5C009D00-FD8E-49FF-A156-08B6028572E3}" srcOrd="3" destOrd="0" parTransId="{151137C8-BE24-4F7F-9DDF-DE032669AE06}" sibTransId="{7CBEC66E-9A10-4A5F-AC5D-288C37252940}"/>
    <dgm:cxn modelId="{ADAB1252-E487-4D3E-BB8B-6D207A228DE0}" type="presOf" srcId="{C17B9AB2-B3E7-4D48-B151-BD4A10817BC0}" destId="{DA6939DC-4B74-4A7D-A8ED-80A5EF72ABD9}" srcOrd="0" destOrd="0" presId="urn:microsoft.com/office/officeart/2005/8/layout/matrix2"/>
    <dgm:cxn modelId="{6F740ACB-DC2C-46E1-B9E8-7F6AD78FEA47}" type="presOf" srcId="{91FBEA34-BC7D-4A0A-948F-EC481959FD4E}" destId="{20FFE1A6-8FF8-4FC4-8B4E-CF8922F33BA8}" srcOrd="0" destOrd="0" presId="urn:microsoft.com/office/officeart/2005/8/layout/matrix2"/>
    <dgm:cxn modelId="{A9B668A6-C6E3-4CAA-B10A-0FE20F771126}" type="presParOf" srcId="{DA6939DC-4B74-4A7D-A8ED-80A5EF72ABD9}" destId="{78BEE828-41C9-425D-9CDF-ADFC5D7B64A9}" srcOrd="0" destOrd="0" presId="urn:microsoft.com/office/officeart/2005/8/layout/matrix2"/>
    <dgm:cxn modelId="{0F748ADE-8939-4739-A5CA-D5500C98A888}" type="presParOf" srcId="{DA6939DC-4B74-4A7D-A8ED-80A5EF72ABD9}" destId="{085B3163-3C97-44D3-B071-59CD23B33613}" srcOrd="1" destOrd="0" presId="urn:microsoft.com/office/officeart/2005/8/layout/matrix2"/>
    <dgm:cxn modelId="{8B1C5D95-34E4-4438-87A9-C5F44B337BCD}" type="presParOf" srcId="{DA6939DC-4B74-4A7D-A8ED-80A5EF72ABD9}" destId="{20FFE1A6-8FF8-4FC4-8B4E-CF8922F33BA8}" srcOrd="2" destOrd="0" presId="urn:microsoft.com/office/officeart/2005/8/layout/matrix2"/>
    <dgm:cxn modelId="{CB7B02DD-0C8D-403F-8570-1A15EAFCB133}" type="presParOf" srcId="{DA6939DC-4B74-4A7D-A8ED-80A5EF72ABD9}" destId="{2E85A2D4-8CB1-4574-801D-4A8DDC2116CE}" srcOrd="3" destOrd="0" presId="urn:microsoft.com/office/officeart/2005/8/layout/matrix2"/>
    <dgm:cxn modelId="{23606744-BDA3-49EB-B685-9F47778E128D}" type="presParOf" srcId="{DA6939DC-4B74-4A7D-A8ED-80A5EF72ABD9}" destId="{5973B7DF-F76A-401A-B7BF-5D7A49A527D9}"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4D00B-2B04-4E70-BD2A-F27D4CE98B55}">
      <dsp:nvSpPr>
        <dsp:cNvPr id="0" name=""/>
        <dsp:cNvSpPr/>
      </dsp:nvSpPr>
      <dsp:spPr>
        <a:xfrm rot="5400000">
          <a:off x="234804" y="1233287"/>
          <a:ext cx="1920887" cy="232021"/>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9E6EC71-CE01-412E-9420-E08A51D7A408}">
      <dsp:nvSpPr>
        <dsp:cNvPr id="0" name=""/>
        <dsp:cNvSpPr/>
      </dsp:nvSpPr>
      <dsp:spPr>
        <a:xfrm>
          <a:off x="673334" y="2421"/>
          <a:ext cx="2578011" cy="154680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运营</a:t>
          </a:r>
          <a:endParaRPr lang="zh-CN" altLang="en-US" sz="2800" kern="1200" dirty="0"/>
        </a:p>
        <a:p>
          <a:pPr marL="114300" lvl="1" indent="-114300" algn="l" defTabSz="533400">
            <a:lnSpc>
              <a:spcPct val="90000"/>
            </a:lnSpc>
            <a:spcBef>
              <a:spcPct val="0"/>
            </a:spcBef>
            <a:spcAft>
              <a:spcPct val="15000"/>
            </a:spcAft>
            <a:buChar char="••"/>
          </a:pPr>
          <a:r>
            <a:rPr lang="zh-CN" altLang="en-US" sz="1200" kern="1200" dirty="0" smtClean="0"/>
            <a:t>收到</a:t>
          </a:r>
          <a:r>
            <a:rPr lang="en-US" altLang="zh-CN" sz="1200" kern="1200" dirty="0" smtClean="0"/>
            <a:t>DSP</a:t>
          </a:r>
          <a:r>
            <a:rPr lang="zh-CN" altLang="en-US" sz="1200" kern="1200" dirty="0" smtClean="0"/>
            <a:t>发出的</a:t>
          </a:r>
          <a:r>
            <a:rPr lang="en-US" altLang="zh-CN" sz="1200" kern="1200" dirty="0" smtClean="0"/>
            <a:t>RTB</a:t>
          </a:r>
          <a:r>
            <a:rPr lang="zh-CN" altLang="en-US" sz="1200" kern="1200" dirty="0" smtClean="0"/>
            <a:t>开户申请</a:t>
          </a:r>
          <a:endParaRPr lang="zh-CN" altLang="en-US" sz="1200" kern="1200" dirty="0"/>
        </a:p>
      </dsp:txBody>
      <dsp:txXfrm>
        <a:off x="718638" y="47725"/>
        <a:ext cx="2487403" cy="1456198"/>
      </dsp:txXfrm>
    </dsp:sp>
    <dsp:sp modelId="{096A9AEE-BBF1-4227-975A-3DCD798A1936}">
      <dsp:nvSpPr>
        <dsp:cNvPr id="0" name=""/>
        <dsp:cNvSpPr/>
      </dsp:nvSpPr>
      <dsp:spPr>
        <a:xfrm rot="5400000">
          <a:off x="234804" y="3166796"/>
          <a:ext cx="1920887" cy="232021"/>
        </a:xfrm>
        <a:prstGeom prst="rect">
          <a:avLst/>
        </a:prstGeom>
        <a:gradFill rotWithShape="0">
          <a:gsLst>
            <a:gs pos="0">
              <a:schemeClr val="accent5">
                <a:hueOff val="-1838336"/>
                <a:satOff val="-2557"/>
                <a:lumOff val="-981"/>
                <a:alphaOff val="0"/>
                <a:lumMod val="110000"/>
                <a:satMod val="105000"/>
                <a:tint val="67000"/>
              </a:schemeClr>
            </a:gs>
            <a:gs pos="50000">
              <a:schemeClr val="accent5">
                <a:hueOff val="-1838336"/>
                <a:satOff val="-2557"/>
                <a:lumOff val="-981"/>
                <a:alphaOff val="0"/>
                <a:lumMod val="105000"/>
                <a:satMod val="103000"/>
                <a:tint val="73000"/>
              </a:schemeClr>
            </a:gs>
            <a:gs pos="100000">
              <a:schemeClr val="accent5">
                <a:hueOff val="-1838336"/>
                <a:satOff val="-2557"/>
                <a:lumOff val="-981"/>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930DE58-89C3-46F2-86A1-A692FEE129B7}">
      <dsp:nvSpPr>
        <dsp:cNvPr id="0" name=""/>
        <dsp:cNvSpPr/>
      </dsp:nvSpPr>
      <dsp:spPr>
        <a:xfrm>
          <a:off x="673334" y="1935930"/>
          <a:ext cx="2578011" cy="1546806"/>
        </a:xfrm>
        <a:prstGeom prst="roundRect">
          <a:avLst>
            <a:gd name="adj" fmla="val 10000"/>
          </a:avLst>
        </a:prstGeom>
        <a:gradFill rotWithShape="0">
          <a:gsLst>
            <a:gs pos="0">
              <a:schemeClr val="accent5">
                <a:hueOff val="-1470669"/>
                <a:satOff val="-2046"/>
                <a:lumOff val="-784"/>
                <a:alphaOff val="0"/>
                <a:lumMod val="110000"/>
                <a:satMod val="105000"/>
                <a:tint val="67000"/>
              </a:schemeClr>
            </a:gs>
            <a:gs pos="50000">
              <a:schemeClr val="accent5">
                <a:hueOff val="-1470669"/>
                <a:satOff val="-2046"/>
                <a:lumOff val="-784"/>
                <a:alphaOff val="0"/>
                <a:lumMod val="105000"/>
                <a:satMod val="103000"/>
                <a:tint val="73000"/>
              </a:schemeClr>
            </a:gs>
            <a:gs pos="100000">
              <a:schemeClr val="accent5">
                <a:hueOff val="-1470669"/>
                <a:satOff val="-2046"/>
                <a:lumOff val="-78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销售</a:t>
          </a:r>
          <a:endParaRPr lang="zh-CN" altLang="en-US" sz="2800" kern="1200" dirty="0"/>
        </a:p>
        <a:p>
          <a:pPr marL="114300" lvl="1" indent="-114300" algn="l" defTabSz="533400">
            <a:lnSpc>
              <a:spcPct val="90000"/>
            </a:lnSpc>
            <a:spcBef>
              <a:spcPct val="0"/>
            </a:spcBef>
            <a:spcAft>
              <a:spcPct val="15000"/>
            </a:spcAft>
            <a:buChar char="••"/>
          </a:pPr>
          <a:r>
            <a:rPr lang="zh-CN" altLang="en-US" sz="1200" kern="1200" dirty="0" smtClean="0"/>
            <a:t>确认广告主开户</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确认</a:t>
          </a:r>
          <a:r>
            <a:rPr lang="en-US" altLang="zh-CN" sz="1200" kern="1200" dirty="0" smtClean="0"/>
            <a:t>RTB</a:t>
          </a:r>
          <a:r>
            <a:rPr lang="zh-CN" altLang="en-US" sz="1200" kern="1200" dirty="0" smtClean="0"/>
            <a:t>底价</a:t>
          </a:r>
          <a:endParaRPr lang="zh-CN" altLang="en-US" sz="1200" kern="1200" dirty="0"/>
        </a:p>
      </dsp:txBody>
      <dsp:txXfrm>
        <a:off x="718638" y="1981234"/>
        <a:ext cx="2487403" cy="1456198"/>
      </dsp:txXfrm>
    </dsp:sp>
    <dsp:sp modelId="{14CE648C-E68F-4D91-9BD2-395474D34CDE}">
      <dsp:nvSpPr>
        <dsp:cNvPr id="0" name=""/>
        <dsp:cNvSpPr/>
      </dsp:nvSpPr>
      <dsp:spPr>
        <a:xfrm>
          <a:off x="1201558" y="4133550"/>
          <a:ext cx="3416133" cy="232021"/>
        </a:xfrm>
        <a:prstGeom prst="rect">
          <a:avLst/>
        </a:prstGeom>
        <a:gradFill rotWithShape="0">
          <a:gsLst>
            <a:gs pos="0">
              <a:schemeClr val="accent5">
                <a:hueOff val="-3676672"/>
                <a:satOff val="-5114"/>
                <a:lumOff val="-1961"/>
                <a:alphaOff val="0"/>
                <a:lumMod val="110000"/>
                <a:satMod val="105000"/>
                <a:tint val="67000"/>
              </a:schemeClr>
            </a:gs>
            <a:gs pos="50000">
              <a:schemeClr val="accent5">
                <a:hueOff val="-3676672"/>
                <a:satOff val="-5114"/>
                <a:lumOff val="-1961"/>
                <a:alphaOff val="0"/>
                <a:lumMod val="105000"/>
                <a:satMod val="103000"/>
                <a:tint val="73000"/>
              </a:schemeClr>
            </a:gs>
            <a:gs pos="100000">
              <a:schemeClr val="accent5">
                <a:hueOff val="-3676672"/>
                <a:satOff val="-5114"/>
                <a:lumOff val="-1961"/>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C6BFFB5-4087-404A-B533-DBDE16035874}">
      <dsp:nvSpPr>
        <dsp:cNvPr id="0" name=""/>
        <dsp:cNvSpPr/>
      </dsp:nvSpPr>
      <dsp:spPr>
        <a:xfrm>
          <a:off x="673334" y="3869438"/>
          <a:ext cx="2578011" cy="1546806"/>
        </a:xfrm>
        <a:prstGeom prst="roundRect">
          <a:avLst>
            <a:gd name="adj" fmla="val 10000"/>
          </a:avLst>
        </a:prstGeom>
        <a:gradFill rotWithShape="0">
          <a:gsLst>
            <a:gs pos="0">
              <a:schemeClr val="accent5">
                <a:hueOff val="-2941338"/>
                <a:satOff val="-4091"/>
                <a:lumOff val="-1569"/>
                <a:alphaOff val="0"/>
                <a:lumMod val="110000"/>
                <a:satMod val="105000"/>
                <a:tint val="67000"/>
              </a:schemeClr>
            </a:gs>
            <a:gs pos="50000">
              <a:schemeClr val="accent5">
                <a:hueOff val="-2941338"/>
                <a:satOff val="-4091"/>
                <a:lumOff val="-1569"/>
                <a:alphaOff val="0"/>
                <a:lumMod val="105000"/>
                <a:satMod val="103000"/>
                <a:tint val="73000"/>
              </a:schemeClr>
            </a:gs>
            <a:gs pos="100000">
              <a:schemeClr val="accent5">
                <a:hueOff val="-2941338"/>
                <a:satOff val="-4091"/>
                <a:lumOff val="-156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执行</a:t>
          </a:r>
          <a:endParaRPr lang="zh-CN" altLang="en-US" sz="2800" kern="1200" dirty="0"/>
        </a:p>
        <a:p>
          <a:pPr marL="114300" lvl="1" indent="-114300" algn="l" defTabSz="533400">
            <a:lnSpc>
              <a:spcPct val="90000"/>
            </a:lnSpc>
            <a:spcBef>
              <a:spcPct val="0"/>
            </a:spcBef>
            <a:spcAft>
              <a:spcPct val="15000"/>
            </a:spcAft>
            <a:buChar char="••"/>
          </a:pPr>
          <a:r>
            <a:rPr lang="zh-CN" altLang="en-US" sz="1200" kern="1200" dirty="0" smtClean="0"/>
            <a:t>审核广告主</a:t>
          </a:r>
          <a:endParaRPr lang="zh-CN" altLang="en-US" sz="1200" kern="1200" dirty="0"/>
        </a:p>
      </dsp:txBody>
      <dsp:txXfrm>
        <a:off x="718638" y="3914742"/>
        <a:ext cx="2487403" cy="1456198"/>
      </dsp:txXfrm>
    </dsp:sp>
    <dsp:sp modelId="{0D41A6FD-3344-4902-B07C-42DFDEF6978A}">
      <dsp:nvSpPr>
        <dsp:cNvPr id="0" name=""/>
        <dsp:cNvSpPr/>
      </dsp:nvSpPr>
      <dsp:spPr>
        <a:xfrm rot="16200000">
          <a:off x="3663558" y="3166796"/>
          <a:ext cx="1920887" cy="232021"/>
        </a:xfrm>
        <a:prstGeom prst="rect">
          <a:avLst/>
        </a:prstGeom>
        <a:gradFill rotWithShape="0">
          <a:gsLst>
            <a:gs pos="0">
              <a:schemeClr val="accent5">
                <a:hueOff val="-5515009"/>
                <a:satOff val="-7671"/>
                <a:lumOff val="-2942"/>
                <a:alphaOff val="0"/>
                <a:lumMod val="110000"/>
                <a:satMod val="105000"/>
                <a:tint val="67000"/>
              </a:schemeClr>
            </a:gs>
            <a:gs pos="50000">
              <a:schemeClr val="accent5">
                <a:hueOff val="-5515009"/>
                <a:satOff val="-7671"/>
                <a:lumOff val="-2942"/>
                <a:alphaOff val="0"/>
                <a:lumMod val="105000"/>
                <a:satMod val="103000"/>
                <a:tint val="73000"/>
              </a:schemeClr>
            </a:gs>
            <a:gs pos="100000">
              <a:schemeClr val="accent5">
                <a:hueOff val="-5515009"/>
                <a:satOff val="-7671"/>
                <a:lumOff val="-2942"/>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05AB5F3-13F9-4837-A219-71F656B6CB0A}">
      <dsp:nvSpPr>
        <dsp:cNvPr id="0" name=""/>
        <dsp:cNvSpPr/>
      </dsp:nvSpPr>
      <dsp:spPr>
        <a:xfrm>
          <a:off x="4102089" y="3869438"/>
          <a:ext cx="2578011" cy="1546806"/>
        </a:xfrm>
        <a:prstGeom prst="roundRect">
          <a:avLst>
            <a:gd name="adj" fmla="val 10000"/>
          </a:avLst>
        </a:prstGeom>
        <a:gradFill rotWithShape="0">
          <a:gsLst>
            <a:gs pos="0">
              <a:schemeClr val="accent5">
                <a:hueOff val="-4412007"/>
                <a:satOff val="-6137"/>
                <a:lumOff val="-2353"/>
                <a:alphaOff val="0"/>
                <a:lumMod val="110000"/>
                <a:satMod val="105000"/>
                <a:tint val="67000"/>
              </a:schemeClr>
            </a:gs>
            <a:gs pos="50000">
              <a:schemeClr val="accent5">
                <a:hueOff val="-4412007"/>
                <a:satOff val="-6137"/>
                <a:lumOff val="-2353"/>
                <a:alphaOff val="0"/>
                <a:lumMod val="105000"/>
                <a:satMod val="103000"/>
                <a:tint val="73000"/>
              </a:schemeClr>
            </a:gs>
            <a:gs pos="100000">
              <a:schemeClr val="accent5">
                <a:hueOff val="-4412007"/>
                <a:satOff val="-6137"/>
                <a:lumOff val="-235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运营</a:t>
          </a:r>
          <a:endParaRPr lang="zh-CN" altLang="en-US" sz="2800" kern="1200" dirty="0"/>
        </a:p>
        <a:p>
          <a:pPr marL="114300" lvl="1" indent="-114300" algn="l" defTabSz="533400">
            <a:lnSpc>
              <a:spcPct val="90000"/>
            </a:lnSpc>
            <a:spcBef>
              <a:spcPct val="0"/>
            </a:spcBef>
            <a:spcAft>
              <a:spcPct val="15000"/>
            </a:spcAft>
            <a:buChar char="••"/>
          </a:pPr>
          <a:r>
            <a:rPr lang="zh-CN" altLang="en-US" sz="1200" kern="1200" dirty="0" smtClean="0"/>
            <a:t>指导</a:t>
          </a:r>
          <a:r>
            <a:rPr lang="en-US" altLang="zh-CN" sz="1200" kern="1200" dirty="0" smtClean="0"/>
            <a:t>DSP</a:t>
          </a:r>
          <a:r>
            <a:rPr lang="zh-CN" altLang="en-US" sz="1200" kern="1200" dirty="0" smtClean="0"/>
            <a:t>上传广告素材</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将素材</a:t>
          </a:r>
          <a:r>
            <a:rPr lang="en-US" altLang="zh-CN" sz="1200" kern="1200" dirty="0" smtClean="0"/>
            <a:t>ID</a:t>
          </a:r>
          <a:r>
            <a:rPr lang="zh-CN" altLang="en-US" sz="1200" kern="1200" dirty="0" smtClean="0"/>
            <a:t>反馈给执行审核</a:t>
          </a:r>
          <a:endParaRPr lang="zh-CN" altLang="en-US" sz="1200" kern="1200" dirty="0"/>
        </a:p>
      </dsp:txBody>
      <dsp:txXfrm>
        <a:off x="4147393" y="3914742"/>
        <a:ext cx="2487403" cy="1456198"/>
      </dsp:txXfrm>
    </dsp:sp>
    <dsp:sp modelId="{11CCE578-AB7B-4BD1-B5E4-472A33EEEF4B}">
      <dsp:nvSpPr>
        <dsp:cNvPr id="0" name=""/>
        <dsp:cNvSpPr/>
      </dsp:nvSpPr>
      <dsp:spPr>
        <a:xfrm rot="16200000">
          <a:off x="3663558" y="1233287"/>
          <a:ext cx="1920887" cy="232021"/>
        </a:xfrm>
        <a:prstGeom prst="rect">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D6A5E67-51CA-4CF4-87C8-A57F1B7BC262}">
      <dsp:nvSpPr>
        <dsp:cNvPr id="0" name=""/>
        <dsp:cNvSpPr/>
      </dsp:nvSpPr>
      <dsp:spPr>
        <a:xfrm>
          <a:off x="4102089" y="1935930"/>
          <a:ext cx="2578011" cy="1546806"/>
        </a:xfrm>
        <a:prstGeom prst="roundRect">
          <a:avLst>
            <a:gd name="adj" fmla="val 10000"/>
          </a:avLst>
        </a:prstGeom>
        <a:gradFill rotWithShape="0">
          <a:gsLst>
            <a:gs pos="0">
              <a:schemeClr val="accent5">
                <a:hueOff val="-5882676"/>
                <a:satOff val="-8182"/>
                <a:lumOff val="-3138"/>
                <a:alphaOff val="0"/>
                <a:lumMod val="110000"/>
                <a:satMod val="105000"/>
                <a:tint val="67000"/>
              </a:schemeClr>
            </a:gs>
            <a:gs pos="50000">
              <a:schemeClr val="accent5">
                <a:hueOff val="-5882676"/>
                <a:satOff val="-8182"/>
                <a:lumOff val="-3138"/>
                <a:alphaOff val="0"/>
                <a:lumMod val="105000"/>
                <a:satMod val="103000"/>
                <a:tint val="73000"/>
              </a:schemeClr>
            </a:gs>
            <a:gs pos="100000">
              <a:schemeClr val="accent5">
                <a:hueOff val="-5882676"/>
                <a:satOff val="-8182"/>
                <a:lumOff val="-313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执行</a:t>
          </a:r>
          <a:endParaRPr lang="zh-CN" altLang="en-US" sz="2800" kern="1200" dirty="0"/>
        </a:p>
        <a:p>
          <a:pPr marL="114300" lvl="1" indent="-114300" algn="l" defTabSz="533400">
            <a:lnSpc>
              <a:spcPct val="90000"/>
            </a:lnSpc>
            <a:spcBef>
              <a:spcPct val="0"/>
            </a:spcBef>
            <a:spcAft>
              <a:spcPct val="15000"/>
            </a:spcAft>
            <a:buChar char="••"/>
          </a:pPr>
          <a:r>
            <a:rPr lang="zh-CN" altLang="en-US" sz="1200" kern="1200" dirty="0" smtClean="0"/>
            <a:t>依照</a:t>
          </a:r>
          <a:r>
            <a:rPr lang="en-US" altLang="zh-CN" sz="1200" kern="1200" dirty="0" smtClean="0"/>
            <a:t>DSP</a:t>
          </a:r>
          <a:r>
            <a:rPr lang="zh-CN" altLang="en-US" sz="1200" kern="1200" dirty="0" smtClean="0"/>
            <a:t>提供的素材</a:t>
          </a:r>
          <a:r>
            <a:rPr lang="en-US" altLang="zh-CN" sz="1200" kern="1200" dirty="0" smtClean="0"/>
            <a:t>ID</a:t>
          </a:r>
          <a:r>
            <a:rPr lang="zh-CN" altLang="en-US" sz="1200" kern="1200" dirty="0" smtClean="0"/>
            <a:t>审核</a:t>
          </a:r>
          <a:endParaRPr lang="zh-CN" altLang="en-US" sz="1200" kern="1200" dirty="0"/>
        </a:p>
      </dsp:txBody>
      <dsp:txXfrm>
        <a:off x="4147393" y="1981234"/>
        <a:ext cx="2487403" cy="1456198"/>
      </dsp:txXfrm>
    </dsp:sp>
    <dsp:sp modelId="{F87F89C4-911B-446C-B734-B9E1406CC7D5}">
      <dsp:nvSpPr>
        <dsp:cNvPr id="0" name=""/>
        <dsp:cNvSpPr/>
      </dsp:nvSpPr>
      <dsp:spPr>
        <a:xfrm>
          <a:off x="4102089" y="2421"/>
          <a:ext cx="2578011" cy="1546806"/>
        </a:xfrm>
        <a:prstGeom prst="roundRect">
          <a:avLst>
            <a:gd name="adj" fmla="val 10000"/>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t>运营</a:t>
          </a:r>
          <a:endParaRPr lang="zh-CN" altLang="en-US" sz="2800" kern="1200" dirty="0"/>
        </a:p>
        <a:p>
          <a:pPr marL="114300" lvl="1" indent="-114300" algn="l" defTabSz="533400">
            <a:lnSpc>
              <a:spcPct val="90000"/>
            </a:lnSpc>
            <a:spcBef>
              <a:spcPct val="0"/>
            </a:spcBef>
            <a:spcAft>
              <a:spcPct val="15000"/>
            </a:spcAft>
            <a:buChar char="••"/>
          </a:pPr>
          <a:r>
            <a:rPr lang="zh-CN" altLang="en-US" sz="1200" kern="1200" dirty="0" smtClean="0"/>
            <a:t>通知</a:t>
          </a:r>
          <a:r>
            <a:rPr lang="en-US" altLang="zh-CN" sz="1200" kern="1200" dirty="0" smtClean="0"/>
            <a:t>DSP</a:t>
          </a:r>
          <a:r>
            <a:rPr lang="zh-CN" altLang="en-US" sz="1200" kern="1200" dirty="0" smtClean="0"/>
            <a:t>上线</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与</a:t>
          </a:r>
          <a:r>
            <a:rPr lang="en-US" altLang="zh-CN" sz="1200" kern="1200" dirty="0" smtClean="0"/>
            <a:t>DSP</a:t>
          </a:r>
          <a:r>
            <a:rPr lang="zh-CN" altLang="en-US" sz="1200" kern="1200" dirty="0" smtClean="0"/>
            <a:t>监控比对数据</a:t>
          </a:r>
          <a:endParaRPr lang="zh-CN" altLang="en-US" sz="1200" kern="1200" dirty="0"/>
        </a:p>
      </dsp:txBody>
      <dsp:txXfrm>
        <a:off x="4147393" y="47725"/>
        <a:ext cx="2487403" cy="1456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48B2E-7FA8-4BBA-AA55-B3A5235E6BD4}" type="datetimeFigureOut">
              <a:rPr lang="zh-CN" altLang="en-US" smtClean="0"/>
              <a:t>2015/7/21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AB4EE-14FD-4CA7-B017-0D1A37CBE3D9}" type="slidenum">
              <a:rPr lang="zh-CN" altLang="en-US" smtClean="0"/>
              <a:t>‹#›</a:t>
            </a:fld>
            <a:endParaRPr lang="zh-CN" altLang="en-US"/>
          </a:p>
        </p:txBody>
      </p:sp>
    </p:spTree>
    <p:extLst>
      <p:ext uri="{BB962C8B-B14F-4D97-AF65-F5344CB8AC3E}">
        <p14:creationId xmlns:p14="http://schemas.microsoft.com/office/powerpoint/2010/main" val="291927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实时竞价（</a:t>
            </a:r>
            <a:r>
              <a:rPr lang="en-US" altLang="zh-CN" dirty="0" smtClean="0"/>
              <a:t>RTB</a:t>
            </a:r>
            <a:r>
              <a:rPr lang="zh-CN" altLang="en-US" dirty="0" smtClean="0"/>
              <a:t>）适合数量较大的中小客户或大客户的效果预算，可以帮助媒体消化一部分长尾流量。特点是销售成本较低，如果参与竞价客户较多，可以对广告价格有保证。</a:t>
            </a:r>
            <a:endParaRPr lang="zh-CN" altLang="en-US" dirty="0"/>
          </a:p>
        </p:txBody>
      </p:sp>
      <p:sp>
        <p:nvSpPr>
          <p:cNvPr id="4" name="灯片编号占位符 3"/>
          <p:cNvSpPr>
            <a:spLocks noGrp="1"/>
          </p:cNvSpPr>
          <p:nvPr>
            <p:ph type="sldNum" sz="quarter" idx="10"/>
          </p:nvPr>
        </p:nvSpPr>
        <p:spPr/>
        <p:txBody>
          <a:bodyPr/>
          <a:lstStyle/>
          <a:p>
            <a:fld id="{EF9AB4EE-14FD-4CA7-B017-0D1A37CBE3D9}" type="slidenum">
              <a:rPr lang="zh-CN" altLang="en-US" smtClean="0"/>
              <a:t>4</a:t>
            </a:fld>
            <a:endParaRPr lang="zh-CN" altLang="en-US"/>
          </a:p>
        </p:txBody>
      </p:sp>
    </p:spTree>
    <p:extLst>
      <p:ext uri="{BB962C8B-B14F-4D97-AF65-F5344CB8AC3E}">
        <p14:creationId xmlns:p14="http://schemas.microsoft.com/office/powerpoint/2010/main" val="4121236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实时竞价（</a:t>
            </a:r>
            <a:r>
              <a:rPr lang="en-US" altLang="zh-CN" dirty="0" smtClean="0"/>
              <a:t>RTB</a:t>
            </a:r>
            <a:r>
              <a:rPr lang="zh-CN" altLang="en-US" dirty="0" smtClean="0"/>
              <a:t>）适合数量较大的中小客户或大客户的效果预算，可以帮助媒体消化一部分长尾流量。特点是销售成本较低，如果参与竞价客户较多，可以对广告价格有保证。</a:t>
            </a:r>
            <a:endParaRPr lang="zh-CN" altLang="en-US" dirty="0"/>
          </a:p>
        </p:txBody>
      </p:sp>
      <p:sp>
        <p:nvSpPr>
          <p:cNvPr id="4" name="灯片编号占位符 3"/>
          <p:cNvSpPr>
            <a:spLocks noGrp="1"/>
          </p:cNvSpPr>
          <p:nvPr>
            <p:ph type="sldNum" sz="quarter" idx="10"/>
          </p:nvPr>
        </p:nvSpPr>
        <p:spPr/>
        <p:txBody>
          <a:bodyPr/>
          <a:lstStyle/>
          <a:p>
            <a:fld id="{EF9AB4EE-14FD-4CA7-B017-0D1A37CBE3D9}" type="slidenum">
              <a:rPr lang="zh-CN" altLang="en-US" smtClean="0"/>
              <a:t>5</a:t>
            </a:fld>
            <a:endParaRPr lang="zh-CN" altLang="en-US"/>
          </a:p>
        </p:txBody>
      </p:sp>
    </p:spTree>
    <p:extLst>
      <p:ext uri="{BB962C8B-B14F-4D97-AF65-F5344CB8AC3E}">
        <p14:creationId xmlns:p14="http://schemas.microsoft.com/office/powerpoint/2010/main" val="211061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9AB4EE-14FD-4CA7-B017-0D1A37CBE3D9}" type="slidenum">
              <a:rPr lang="zh-CN" altLang="en-US" smtClean="0"/>
              <a:t>6</a:t>
            </a:fld>
            <a:endParaRPr lang="zh-CN" altLang="en-US"/>
          </a:p>
        </p:txBody>
      </p:sp>
    </p:spTree>
    <p:extLst>
      <p:ext uri="{BB962C8B-B14F-4D97-AF65-F5344CB8AC3E}">
        <p14:creationId xmlns:p14="http://schemas.microsoft.com/office/powerpoint/2010/main" val="243966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9AB4EE-14FD-4CA7-B017-0D1A37CBE3D9}" type="slidenum">
              <a:rPr lang="zh-CN" altLang="en-US" smtClean="0"/>
              <a:t>7</a:t>
            </a:fld>
            <a:endParaRPr lang="zh-CN" altLang="en-US"/>
          </a:p>
        </p:txBody>
      </p:sp>
    </p:spTree>
    <p:extLst>
      <p:ext uri="{BB962C8B-B14F-4D97-AF65-F5344CB8AC3E}">
        <p14:creationId xmlns:p14="http://schemas.microsoft.com/office/powerpoint/2010/main" val="3952789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9AB4EE-14FD-4CA7-B017-0D1A37CBE3D9}" type="slidenum">
              <a:rPr lang="zh-CN" altLang="en-US" smtClean="0"/>
              <a:t>9</a:t>
            </a:fld>
            <a:endParaRPr lang="zh-CN" altLang="en-US"/>
          </a:p>
        </p:txBody>
      </p:sp>
    </p:spTree>
    <p:extLst>
      <p:ext uri="{BB962C8B-B14F-4D97-AF65-F5344CB8AC3E}">
        <p14:creationId xmlns:p14="http://schemas.microsoft.com/office/powerpoint/2010/main" val="294976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9AB4EE-14FD-4CA7-B017-0D1A37CBE3D9}" type="slidenum">
              <a:rPr lang="zh-CN" altLang="en-US" smtClean="0"/>
              <a:t>10</a:t>
            </a:fld>
            <a:endParaRPr lang="zh-CN" altLang="en-US"/>
          </a:p>
        </p:txBody>
      </p:sp>
    </p:spTree>
    <p:extLst>
      <p:ext uri="{BB962C8B-B14F-4D97-AF65-F5344CB8AC3E}">
        <p14:creationId xmlns:p14="http://schemas.microsoft.com/office/powerpoint/2010/main" val="51635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9AB4EE-14FD-4CA7-B017-0D1A37CBE3D9}" type="slidenum">
              <a:rPr lang="zh-CN" altLang="en-US" smtClean="0"/>
              <a:t>12</a:t>
            </a:fld>
            <a:endParaRPr lang="zh-CN" altLang="en-US"/>
          </a:p>
        </p:txBody>
      </p:sp>
    </p:spTree>
    <p:extLst>
      <p:ext uri="{BB962C8B-B14F-4D97-AF65-F5344CB8AC3E}">
        <p14:creationId xmlns:p14="http://schemas.microsoft.com/office/powerpoint/2010/main" val="1496538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品牌广告不喜欢不确定性，但</a:t>
            </a:r>
            <a:r>
              <a:rPr lang="en-US" altLang="zh-CN" dirty="0" smtClean="0"/>
              <a:t>RTB</a:t>
            </a:r>
            <a:r>
              <a:rPr lang="zh-CN" altLang="en-US" dirty="0" smtClean="0"/>
              <a:t>的确有流量和价格的不确定性。</a:t>
            </a:r>
            <a:endParaRPr lang="en-US" altLang="zh-CN" dirty="0" smtClean="0"/>
          </a:p>
          <a:p>
            <a:r>
              <a:rPr lang="zh-CN" altLang="en-US" dirty="0" smtClean="0"/>
              <a:t>于是，将传统包段保量的购买与程序化购买的精准可控结合成了私有化交易。</a:t>
            </a:r>
            <a:endParaRPr lang="zh-CN" altLang="en-US" dirty="0"/>
          </a:p>
        </p:txBody>
      </p:sp>
      <p:sp>
        <p:nvSpPr>
          <p:cNvPr id="4" name="灯片编号占位符 3"/>
          <p:cNvSpPr>
            <a:spLocks noGrp="1"/>
          </p:cNvSpPr>
          <p:nvPr>
            <p:ph type="sldNum" sz="quarter" idx="10"/>
          </p:nvPr>
        </p:nvSpPr>
        <p:spPr/>
        <p:txBody>
          <a:bodyPr/>
          <a:lstStyle/>
          <a:p>
            <a:fld id="{EF9AB4EE-14FD-4CA7-B017-0D1A37CBE3D9}" type="slidenum">
              <a:rPr lang="zh-CN" altLang="en-US" smtClean="0"/>
              <a:t>15</a:t>
            </a:fld>
            <a:endParaRPr lang="zh-CN" altLang="en-US"/>
          </a:p>
        </p:txBody>
      </p:sp>
    </p:spTree>
    <p:extLst>
      <p:ext uri="{BB962C8B-B14F-4D97-AF65-F5344CB8AC3E}">
        <p14:creationId xmlns:p14="http://schemas.microsoft.com/office/powerpoint/2010/main" val="418834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9AB4EE-14FD-4CA7-B017-0D1A37CBE3D9}" type="slidenum">
              <a:rPr lang="zh-CN" altLang="en-US" smtClean="0"/>
              <a:t>24</a:t>
            </a:fld>
            <a:endParaRPr lang="zh-CN" altLang="en-US"/>
          </a:p>
        </p:txBody>
      </p:sp>
    </p:spTree>
    <p:extLst>
      <p:ext uri="{BB962C8B-B14F-4D97-AF65-F5344CB8AC3E}">
        <p14:creationId xmlns:p14="http://schemas.microsoft.com/office/powerpoint/2010/main" val="2453498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2"/>
          <p:cNvPicPr>
            <a:picLocks noChangeAspect="1"/>
          </p:cNvPicPr>
          <p:nvPr userDrawn="1"/>
        </p:nvPicPr>
        <p:blipFill>
          <a:blip r:embed="rId2" cstate="print"/>
          <a:stretch>
            <a:fillRect/>
          </a:stretch>
        </p:blipFill>
        <p:spPr bwMode="auto">
          <a:xfrm>
            <a:off x="1589" y="1935"/>
            <a:ext cx="12190408" cy="6857104"/>
          </a:xfrm>
          <a:prstGeom prst="rect">
            <a:avLst/>
          </a:prstGeom>
          <a:noFill/>
          <a:ln w="9525">
            <a:noFill/>
            <a:miter lim="800000"/>
            <a:headEnd/>
            <a:tailEnd/>
          </a:ln>
        </p:spPr>
      </p:pic>
      <p:sp>
        <p:nvSpPr>
          <p:cNvPr id="2" name="标题 1"/>
          <p:cNvSpPr>
            <a:spLocks noGrp="1"/>
          </p:cNvSpPr>
          <p:nvPr>
            <p:ph type="ctrTitle"/>
          </p:nvPr>
        </p:nvSpPr>
        <p:spPr>
          <a:xfrm>
            <a:off x="1524000" y="1122363"/>
            <a:ext cx="9144000" cy="2387600"/>
          </a:xfrm>
        </p:spPr>
        <p:txBody>
          <a:bodyPr anchor="ctr">
            <a:normAutofit/>
          </a:bodyPr>
          <a:lstStyle>
            <a:lvl1pPr algn="ctr">
              <a:defRPr sz="5400">
                <a:solidFill>
                  <a:schemeClr val="bg2">
                    <a:lumMod val="50000"/>
                  </a:schemeClr>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351359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122872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282640"/>
          </a:xfrm>
        </p:spPr>
        <p:txBody>
          <a:bodyPr vert="eaVert">
            <a:normAutofit/>
          </a:bodyPr>
          <a:lstStyle>
            <a:lvl1pPr>
              <a:defRPr sz="320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282640"/>
          </a:xfrm>
        </p:spPr>
        <p:txBody>
          <a:bodyPr vert="eaVert"/>
          <a:lstStyle>
            <a:lvl1pPr algn="l">
              <a:defRPr sz="2400"/>
            </a:lvl1pPr>
            <a:lvl2pPr algn="l">
              <a:defRPr sz="2000"/>
            </a:lvl2pPr>
            <a:lvl3pPr algn="l">
              <a:defRPr sz="1800"/>
            </a:lvl3pPr>
            <a:lvl4pPr algn="l">
              <a:defRPr sz="1600"/>
            </a:lvl4pPr>
            <a:lvl5pPr algn="l">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54215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39E2FB-3EE6-4A4E-A817-6C756F0D9D45}" type="slidenum">
              <a:rPr lang="zh-CN" altLang="en-US" smtClean="0"/>
              <a:pPr/>
              <a:t>‹#›</a:t>
            </a:fld>
            <a:endParaRPr lang="zh-CN" altLang="en-US"/>
          </a:p>
        </p:txBody>
      </p:sp>
      <p:pic>
        <p:nvPicPr>
          <p:cNvPr id="6" name="图片 6"/>
          <p:cNvPicPr>
            <a:picLocks noChangeAspect="1"/>
          </p:cNvPicPr>
          <p:nvPr userDrawn="1"/>
        </p:nvPicPr>
        <p:blipFill>
          <a:blip r:embed="rId2" cstate="print"/>
          <a:stretch>
            <a:fillRect/>
          </a:stretch>
        </p:blipFill>
        <p:spPr bwMode="auto">
          <a:xfrm>
            <a:off x="2" y="0"/>
            <a:ext cx="12479996" cy="7019998"/>
          </a:xfrm>
          <a:prstGeom prst="rect">
            <a:avLst/>
          </a:prstGeom>
          <a:noFill/>
          <a:ln w="9525">
            <a:noFill/>
            <a:miter lim="800000"/>
            <a:headEnd/>
            <a:tailEnd/>
          </a:ln>
        </p:spPr>
      </p:pic>
    </p:spTree>
    <p:extLst>
      <p:ext uri="{BB962C8B-B14F-4D97-AF65-F5344CB8AC3E}">
        <p14:creationId xmlns:p14="http://schemas.microsoft.com/office/powerpoint/2010/main" val="415714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129552" y="6356350"/>
            <a:ext cx="2451847" cy="365125"/>
          </a:xfrm>
        </p:spPr>
        <p:txBody>
          <a:bodyPr/>
          <a:lstStyle>
            <a:lvl1pPr algn="ctr">
              <a:defRPr/>
            </a:lvl1pPr>
          </a:lstStyle>
          <a:p>
            <a:fld id="{E464397B-F195-431B-A77B-CBC18328D7B0}" type="datetimeFigureOut">
              <a:rPr lang="zh-CN" altLang="en-US" smtClean="0"/>
              <a:pPr/>
              <a:t>2015/7/21</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10600" y="6356350"/>
            <a:ext cx="1851212" cy="365125"/>
          </a:xfrm>
        </p:spPr>
        <p:txBody>
          <a:bodyPr/>
          <a:lstStyle>
            <a:lvl1pPr algn="ctr">
              <a:defRPr/>
            </a:lvl1p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375590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8969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107808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380869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380869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197956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156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156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379362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329563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386854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183188" y="987426"/>
            <a:ext cx="6172200" cy="45391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55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418082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6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6038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464397B-F195-431B-A77B-CBC18328D7B0}" type="datetimeFigureOut">
              <a:rPr lang="zh-CN" altLang="en-US" smtClean="0"/>
              <a:pPr/>
              <a:t>2015/7/21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205295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2"/>
          <p:cNvPicPr>
            <a:picLocks noChangeAspect="1"/>
          </p:cNvPicPr>
          <p:nvPr/>
        </p:nvPicPr>
        <p:blipFill>
          <a:blip r:embed="rId14" cstate="print"/>
          <a:stretch>
            <a:fillRect/>
          </a:stretch>
        </p:blipFill>
        <p:spPr bwMode="auto">
          <a:xfrm>
            <a:off x="-3174" y="1934"/>
            <a:ext cx="12188560" cy="6856065"/>
          </a:xfrm>
          <a:prstGeom prst="rect">
            <a:avLst/>
          </a:prstGeom>
          <a:noFill/>
          <a:ln w="9525">
            <a:noFill/>
            <a:miter lim="800000"/>
            <a:headEnd/>
            <a:tailEnd/>
          </a:ln>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01039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1143000" y="6356350"/>
            <a:ext cx="24384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fld id="{E464397B-F195-431B-A77B-CBC18328D7B0}" type="datetimeFigureOut">
              <a:rPr lang="zh-CN" altLang="en-US" smtClean="0"/>
              <a:pPr/>
              <a:t>2015/7/21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1851212"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1804244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b="1" kern="1200">
          <a:solidFill>
            <a:srgbClr val="92D05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0000" y="1841080"/>
            <a:ext cx="7524584" cy="1628789"/>
          </a:xfrm>
        </p:spPr>
        <p:txBody>
          <a:bodyPr/>
          <a:lstStyle/>
          <a:p>
            <a:pPr algn="l"/>
            <a:r>
              <a:rPr lang="zh-CN" altLang="en-US" dirty="0" smtClean="0"/>
              <a:t>程序化销售与广告库存</a:t>
            </a:r>
            <a:endParaRPr lang="zh-CN" altLang="en-US" dirty="0"/>
          </a:p>
        </p:txBody>
      </p:sp>
      <p:sp>
        <p:nvSpPr>
          <p:cNvPr id="3" name="副标题 2"/>
          <p:cNvSpPr>
            <a:spLocks noGrp="1"/>
          </p:cNvSpPr>
          <p:nvPr>
            <p:ph type="subTitle" idx="1"/>
          </p:nvPr>
        </p:nvSpPr>
        <p:spPr>
          <a:xfrm>
            <a:off x="558537" y="3525625"/>
            <a:ext cx="4585252" cy="691666"/>
          </a:xfrm>
        </p:spPr>
        <p:txBody>
          <a:bodyPr/>
          <a:lstStyle/>
          <a:p>
            <a:pPr algn="r"/>
            <a:r>
              <a:rPr lang="en-US" altLang="zh-CN" dirty="0" smtClean="0"/>
              <a:t>2015.5</a:t>
            </a:r>
            <a:endParaRPr lang="zh-CN" altLang="en-US" dirty="0"/>
          </a:p>
        </p:txBody>
      </p:sp>
    </p:spTree>
    <p:extLst>
      <p:ext uri="{BB962C8B-B14F-4D97-AF65-F5344CB8AC3E}">
        <p14:creationId xmlns:p14="http://schemas.microsoft.com/office/powerpoint/2010/main" val="870845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爱奇艺实时竞价</a:t>
            </a:r>
            <a:r>
              <a:rPr lang="en-US" altLang="zh-CN" dirty="0" smtClean="0"/>
              <a:t>RTB</a:t>
            </a:r>
            <a:r>
              <a:rPr lang="zh-CN" altLang="en-US" dirty="0" smtClean="0"/>
              <a:t>广告资源（</a:t>
            </a:r>
            <a:r>
              <a:rPr lang="en-US" altLang="zh-CN" dirty="0" smtClean="0"/>
              <a:t>overlay</a:t>
            </a:r>
            <a:r>
              <a:rPr lang="zh-CN" altLang="en-US" dirty="0" smtClean="0"/>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165533117"/>
              </p:ext>
            </p:extLst>
          </p:nvPr>
        </p:nvGraphicFramePr>
        <p:xfrm>
          <a:off x="838200" y="1334775"/>
          <a:ext cx="10430358" cy="2941445"/>
        </p:xfrm>
        <a:graphic>
          <a:graphicData uri="http://schemas.openxmlformats.org/drawingml/2006/table">
            <a:tbl>
              <a:tblPr>
                <a:tableStyleId>{5C22544A-7EE6-4342-B048-85BDC9FD1C3A}</a:tableStyleId>
              </a:tblPr>
              <a:tblGrid>
                <a:gridCol w="3204982"/>
                <a:gridCol w="2063150"/>
                <a:gridCol w="2219043"/>
                <a:gridCol w="2943183"/>
              </a:tblGrid>
              <a:tr h="71622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　</a:t>
                      </a: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2400" b="1" i="0" u="none" strike="noStrike" dirty="0" smtClean="0">
                          <a:solidFill>
                            <a:srgbClr val="FFFFFF"/>
                          </a:solidFill>
                          <a:effectLst/>
                          <a:latin typeface="Calibri" panose="020F0502020204030204" pitchFamily="34" charset="0"/>
                          <a:ea typeface="+mn-ea"/>
                        </a:rPr>
                        <a:t>K</a:t>
                      </a:r>
                      <a:r>
                        <a:rPr lang="zh-CN" altLang="en-US" sz="2400" b="1" i="0" u="none" strike="noStrike" dirty="0" smtClean="0">
                          <a:solidFill>
                            <a:srgbClr val="FFFFFF"/>
                          </a:solidFill>
                          <a:effectLst/>
                          <a:latin typeface="宋体" panose="02010600030101010101" pitchFamily="2" charset="-122"/>
                          <a:ea typeface="+mn-ea"/>
                        </a:rPr>
                        <a:t>类</a:t>
                      </a:r>
                      <a:r>
                        <a:rPr lang="en-US" altLang="zh-CN" sz="2400" b="1" i="0" u="none" strike="noStrike" dirty="0" smtClean="0">
                          <a:solidFill>
                            <a:srgbClr val="FFFFFF"/>
                          </a:solidFill>
                          <a:effectLst/>
                          <a:latin typeface="宋体" panose="02010600030101010101" pitchFamily="2" charset="-122"/>
                          <a:ea typeface="+mn-ea"/>
                        </a:rPr>
                        <a:t>(</a:t>
                      </a:r>
                      <a:r>
                        <a:rPr lang="zh-CN" altLang="en-US" sz="2400" b="1" i="0" u="none" strike="noStrike" dirty="0" smtClean="0">
                          <a:solidFill>
                            <a:srgbClr val="FFFFFF"/>
                          </a:solidFill>
                          <a:effectLst/>
                          <a:latin typeface="宋体" panose="02010600030101010101" pitchFamily="2" charset="-122"/>
                          <a:ea typeface="+mn-ea"/>
                        </a:rPr>
                        <a:t>北上）</a:t>
                      </a:r>
                      <a:endParaRPr lang="zh-CN" altLang="en-US" sz="2400" b="1" i="0" u="none" strike="noStrike" dirty="0">
                        <a:solidFill>
                          <a:srgbClr val="FFFFFF"/>
                        </a:solidFill>
                        <a:effectLst/>
                        <a:latin typeface="Calibri" panose="020F0502020204030204" pitchFamily="34" charset="0"/>
                        <a:ea typeface="+mn-ea"/>
                      </a:endParaRPr>
                    </a:p>
                  </a:txBody>
                  <a:tcPr marL="9525" marR="9525" marT="9525" marB="0" anchor="b">
                    <a:solidFill>
                      <a:schemeClr val="accent1"/>
                    </a:solidFill>
                  </a:tcPr>
                </a:tc>
                <a:tc>
                  <a:txBody>
                    <a:bodyPr/>
                    <a:lstStyle/>
                    <a:p>
                      <a:pPr algn="ctr" rtl="0" fontAlgn="b"/>
                      <a:r>
                        <a:rPr lang="en-US" sz="2400" b="1" i="0" u="none" strike="noStrike" dirty="0">
                          <a:solidFill>
                            <a:srgbClr val="FFFFFF"/>
                          </a:solidFill>
                          <a:effectLst/>
                          <a:latin typeface="Calibri" panose="020F0502020204030204" pitchFamily="34" charset="0"/>
                          <a:ea typeface="宋体" panose="02010600030101010101" pitchFamily="2" charset="-122"/>
                        </a:rPr>
                        <a:t>A</a:t>
                      </a:r>
                      <a:r>
                        <a:rPr lang="zh-CN" altLang="en-US" sz="2400" b="1" i="0" u="none" strike="noStrike" dirty="0">
                          <a:solidFill>
                            <a:srgbClr val="FFFFFF"/>
                          </a:solidFill>
                          <a:effectLst/>
                          <a:latin typeface="宋体" panose="02010600030101010101" pitchFamily="2" charset="-122"/>
                          <a:ea typeface="宋体" panose="02010600030101010101" pitchFamily="2" charset="-122"/>
                        </a:rPr>
                        <a:t>类城市</a:t>
                      </a:r>
                      <a:endParaRPr lang="zh-CN" altLang="en-US" sz="2400" b="1" i="0" u="none" strike="noStrike" dirty="0">
                        <a:solidFill>
                          <a:srgbClr val="FFFFFF"/>
                        </a:solidFill>
                        <a:effectLst/>
                        <a:latin typeface="Calibri" panose="020F0502020204030204" pitchFamily="34" charset="0"/>
                        <a:ea typeface="宋体" panose="02010600030101010101" pitchFamily="2" charset="-122"/>
                      </a:endParaRPr>
                    </a:p>
                  </a:txBody>
                  <a:tcPr marL="9525" marR="9525" marT="9525" marB="0" anchor="b">
                    <a:solidFill>
                      <a:schemeClr val="accent1"/>
                    </a:solidFill>
                  </a:tcPr>
                </a:tc>
                <a:tc>
                  <a:txBody>
                    <a:bodyPr/>
                    <a:lstStyle/>
                    <a:p>
                      <a:pPr marL="0" algn="ctr" defTabSz="914400" rtl="0" eaLnBrk="1" fontAlgn="b" latinLnBrk="0" hangingPunct="1"/>
                      <a:r>
                        <a:rPr lang="en-US" altLang="zh-CN" sz="2400" b="1" i="0" u="none" strike="noStrike" kern="1200" dirty="0">
                          <a:solidFill>
                            <a:schemeClr val="bg1"/>
                          </a:solidFill>
                          <a:effectLst/>
                          <a:latin typeface="宋体" panose="02010600030101010101" pitchFamily="2" charset="-122"/>
                          <a:ea typeface="宋体" panose="02010600030101010101" pitchFamily="2" charset="-122"/>
                          <a:cs typeface="+mn-cs"/>
                        </a:rPr>
                        <a:t>B</a:t>
                      </a:r>
                      <a:r>
                        <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rPr>
                        <a:t>类</a:t>
                      </a:r>
                      <a:r>
                        <a:rPr lang="zh-CN" altLang="en-US" sz="2400" b="1" i="0" u="none" strike="noStrike" kern="1200" dirty="0" smtClean="0">
                          <a:solidFill>
                            <a:schemeClr val="bg1"/>
                          </a:solidFill>
                          <a:effectLst/>
                          <a:latin typeface="宋体" panose="02010600030101010101" pitchFamily="2" charset="-122"/>
                          <a:ea typeface="宋体" panose="02010600030101010101" pitchFamily="2" charset="-122"/>
                          <a:cs typeface="+mn-cs"/>
                        </a:rPr>
                        <a:t>城市</a:t>
                      </a:r>
                      <a:r>
                        <a:rPr lang="en-US" altLang="zh-CN" sz="2400" b="1" i="0" u="none" strike="noStrike" kern="1200" dirty="0" smtClean="0">
                          <a:solidFill>
                            <a:schemeClr val="bg1"/>
                          </a:solidFill>
                          <a:effectLst/>
                          <a:latin typeface="宋体" panose="02010600030101010101" pitchFamily="2" charset="-122"/>
                          <a:ea typeface="宋体" panose="02010600030101010101" pitchFamily="2" charset="-122"/>
                          <a:cs typeface="+mn-cs"/>
                        </a:rPr>
                        <a:t>(A</a:t>
                      </a:r>
                      <a:r>
                        <a:rPr lang="zh-CN" altLang="en-US" sz="2400" b="1" i="0" u="none" strike="noStrike" kern="1200" dirty="0" smtClean="0">
                          <a:solidFill>
                            <a:schemeClr val="bg1"/>
                          </a:solidFill>
                          <a:effectLst/>
                          <a:latin typeface="宋体" panose="02010600030101010101" pitchFamily="2" charset="-122"/>
                          <a:ea typeface="宋体" panose="02010600030101010101" pitchFamily="2" charset="-122"/>
                          <a:cs typeface="+mn-cs"/>
                        </a:rPr>
                        <a:t>类以外）</a:t>
                      </a:r>
                      <a:endPar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endParaRPr>
                    </a:p>
                  </a:txBody>
                  <a:tcPr marL="6285" marR="6285" marT="6285" marB="0" anchor="b">
                    <a:solidFill>
                      <a:schemeClr val="accent1"/>
                    </a:solidFill>
                  </a:tcPr>
                </a:tc>
              </a:tr>
              <a:tr h="563114">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电影综</a:t>
                      </a:r>
                      <a:r>
                        <a:rPr lang="zh-CN" altLang="en-US" sz="2400" b="1" i="0" u="none" strike="noStrike" dirty="0" smtClean="0">
                          <a:solidFill>
                            <a:srgbClr val="FFFFFF"/>
                          </a:solidFill>
                          <a:effectLst/>
                          <a:latin typeface="宋体" panose="02010600030101010101" pitchFamily="2" charset="-122"/>
                          <a:ea typeface="宋体" panose="02010600030101010101" pitchFamily="2" charset="-122"/>
                        </a:rPr>
                        <a:t>艺电视剧</a:t>
                      </a:r>
                      <a:endParaRPr lang="zh-CN" altLang="en-US" sz="24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不开放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r h="56768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其他</a:t>
                      </a: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r h="578951">
                <a:tc>
                  <a:txBody>
                    <a:bodyPr/>
                    <a:lstStyle/>
                    <a:p>
                      <a:pPr algn="ctr" rtl="0" fontAlgn="b"/>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无行业划分（</a:t>
                      </a:r>
                      <a:r>
                        <a:rPr lang="en-US" altLang="zh-CN" sz="2000" b="0" i="0" u="none" strike="noStrike" dirty="0" smtClean="0">
                          <a:solidFill>
                            <a:srgbClr val="000000"/>
                          </a:solidFill>
                          <a:effectLst/>
                          <a:latin typeface="宋体" panose="02010600030101010101" pitchFamily="2" charset="-122"/>
                          <a:ea typeface="宋体" panose="02010600030101010101" pitchFamily="2" charset="-122"/>
                        </a:rPr>
                        <a:t>PC</a:t>
                      </a:r>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端）</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gridSpan="3">
                  <a:txBody>
                    <a:bodyPr/>
                    <a:lstStyle/>
                    <a:p>
                      <a:pPr algn="ctr" fontAlgn="b"/>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3</a:t>
                      </a:r>
                      <a:r>
                        <a:rPr lang="zh-CN" altLang="en-US" sz="2000" b="1" i="0" u="none" strike="noStrike" kern="1200" dirty="0" smtClean="0">
                          <a:solidFill>
                            <a:srgbClr val="1F4E79"/>
                          </a:solidFill>
                          <a:effectLst/>
                          <a:latin typeface="宋体" panose="02010600030101010101" pitchFamily="2" charset="-122"/>
                          <a:ea typeface="+mn-ea"/>
                          <a:cs typeface="+mn-cs"/>
                        </a:rPr>
                        <a:t>元</a:t>
                      </a:r>
                      <a:r>
                        <a:rPr lang="en-US" altLang="zh-CN" sz="2000" b="1" i="0" u="none" strike="noStrike" kern="1200" dirty="0" smtClean="0">
                          <a:solidFill>
                            <a:srgbClr val="1F4E79"/>
                          </a:solidFill>
                          <a:effectLst/>
                          <a:latin typeface="宋体" panose="02010600030101010101" pitchFamily="2" charset="-122"/>
                          <a:ea typeface="+mn-ea"/>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algn="ctr" fontAlgn="b"/>
                      <a:endPar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515466">
                <a:tc gridSpan="4">
                  <a:txBody>
                    <a:bodyPr/>
                    <a:lstStyle/>
                    <a:p>
                      <a:pPr algn="ctr" rtl="0" fontAlgn="b"/>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类城市（ 广州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深圳</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沈阳</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大连</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南京</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长沙</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武汉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青岛</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成都</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杭州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天津</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重庆</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西安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苏州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宁波）</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pPr algn="ctr" fontAlgn="b"/>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bl>
          </a:graphicData>
        </a:graphic>
      </p:graphicFrame>
    </p:spTree>
    <p:extLst>
      <p:ext uri="{BB962C8B-B14F-4D97-AF65-F5344CB8AC3E}">
        <p14:creationId xmlns:p14="http://schemas.microsoft.com/office/powerpoint/2010/main" val="1994325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现有</a:t>
            </a:r>
            <a:r>
              <a:rPr lang="en-US" altLang="zh-CN" dirty="0" smtClean="0"/>
              <a:t>Overlay</a:t>
            </a:r>
            <a:r>
              <a:rPr lang="zh-CN" altLang="en-US" dirty="0" smtClean="0"/>
              <a:t>广告样式</a:t>
            </a:r>
            <a:endParaRPr lang="zh-CN" altLang="en-US" dirty="0"/>
          </a:p>
        </p:txBody>
      </p:sp>
      <p:pic>
        <p:nvPicPr>
          <p:cNvPr id="6" name="图片 5" descr="C:\Users\Administrator\Documents\Tencent Files\280998401\Image\C2C\DU@TT21~M]UT%OP]R24CD~3.jpg"/>
          <p:cNvPicPr/>
          <p:nvPr/>
        </p:nvPicPr>
        <p:blipFill>
          <a:blip r:embed="rId2">
            <a:extLst>
              <a:ext uri="{28A0092B-C50C-407E-A947-70E740481C1C}">
                <a14:useLocalDpi xmlns:a14="http://schemas.microsoft.com/office/drawing/2010/main" val="0"/>
              </a:ext>
            </a:extLst>
          </a:blip>
          <a:srcRect/>
          <a:stretch>
            <a:fillRect/>
          </a:stretch>
        </p:blipFill>
        <p:spPr bwMode="auto">
          <a:xfrm>
            <a:off x="510655" y="1690688"/>
            <a:ext cx="6163101" cy="3686530"/>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7043225" y="2048662"/>
            <a:ext cx="4684541" cy="353943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尺寸：</a:t>
            </a:r>
            <a:r>
              <a:rPr lang="en-US" altLang="zh-CN" sz="1600" dirty="0" smtClean="0">
                <a:latin typeface="微软雅黑" panose="020B0503020204020204" pitchFamily="34" charset="-122"/>
                <a:ea typeface="微软雅黑" panose="020B0503020204020204" pitchFamily="34" charset="-122"/>
              </a:rPr>
              <a:t>480*70</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平台：</a:t>
            </a:r>
            <a:r>
              <a:rPr lang="en-US" altLang="zh-CN" sz="1600" dirty="0" smtClean="0">
                <a:latin typeface="微软雅黑" panose="020B0503020204020204" pitchFamily="34" charset="-122"/>
                <a:ea typeface="微软雅黑" panose="020B0503020204020204" pitchFamily="34" charset="-122"/>
              </a:rPr>
              <a:t>PC</a:t>
            </a:r>
            <a:r>
              <a:rPr lang="zh-CN" altLang="en-US" sz="1600" dirty="0" smtClean="0">
                <a:latin typeface="微软雅黑" panose="020B0503020204020204" pitchFamily="34" charset="-122"/>
                <a:ea typeface="微软雅黑" panose="020B0503020204020204" pitchFamily="34" charset="-122"/>
              </a:rPr>
              <a:t>端；</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展现</a:t>
            </a:r>
            <a:r>
              <a:rPr lang="zh-CN" altLang="en-US" sz="1600" dirty="0">
                <a:latin typeface="微软雅黑" panose="020B0503020204020204" pitchFamily="34" charset="-122"/>
                <a:ea typeface="微软雅黑" panose="020B0503020204020204" pitchFamily="34" charset="-122"/>
              </a:rPr>
              <a:t>规则：视频开始播放第</a:t>
            </a:r>
            <a:r>
              <a:rPr lang="en-US" altLang="zh-CN" sz="1600" dirty="0">
                <a:latin typeface="微软雅黑" panose="020B0503020204020204" pitchFamily="34" charset="-122"/>
                <a:ea typeface="微软雅黑" panose="020B0503020204020204" pitchFamily="34" charset="-122"/>
              </a:rPr>
              <a:t>59</a:t>
            </a:r>
            <a:r>
              <a:rPr lang="zh-CN" altLang="en-US" sz="1600" dirty="0">
                <a:latin typeface="微软雅黑" panose="020B0503020204020204" pitchFamily="34" charset="-122"/>
                <a:ea typeface="微软雅黑" panose="020B0503020204020204" pitchFamily="34" charset="-122"/>
              </a:rPr>
              <a:t>秒和第</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分钟都会出现（进度条上方</a:t>
            </a:r>
            <a:r>
              <a:rPr lang="en-US" altLang="zh-CN" sz="1600" dirty="0">
                <a:latin typeface="微软雅黑" panose="020B0503020204020204" pitchFamily="34" charset="-122"/>
                <a:ea typeface="微软雅黑" panose="020B0503020204020204" pitchFamily="34" charset="-122"/>
              </a:rPr>
              <a:t>banner</a:t>
            </a:r>
            <a:r>
              <a:rPr lang="zh-CN" altLang="en-US" sz="1600" dirty="0">
                <a:latin typeface="微软雅黑" panose="020B0503020204020204" pitchFamily="34" charset="-122"/>
                <a:ea typeface="微软雅黑" panose="020B0503020204020204" pitchFamily="34" charset="-122"/>
              </a:rPr>
              <a:t>），用户可以手动关闭。如果用户手动关闭，则当前</a:t>
            </a:r>
            <a:r>
              <a:rPr lang="en-US" altLang="zh-CN" sz="1600" dirty="0">
                <a:latin typeface="微软雅黑" panose="020B0503020204020204" pitchFamily="34" charset="-122"/>
                <a:ea typeface="微软雅黑" panose="020B0503020204020204" pitchFamily="34" charset="-122"/>
              </a:rPr>
              <a:t>VV</a:t>
            </a:r>
            <a:r>
              <a:rPr lang="zh-CN" altLang="en-US" sz="1600" dirty="0">
                <a:latin typeface="微软雅黑" panose="020B0503020204020204" pitchFamily="34" charset="-122"/>
                <a:ea typeface="微软雅黑" panose="020B0503020204020204" pitchFamily="34" charset="-122"/>
              </a:rPr>
              <a:t>不再展示任何</a:t>
            </a:r>
            <a:r>
              <a:rPr lang="en-US" altLang="zh-CN" sz="1600" dirty="0">
                <a:latin typeface="微软雅黑" panose="020B0503020204020204" pitchFamily="34" charset="-122"/>
                <a:ea typeface="微软雅黑" panose="020B0503020204020204" pitchFamily="34" charset="-122"/>
              </a:rPr>
              <a:t>overlay</a:t>
            </a:r>
            <a:r>
              <a:rPr lang="zh-CN" altLang="en-US" sz="1600" dirty="0">
                <a:latin typeface="微软雅黑" panose="020B0503020204020204" pitchFamily="34" charset="-122"/>
                <a:ea typeface="微软雅黑" panose="020B0503020204020204" pitchFamily="34" charset="-122"/>
              </a:rPr>
              <a:t>广告，如果不关闭，则自动展现</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秒。点击可以到新开网页，也可以直接点击下载。</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sp>
        <p:nvSpPr>
          <p:cNvPr id="7" name="圆角矩形 6"/>
          <p:cNvSpPr/>
          <p:nvPr/>
        </p:nvSpPr>
        <p:spPr>
          <a:xfrm>
            <a:off x="1964700" y="4322001"/>
            <a:ext cx="3276039" cy="468363"/>
          </a:xfrm>
          <a:prstGeom prst="round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6985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爱奇艺实时竞价</a:t>
            </a:r>
            <a:r>
              <a:rPr lang="en-US" altLang="zh-CN" dirty="0" smtClean="0"/>
              <a:t>RTB</a:t>
            </a:r>
            <a:r>
              <a:rPr lang="zh-CN" altLang="en-US" dirty="0" smtClean="0"/>
              <a:t>广告资源（角标）</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17549277"/>
              </p:ext>
            </p:extLst>
          </p:nvPr>
        </p:nvGraphicFramePr>
        <p:xfrm>
          <a:off x="838200" y="1334775"/>
          <a:ext cx="10430358" cy="2941445"/>
        </p:xfrm>
        <a:graphic>
          <a:graphicData uri="http://schemas.openxmlformats.org/drawingml/2006/table">
            <a:tbl>
              <a:tblPr>
                <a:tableStyleId>{5C22544A-7EE6-4342-B048-85BDC9FD1C3A}</a:tableStyleId>
              </a:tblPr>
              <a:tblGrid>
                <a:gridCol w="3204982"/>
                <a:gridCol w="2063150"/>
                <a:gridCol w="2219043"/>
                <a:gridCol w="2943183"/>
              </a:tblGrid>
              <a:tr h="71622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　</a:t>
                      </a: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2400" b="1" i="0" u="none" strike="noStrike" dirty="0" smtClean="0">
                          <a:solidFill>
                            <a:srgbClr val="FFFFFF"/>
                          </a:solidFill>
                          <a:effectLst/>
                          <a:latin typeface="Calibri" panose="020F0502020204030204" pitchFamily="34" charset="0"/>
                          <a:ea typeface="+mn-ea"/>
                        </a:rPr>
                        <a:t>K</a:t>
                      </a:r>
                      <a:r>
                        <a:rPr lang="zh-CN" altLang="en-US" sz="2400" b="1" i="0" u="none" strike="noStrike" dirty="0" smtClean="0">
                          <a:solidFill>
                            <a:srgbClr val="FFFFFF"/>
                          </a:solidFill>
                          <a:effectLst/>
                          <a:latin typeface="宋体" panose="02010600030101010101" pitchFamily="2" charset="-122"/>
                          <a:ea typeface="+mn-ea"/>
                        </a:rPr>
                        <a:t>类</a:t>
                      </a:r>
                      <a:r>
                        <a:rPr lang="en-US" altLang="zh-CN" sz="2400" b="1" i="0" u="none" strike="noStrike" dirty="0" smtClean="0">
                          <a:solidFill>
                            <a:srgbClr val="FFFFFF"/>
                          </a:solidFill>
                          <a:effectLst/>
                          <a:latin typeface="宋体" panose="02010600030101010101" pitchFamily="2" charset="-122"/>
                          <a:ea typeface="+mn-ea"/>
                        </a:rPr>
                        <a:t>(</a:t>
                      </a:r>
                      <a:r>
                        <a:rPr lang="zh-CN" altLang="en-US" sz="2400" b="1" i="0" u="none" strike="noStrike" dirty="0" smtClean="0">
                          <a:solidFill>
                            <a:srgbClr val="FFFFFF"/>
                          </a:solidFill>
                          <a:effectLst/>
                          <a:latin typeface="宋体" panose="02010600030101010101" pitchFamily="2" charset="-122"/>
                          <a:ea typeface="+mn-ea"/>
                        </a:rPr>
                        <a:t>北上）</a:t>
                      </a:r>
                      <a:endParaRPr lang="zh-CN" altLang="en-US" sz="2400" b="1" i="0" u="none" strike="noStrike" dirty="0">
                        <a:solidFill>
                          <a:srgbClr val="FFFFFF"/>
                        </a:solidFill>
                        <a:effectLst/>
                        <a:latin typeface="Calibri" panose="020F0502020204030204" pitchFamily="34" charset="0"/>
                        <a:ea typeface="+mn-ea"/>
                      </a:endParaRPr>
                    </a:p>
                  </a:txBody>
                  <a:tcPr marL="9525" marR="9525" marT="9525" marB="0" anchor="b">
                    <a:solidFill>
                      <a:schemeClr val="accent1"/>
                    </a:solidFill>
                  </a:tcPr>
                </a:tc>
                <a:tc>
                  <a:txBody>
                    <a:bodyPr/>
                    <a:lstStyle/>
                    <a:p>
                      <a:pPr algn="ctr" rtl="0" fontAlgn="b"/>
                      <a:r>
                        <a:rPr lang="en-US" sz="2400" b="1" i="0" u="none" strike="noStrike" dirty="0">
                          <a:solidFill>
                            <a:srgbClr val="FFFFFF"/>
                          </a:solidFill>
                          <a:effectLst/>
                          <a:latin typeface="Calibri" panose="020F0502020204030204" pitchFamily="34" charset="0"/>
                          <a:ea typeface="宋体" panose="02010600030101010101" pitchFamily="2" charset="-122"/>
                        </a:rPr>
                        <a:t>A</a:t>
                      </a:r>
                      <a:r>
                        <a:rPr lang="zh-CN" altLang="en-US" sz="2400" b="1" i="0" u="none" strike="noStrike" dirty="0">
                          <a:solidFill>
                            <a:srgbClr val="FFFFFF"/>
                          </a:solidFill>
                          <a:effectLst/>
                          <a:latin typeface="宋体" panose="02010600030101010101" pitchFamily="2" charset="-122"/>
                          <a:ea typeface="宋体" panose="02010600030101010101" pitchFamily="2" charset="-122"/>
                        </a:rPr>
                        <a:t>类城市</a:t>
                      </a:r>
                      <a:endParaRPr lang="zh-CN" altLang="en-US" sz="2400" b="1" i="0" u="none" strike="noStrike" dirty="0">
                        <a:solidFill>
                          <a:srgbClr val="FFFFFF"/>
                        </a:solidFill>
                        <a:effectLst/>
                        <a:latin typeface="Calibri" panose="020F0502020204030204" pitchFamily="34" charset="0"/>
                        <a:ea typeface="宋体" panose="02010600030101010101" pitchFamily="2" charset="-122"/>
                      </a:endParaRPr>
                    </a:p>
                  </a:txBody>
                  <a:tcPr marL="9525" marR="9525" marT="9525" marB="0" anchor="b">
                    <a:solidFill>
                      <a:schemeClr val="accent1"/>
                    </a:solidFill>
                  </a:tcPr>
                </a:tc>
                <a:tc>
                  <a:txBody>
                    <a:bodyPr/>
                    <a:lstStyle/>
                    <a:p>
                      <a:pPr marL="0" algn="ctr" defTabSz="914400" rtl="0" eaLnBrk="1" fontAlgn="b" latinLnBrk="0" hangingPunct="1"/>
                      <a:r>
                        <a:rPr lang="en-US" altLang="zh-CN" sz="2400" b="1" i="0" u="none" strike="noStrike" kern="1200" dirty="0">
                          <a:solidFill>
                            <a:schemeClr val="bg1"/>
                          </a:solidFill>
                          <a:effectLst/>
                          <a:latin typeface="宋体" panose="02010600030101010101" pitchFamily="2" charset="-122"/>
                          <a:ea typeface="宋体" panose="02010600030101010101" pitchFamily="2" charset="-122"/>
                          <a:cs typeface="+mn-cs"/>
                        </a:rPr>
                        <a:t>B</a:t>
                      </a:r>
                      <a:r>
                        <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rPr>
                        <a:t>类</a:t>
                      </a:r>
                      <a:r>
                        <a:rPr lang="zh-CN" altLang="en-US" sz="2400" b="1" i="0" u="none" strike="noStrike" kern="1200" dirty="0" smtClean="0">
                          <a:solidFill>
                            <a:schemeClr val="bg1"/>
                          </a:solidFill>
                          <a:effectLst/>
                          <a:latin typeface="宋体" panose="02010600030101010101" pitchFamily="2" charset="-122"/>
                          <a:ea typeface="宋体" panose="02010600030101010101" pitchFamily="2" charset="-122"/>
                          <a:cs typeface="+mn-cs"/>
                        </a:rPr>
                        <a:t>城市</a:t>
                      </a:r>
                      <a:r>
                        <a:rPr lang="en-US" altLang="zh-CN" sz="2400" b="1" i="0" u="none" strike="noStrike" kern="1200" dirty="0" smtClean="0">
                          <a:solidFill>
                            <a:schemeClr val="bg1"/>
                          </a:solidFill>
                          <a:effectLst/>
                          <a:latin typeface="宋体" panose="02010600030101010101" pitchFamily="2" charset="-122"/>
                          <a:ea typeface="宋体" panose="02010600030101010101" pitchFamily="2" charset="-122"/>
                          <a:cs typeface="+mn-cs"/>
                        </a:rPr>
                        <a:t>(A</a:t>
                      </a:r>
                      <a:r>
                        <a:rPr lang="zh-CN" altLang="en-US" sz="2400" b="1" i="0" u="none" strike="noStrike" kern="1200" dirty="0" smtClean="0">
                          <a:solidFill>
                            <a:schemeClr val="bg1"/>
                          </a:solidFill>
                          <a:effectLst/>
                          <a:latin typeface="宋体" panose="02010600030101010101" pitchFamily="2" charset="-122"/>
                          <a:ea typeface="宋体" panose="02010600030101010101" pitchFamily="2" charset="-122"/>
                          <a:cs typeface="+mn-cs"/>
                        </a:rPr>
                        <a:t>类以外）</a:t>
                      </a:r>
                      <a:endPar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endParaRPr>
                    </a:p>
                  </a:txBody>
                  <a:tcPr marL="6285" marR="6285" marT="6285" marB="0" anchor="b">
                    <a:solidFill>
                      <a:schemeClr val="accent1"/>
                    </a:solidFill>
                  </a:tcPr>
                </a:tc>
              </a:tr>
              <a:tr h="563114">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电影综</a:t>
                      </a:r>
                      <a:r>
                        <a:rPr lang="zh-CN" altLang="en-US" sz="2400" b="1" i="0" u="none" strike="noStrike" dirty="0" smtClean="0">
                          <a:solidFill>
                            <a:srgbClr val="FFFFFF"/>
                          </a:solidFill>
                          <a:effectLst/>
                          <a:latin typeface="宋体" panose="02010600030101010101" pitchFamily="2" charset="-122"/>
                          <a:ea typeface="宋体" panose="02010600030101010101" pitchFamily="2" charset="-122"/>
                        </a:rPr>
                        <a:t>艺电视剧</a:t>
                      </a:r>
                      <a:endParaRPr lang="zh-CN" altLang="en-US" sz="24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r h="56768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其他</a:t>
                      </a: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不开放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r h="578951">
                <a:tc>
                  <a:txBody>
                    <a:bodyPr/>
                    <a:lstStyle/>
                    <a:p>
                      <a:pPr algn="ctr" rtl="0" fontAlgn="b"/>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无行业（移动端）</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gridSpan="3">
                  <a:txBody>
                    <a:bodyPr/>
                    <a:lstStyle/>
                    <a:p>
                      <a:pPr algn="ctr" fontAlgn="b"/>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2.5</a:t>
                      </a:r>
                      <a:r>
                        <a:rPr lang="zh-CN" altLang="en-US" sz="2000" b="1" i="0" u="none" strike="noStrike" kern="1200" dirty="0" smtClean="0">
                          <a:solidFill>
                            <a:srgbClr val="1F4E79"/>
                          </a:solidFill>
                          <a:effectLst/>
                          <a:latin typeface="宋体" panose="02010600030101010101" pitchFamily="2" charset="-122"/>
                          <a:ea typeface="+mn-ea"/>
                          <a:cs typeface="+mn-cs"/>
                        </a:rPr>
                        <a:t>元</a:t>
                      </a:r>
                      <a:r>
                        <a:rPr lang="en-US" altLang="zh-CN" sz="2000" b="1" i="0" u="none" strike="noStrike" kern="1200" dirty="0" smtClean="0">
                          <a:solidFill>
                            <a:srgbClr val="1F4E79"/>
                          </a:solidFill>
                          <a:effectLst/>
                          <a:latin typeface="宋体" panose="02010600030101010101" pitchFamily="2" charset="-122"/>
                          <a:ea typeface="+mn-ea"/>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algn="ctr" fontAlgn="b"/>
                      <a:endPar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515466">
                <a:tc gridSpan="4">
                  <a:txBody>
                    <a:bodyPr/>
                    <a:lstStyle/>
                    <a:p>
                      <a:pPr algn="ctr" rtl="0" fontAlgn="b"/>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类城市（ 广州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深圳</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沈阳</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大连</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南京</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长沙</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武汉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青岛</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成都</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杭州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天津</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重庆</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西安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苏州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宁波）</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pPr algn="ctr" fontAlgn="b"/>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bl>
          </a:graphicData>
        </a:graphic>
      </p:graphicFrame>
    </p:spTree>
    <p:extLst>
      <p:ext uri="{BB962C8B-B14F-4D97-AF65-F5344CB8AC3E}">
        <p14:creationId xmlns:p14="http://schemas.microsoft.com/office/powerpoint/2010/main" val="771797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现有角标广告样式</a:t>
            </a:r>
            <a:endParaRPr lang="zh-CN" altLang="en-US" dirty="0"/>
          </a:p>
        </p:txBody>
      </p:sp>
      <p:pic>
        <p:nvPicPr>
          <p:cNvPr id="4" name="图片 3"/>
          <p:cNvPicPr/>
          <p:nvPr/>
        </p:nvPicPr>
        <p:blipFill>
          <a:blip r:embed="rId2" cstate="print"/>
          <a:srcRect/>
          <a:stretch>
            <a:fillRect/>
          </a:stretch>
        </p:blipFill>
        <p:spPr bwMode="auto">
          <a:xfrm>
            <a:off x="2075466" y="1373188"/>
            <a:ext cx="6420834" cy="3300412"/>
          </a:xfrm>
          <a:prstGeom prst="rect">
            <a:avLst/>
          </a:prstGeom>
          <a:ln>
            <a:noFill/>
          </a:ln>
          <a:effectLst>
            <a:outerShdw blurRad="190500" algn="tl" rotWithShape="0">
              <a:srgbClr val="000000">
                <a:alpha val="70000"/>
              </a:srgbClr>
            </a:outerShdw>
          </a:effectLst>
        </p:spPr>
      </p:pic>
      <p:sp>
        <p:nvSpPr>
          <p:cNvPr id="2" name="圆角矩形 1"/>
          <p:cNvSpPr/>
          <p:nvPr/>
        </p:nvSpPr>
        <p:spPr>
          <a:xfrm>
            <a:off x="2155770" y="4089989"/>
            <a:ext cx="739830" cy="393111"/>
          </a:xfrm>
          <a:prstGeom prst="round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extLst/>
          </p:nvPr>
        </p:nvGraphicFramePr>
        <p:xfrm>
          <a:off x="1185929" y="4888530"/>
          <a:ext cx="8853154" cy="1194769"/>
        </p:xfrm>
        <a:graphic>
          <a:graphicData uri="http://schemas.openxmlformats.org/drawingml/2006/table">
            <a:tbl>
              <a:tblPr>
                <a:tableStyleId>{68D230F3-CF80-4859-8CE7-A43EE81993B5}</a:tableStyleId>
              </a:tblPr>
              <a:tblGrid>
                <a:gridCol w="800720"/>
                <a:gridCol w="977150"/>
                <a:gridCol w="995245"/>
                <a:gridCol w="977150"/>
                <a:gridCol w="1103816"/>
                <a:gridCol w="3999073"/>
              </a:tblGrid>
              <a:tr h="581649">
                <a:tc>
                  <a:txBody>
                    <a:bodyPr/>
                    <a:lstStyle/>
                    <a:p>
                      <a:pPr algn="ctr" fontAlgn="ctr"/>
                      <a:r>
                        <a:rPr lang="zh-CN" altLang="en-US" sz="1400" b="1" u="none" strike="noStrike" dirty="0" smtClean="0">
                          <a:effectLst/>
                          <a:latin typeface="微软雅黑" panose="020B0503020204020204" pitchFamily="34" charset="-122"/>
                          <a:ea typeface="微软雅黑" panose="020B0503020204020204" pitchFamily="34" charset="-122"/>
                        </a:rPr>
                        <a:t>平台</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b="1" u="none" strike="noStrike" dirty="0">
                          <a:effectLst/>
                          <a:latin typeface="微软雅黑" panose="020B0503020204020204" pitchFamily="34" charset="-122"/>
                          <a:ea typeface="微软雅黑" panose="020B0503020204020204" pitchFamily="34" charset="-122"/>
                        </a:rPr>
                        <a:t>小图*</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b="1" u="none" strike="noStrike" dirty="0">
                          <a:effectLst/>
                          <a:latin typeface="微软雅黑" panose="020B0503020204020204" pitchFamily="34" charset="-122"/>
                          <a:ea typeface="微软雅黑" panose="020B0503020204020204" pitchFamily="34" charset="-122"/>
                        </a:rPr>
                        <a:t>大图*</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b="1" u="none" strike="noStrike" dirty="0">
                          <a:effectLst/>
                          <a:latin typeface="微软雅黑" panose="020B0503020204020204" pitchFamily="34" charset="-122"/>
                          <a:ea typeface="微软雅黑" panose="020B0503020204020204" pitchFamily="34" charset="-122"/>
                        </a:rPr>
                        <a:t>互动</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b="1" u="none" strike="noStrike" dirty="0">
                          <a:effectLst/>
                          <a:latin typeface="微软雅黑" panose="020B0503020204020204" pitchFamily="34" charset="-122"/>
                          <a:ea typeface="微软雅黑" panose="020B0503020204020204" pitchFamily="34" charset="-122"/>
                        </a:rPr>
                        <a:t>出现时间</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b="1" u="none" strike="noStrike" dirty="0">
                          <a:effectLst/>
                          <a:latin typeface="微软雅黑" panose="020B0503020204020204" pitchFamily="34" charset="-122"/>
                          <a:ea typeface="微软雅黑" panose="020B0503020204020204" pitchFamily="34" charset="-122"/>
                        </a:rPr>
                        <a:t>展现规则</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613120">
                <a:tc>
                  <a:txBody>
                    <a:bodyPr/>
                    <a:lstStyle/>
                    <a:p>
                      <a:pPr algn="ctr" fontAlgn="ctr"/>
                      <a:r>
                        <a:rPr lang="en-US" sz="1400" u="none" strike="noStrike" dirty="0">
                          <a:effectLst/>
                          <a:latin typeface="微软雅黑" panose="020B0503020204020204" pitchFamily="34" charset="-122"/>
                          <a:ea typeface="微软雅黑" panose="020B0503020204020204" pitchFamily="34" charset="-122"/>
                        </a:rPr>
                        <a:t>PHONE</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400" u="none" strike="noStrike">
                          <a:effectLst/>
                          <a:latin typeface="微软雅黑" panose="020B0503020204020204" pitchFamily="34" charset="-122"/>
                          <a:ea typeface="微软雅黑" panose="020B0503020204020204" pitchFamily="34" charset="-122"/>
                        </a:rPr>
                        <a:t>180*150</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dirty="0">
                          <a:effectLst/>
                          <a:latin typeface="微软雅黑" panose="020B0503020204020204" pitchFamily="34" charset="-122"/>
                          <a:ea typeface="微软雅黑" panose="020B0503020204020204" pitchFamily="34" charset="-122"/>
                        </a:rPr>
                        <a:t>-</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第</a:t>
                      </a:r>
                      <a:r>
                        <a:rPr lang="en-US" altLang="zh-CN" sz="1400" u="none" strike="noStrike" dirty="0">
                          <a:effectLst/>
                          <a:latin typeface="微软雅黑" panose="020B0503020204020204" pitchFamily="34" charset="-122"/>
                          <a:ea typeface="微软雅黑" panose="020B0503020204020204" pitchFamily="34" charset="-122"/>
                        </a:rPr>
                        <a:t>3/18</a:t>
                      </a:r>
                      <a:r>
                        <a:rPr lang="zh-CN" altLang="en-US" sz="1400" u="none" strike="noStrike" dirty="0">
                          <a:effectLst/>
                          <a:latin typeface="微软雅黑" panose="020B0503020204020204" pitchFamily="34" charset="-122"/>
                          <a:ea typeface="微软雅黑" panose="020B0503020204020204" pitchFamily="34" charset="-122"/>
                        </a:rPr>
                        <a:t>分钟</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出现</a:t>
                      </a:r>
                      <a:r>
                        <a:rPr lang="en-US" altLang="zh-CN" sz="1400" u="none" strike="noStrike" dirty="0">
                          <a:effectLst/>
                          <a:latin typeface="微软雅黑" panose="020B0503020204020204" pitchFamily="34" charset="-122"/>
                          <a:ea typeface="微软雅黑" panose="020B0503020204020204" pitchFamily="34" charset="-122"/>
                        </a:rPr>
                        <a:t>2min</a:t>
                      </a:r>
                      <a:r>
                        <a:rPr lang="zh-CN" altLang="en-US" sz="1400" u="none" strike="noStrike" dirty="0">
                          <a:effectLst/>
                          <a:latin typeface="微软雅黑" panose="020B0503020204020204" pitchFamily="34" charset="-122"/>
                          <a:ea typeface="微软雅黑" panose="020B0503020204020204" pitchFamily="34" charset="-122"/>
                        </a:rPr>
                        <a:t>后自动关闭</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bl>
          </a:graphicData>
        </a:graphic>
      </p:graphicFrame>
    </p:spTree>
    <p:extLst>
      <p:ext uri="{BB962C8B-B14F-4D97-AF65-F5344CB8AC3E}">
        <p14:creationId xmlns:p14="http://schemas.microsoft.com/office/powerpoint/2010/main" val="2635445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RTB</a:t>
            </a:r>
            <a:r>
              <a:rPr lang="zh-CN" altLang="en-US" dirty="0" smtClean="0"/>
              <a:t>上线流程</a:t>
            </a:r>
            <a:endParaRPr lang="zh-CN" altLang="en-US" dirty="0"/>
          </a:p>
        </p:txBody>
      </p:sp>
      <p:graphicFrame>
        <p:nvGraphicFramePr>
          <p:cNvPr id="5" name="图示 4"/>
          <p:cNvGraphicFramePr/>
          <p:nvPr>
            <p:extLst/>
          </p:nvPr>
        </p:nvGraphicFramePr>
        <p:xfrm>
          <a:off x="2105874" y="1439333"/>
          <a:ext cx="735343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3474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2390" t="13333" r="22567" b="13245"/>
          <a:stretch/>
        </p:blipFill>
        <p:spPr>
          <a:xfrm>
            <a:off x="3726319" y="283977"/>
            <a:ext cx="4706112" cy="6290046"/>
          </a:xfrm>
          <a:prstGeom prst="rect">
            <a:avLst/>
          </a:prstGeom>
        </p:spPr>
      </p:pic>
      <p:pic>
        <p:nvPicPr>
          <p:cNvPr id="5" name="图片 4"/>
          <p:cNvPicPr>
            <a:picLocks noChangeAspect="1"/>
          </p:cNvPicPr>
          <p:nvPr/>
        </p:nvPicPr>
        <p:blipFill>
          <a:blip r:embed="rId4"/>
          <a:stretch>
            <a:fillRect/>
          </a:stretch>
        </p:blipFill>
        <p:spPr>
          <a:xfrm>
            <a:off x="4770691" y="3290697"/>
            <a:ext cx="2943225" cy="1276350"/>
          </a:xfrm>
          <a:prstGeom prst="rect">
            <a:avLst/>
          </a:prstGeom>
        </p:spPr>
      </p:pic>
      <p:pic>
        <p:nvPicPr>
          <p:cNvPr id="6" name="图片 5"/>
          <p:cNvPicPr>
            <a:picLocks noChangeAspect="1"/>
          </p:cNvPicPr>
          <p:nvPr/>
        </p:nvPicPr>
        <p:blipFill>
          <a:blip r:embed="rId4"/>
          <a:stretch>
            <a:fillRect/>
          </a:stretch>
        </p:blipFill>
        <p:spPr>
          <a:xfrm>
            <a:off x="4624387" y="2522601"/>
            <a:ext cx="2943225" cy="1276350"/>
          </a:xfrm>
          <a:prstGeom prst="rect">
            <a:avLst/>
          </a:prstGeom>
        </p:spPr>
      </p:pic>
      <p:sp>
        <p:nvSpPr>
          <p:cNvPr id="7" name="文本框 6"/>
          <p:cNvSpPr txBox="1"/>
          <p:nvPr/>
        </p:nvSpPr>
        <p:spPr>
          <a:xfrm>
            <a:off x="4159135" y="2921168"/>
            <a:ext cx="3840480" cy="1015663"/>
          </a:xfrm>
          <a:prstGeom prst="rect">
            <a:avLst/>
          </a:prstGeom>
          <a:noFill/>
        </p:spPr>
        <p:txBody>
          <a:bodyPr wrap="square" rtlCol="0">
            <a:spAutoFit/>
          </a:bodyPr>
          <a:lstStyle/>
          <a:p>
            <a:pPr algn="ctr"/>
            <a:r>
              <a:rPr lang="zh-CN" altLang="en-US" sz="6000" b="1" dirty="0" smtClean="0">
                <a:latin typeface="微软雅黑" panose="020B0503020204020204" pitchFamily="34" charset="-122"/>
                <a:ea typeface="微软雅黑" panose="020B0503020204020204" pitchFamily="34" charset="-122"/>
              </a:rPr>
              <a:t>私有交易</a:t>
            </a:r>
            <a:endParaRPr lang="zh-CN" alt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3697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370243" y="3449542"/>
            <a:ext cx="6000750" cy="2952750"/>
          </a:xfrm>
          <a:prstGeom prst="rect">
            <a:avLst/>
          </a:prstGeom>
        </p:spPr>
      </p:pic>
      <p:sp>
        <p:nvSpPr>
          <p:cNvPr id="5" name="标题 4"/>
          <p:cNvSpPr>
            <a:spLocks noGrp="1"/>
          </p:cNvSpPr>
          <p:nvPr>
            <p:ph type="title"/>
          </p:nvPr>
        </p:nvSpPr>
        <p:spPr/>
        <p:txBody>
          <a:bodyPr/>
          <a:lstStyle/>
          <a:p>
            <a:r>
              <a:rPr lang="zh-CN" altLang="en-US" dirty="0" smtClean="0"/>
              <a:t>广告主目的明确，提高预算使用效率</a:t>
            </a:r>
            <a:endParaRPr lang="zh-CN" altLang="en-US" dirty="0"/>
          </a:p>
        </p:txBody>
      </p:sp>
      <p:sp>
        <p:nvSpPr>
          <p:cNvPr id="2" name="文本框 1"/>
          <p:cNvSpPr txBox="1"/>
          <p:nvPr/>
        </p:nvSpPr>
        <p:spPr>
          <a:xfrm>
            <a:off x="974472" y="2083710"/>
            <a:ext cx="9676688" cy="954107"/>
          </a:xfrm>
          <a:prstGeom prst="rect">
            <a:avLst/>
          </a:prstGeom>
          <a:noFill/>
        </p:spPr>
        <p:txBody>
          <a:bodyPr wrap="none" rtlCol="0">
            <a:spAutoFit/>
          </a:bodyPr>
          <a:lstStyle/>
          <a:p>
            <a:pPr marL="342900" indent="-342900">
              <a:buFont typeface="Arial" pitchFamily="34" charset="0"/>
              <a:buChar char="•"/>
            </a:pPr>
            <a:r>
              <a:rPr lang="zh-CN" altLang="en-US" sz="2800" b="1" dirty="0" smtClean="0"/>
              <a:t>跨媒体跨平面的控制</a:t>
            </a:r>
            <a:r>
              <a:rPr lang="en-US" altLang="zh-CN" sz="2800" b="1" dirty="0" smtClean="0"/>
              <a:t>TA</a:t>
            </a:r>
            <a:r>
              <a:rPr lang="zh-CN" altLang="en-US" sz="2800" b="1" dirty="0" smtClean="0"/>
              <a:t>覆盖率和频率，节省重复浪费</a:t>
            </a:r>
            <a:r>
              <a:rPr lang="en-US" altLang="zh-CN" sz="2800" b="1" dirty="0" smtClean="0"/>
              <a:t>(PDB)</a:t>
            </a:r>
          </a:p>
          <a:p>
            <a:pPr marL="342900" indent="-342900">
              <a:buFont typeface="Arial" pitchFamily="34" charset="0"/>
              <a:buChar char="•"/>
            </a:pPr>
            <a:r>
              <a:rPr lang="zh-CN" altLang="en-US" sz="2800" b="1" dirty="0" smtClean="0"/>
              <a:t>依据访问者属性选择有针对性广告物料进行展示</a:t>
            </a:r>
            <a:endParaRPr lang="en-US" altLang="zh-CN" sz="2800" b="1" dirty="0" smtClean="0"/>
          </a:p>
        </p:txBody>
      </p:sp>
    </p:spTree>
    <p:extLst>
      <p:ext uri="{BB962C8B-B14F-4D97-AF65-F5344CB8AC3E}">
        <p14:creationId xmlns:p14="http://schemas.microsoft.com/office/powerpoint/2010/main" val="1420929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793" y="365125"/>
            <a:ext cx="11587397" cy="1325563"/>
          </a:xfrm>
        </p:spPr>
        <p:txBody>
          <a:bodyPr/>
          <a:lstStyle/>
          <a:p>
            <a:r>
              <a:rPr lang="zh-CN" altLang="en-US" dirty="0" smtClean="0"/>
              <a:t>代理商已经开始逐渐将预算从传统渠道转给</a:t>
            </a:r>
            <a:r>
              <a:rPr lang="en-US" altLang="zh-CN" dirty="0" smtClean="0"/>
              <a:t>ATD</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23" y="2619639"/>
            <a:ext cx="7128136" cy="3194954"/>
          </a:xfrm>
          <a:prstGeom prst="rect">
            <a:avLst/>
          </a:prstGeom>
        </p:spPr>
      </p:pic>
      <p:sp>
        <p:nvSpPr>
          <p:cNvPr id="5" name="TextBox 4"/>
          <p:cNvSpPr txBox="1"/>
          <p:nvPr/>
        </p:nvSpPr>
        <p:spPr>
          <a:xfrm>
            <a:off x="1095131" y="1690688"/>
            <a:ext cx="10026719" cy="769441"/>
          </a:xfrm>
          <a:prstGeom prst="rect">
            <a:avLst/>
          </a:prstGeom>
          <a:noFill/>
        </p:spPr>
        <p:txBody>
          <a:bodyPr wrap="none" rtlCol="0">
            <a:spAutoFit/>
          </a:bodyPr>
          <a:lstStyle/>
          <a:p>
            <a:r>
              <a:rPr lang="zh-CN" altLang="en-US" dirty="0" smtClean="0"/>
              <a:t>基于多家广告公司和广告主的访谈结果，</a:t>
            </a:r>
            <a:r>
              <a:rPr lang="en-US" altLang="zh-CN" dirty="0" smtClean="0"/>
              <a:t>2015</a:t>
            </a:r>
            <a:r>
              <a:rPr lang="zh-CN" altLang="en-US" dirty="0" smtClean="0"/>
              <a:t>年大陆</a:t>
            </a:r>
            <a:r>
              <a:rPr lang="en-US" altLang="zh-CN" dirty="0" smtClean="0"/>
              <a:t>ATD</a:t>
            </a:r>
            <a:r>
              <a:rPr lang="zh-CN" altLang="en-US" dirty="0" smtClean="0"/>
              <a:t>占互联网品牌广告</a:t>
            </a:r>
            <a:r>
              <a:rPr lang="zh-CN" altLang="en-US" sz="3200" b="1" dirty="0" smtClean="0"/>
              <a:t>预算</a:t>
            </a:r>
            <a:r>
              <a:rPr lang="zh-CN" altLang="en-US" dirty="0" smtClean="0"/>
              <a:t>的</a:t>
            </a:r>
            <a:r>
              <a:rPr lang="en-US" altLang="zh-CN" sz="4400" dirty="0" smtClean="0"/>
              <a:t>10%+</a:t>
            </a:r>
            <a:endParaRPr lang="zh-CN" altLang="en-US" sz="4400" dirty="0"/>
          </a:p>
        </p:txBody>
      </p:sp>
    </p:spTree>
    <p:extLst>
      <p:ext uri="{BB962C8B-B14F-4D97-AF65-F5344CB8AC3E}">
        <p14:creationId xmlns:p14="http://schemas.microsoft.com/office/powerpoint/2010/main" val="2986478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2390" t="13333" r="22567" b="13245"/>
          <a:stretch/>
        </p:blipFill>
        <p:spPr>
          <a:xfrm>
            <a:off x="3726319" y="283977"/>
            <a:ext cx="4706112" cy="6290046"/>
          </a:xfrm>
          <a:prstGeom prst="rect">
            <a:avLst/>
          </a:prstGeom>
        </p:spPr>
      </p:pic>
      <p:pic>
        <p:nvPicPr>
          <p:cNvPr id="5" name="图片 4"/>
          <p:cNvPicPr>
            <a:picLocks noChangeAspect="1"/>
          </p:cNvPicPr>
          <p:nvPr/>
        </p:nvPicPr>
        <p:blipFill>
          <a:blip r:embed="rId3"/>
          <a:stretch>
            <a:fillRect/>
          </a:stretch>
        </p:blipFill>
        <p:spPr>
          <a:xfrm>
            <a:off x="4770691" y="3290697"/>
            <a:ext cx="2943225" cy="1276350"/>
          </a:xfrm>
          <a:prstGeom prst="rect">
            <a:avLst/>
          </a:prstGeom>
        </p:spPr>
      </p:pic>
      <p:pic>
        <p:nvPicPr>
          <p:cNvPr id="6" name="图片 5"/>
          <p:cNvPicPr>
            <a:picLocks noChangeAspect="1"/>
          </p:cNvPicPr>
          <p:nvPr/>
        </p:nvPicPr>
        <p:blipFill>
          <a:blip r:embed="rId3"/>
          <a:stretch>
            <a:fillRect/>
          </a:stretch>
        </p:blipFill>
        <p:spPr>
          <a:xfrm>
            <a:off x="4624387" y="2522601"/>
            <a:ext cx="2943225" cy="1276350"/>
          </a:xfrm>
          <a:prstGeom prst="rect">
            <a:avLst/>
          </a:prstGeom>
        </p:spPr>
      </p:pic>
      <p:sp>
        <p:nvSpPr>
          <p:cNvPr id="7" name="文本框 6"/>
          <p:cNvSpPr txBox="1"/>
          <p:nvPr/>
        </p:nvSpPr>
        <p:spPr>
          <a:xfrm>
            <a:off x="4175759" y="2628055"/>
            <a:ext cx="3840480" cy="1938992"/>
          </a:xfrm>
          <a:prstGeom prst="rect">
            <a:avLst/>
          </a:prstGeom>
          <a:noFill/>
        </p:spPr>
        <p:txBody>
          <a:bodyPr wrap="square" rtlCol="0">
            <a:spAutoFit/>
          </a:bodyPr>
          <a:lstStyle/>
          <a:p>
            <a:pPr algn="ctr"/>
            <a:r>
              <a:rPr lang="zh-CN" altLang="en-US" sz="6000" b="1" dirty="0" smtClean="0">
                <a:latin typeface="微软雅黑" panose="020B0503020204020204" pitchFamily="34" charset="-122"/>
                <a:ea typeface="微软雅黑" panose="020B0503020204020204" pitchFamily="34" charset="-122"/>
              </a:rPr>
              <a:t>私有交易售卖方式</a:t>
            </a:r>
            <a:endParaRPr lang="zh-CN" alt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3145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智能预留（</a:t>
            </a:r>
            <a:r>
              <a:rPr lang="en-US" altLang="zh-CN" dirty="0" smtClean="0"/>
              <a:t>PDB</a:t>
            </a:r>
            <a:r>
              <a:rPr lang="zh-CN" altLang="en-US" dirty="0" smtClean="0"/>
              <a:t>）</a:t>
            </a:r>
            <a:endParaRPr lang="zh-CN" altLang="en-US" dirty="0"/>
          </a:p>
        </p:txBody>
      </p:sp>
      <p:pic>
        <p:nvPicPr>
          <p:cNvPr id="3" name="图片 2"/>
          <p:cNvPicPr>
            <a:picLocks noChangeAspect="1"/>
          </p:cNvPicPr>
          <p:nvPr/>
        </p:nvPicPr>
        <p:blipFill>
          <a:blip r:embed="rId2"/>
          <a:stretch>
            <a:fillRect/>
          </a:stretch>
        </p:blipFill>
        <p:spPr>
          <a:xfrm>
            <a:off x="1120665" y="1580329"/>
            <a:ext cx="3388272" cy="4343018"/>
          </a:xfrm>
          <a:prstGeom prst="rect">
            <a:avLst/>
          </a:prstGeom>
        </p:spPr>
      </p:pic>
      <p:sp>
        <p:nvSpPr>
          <p:cNvPr id="5" name="文本框 4"/>
          <p:cNvSpPr txBox="1"/>
          <p:nvPr/>
        </p:nvSpPr>
        <p:spPr>
          <a:xfrm>
            <a:off x="5104733" y="1690688"/>
            <a:ext cx="6531532" cy="4524315"/>
          </a:xfrm>
          <a:prstGeom prst="rect">
            <a:avLst/>
          </a:prstGeom>
          <a:noFill/>
        </p:spPr>
        <p:txBody>
          <a:bodyPr wrap="none" rtlCol="0">
            <a:spAutoFit/>
          </a:bodyPr>
          <a:lstStyle/>
          <a:p>
            <a:r>
              <a:rPr lang="zh-CN" altLang="en-US" sz="3200" dirty="0" smtClean="0"/>
              <a:t>“胖大白”</a:t>
            </a:r>
            <a:endParaRPr lang="en-US" altLang="zh-CN" sz="3200" dirty="0" smtClean="0"/>
          </a:p>
          <a:p>
            <a:endParaRPr lang="en-US" altLang="zh-CN" sz="3200" dirty="0"/>
          </a:p>
          <a:p>
            <a:r>
              <a:rPr lang="zh-CN" altLang="en-US" sz="3200" dirty="0" smtClean="0"/>
              <a:t>原有销售流程预定传统贴片资源</a:t>
            </a:r>
            <a:endParaRPr lang="en-US" altLang="zh-CN" sz="3200" dirty="0"/>
          </a:p>
          <a:p>
            <a:endParaRPr lang="en-US" altLang="zh-CN" sz="3200" dirty="0" smtClean="0"/>
          </a:p>
          <a:p>
            <a:r>
              <a:rPr lang="zh-CN" altLang="en-US" sz="3200" dirty="0" smtClean="0"/>
              <a:t>广告投放靠广告服务商（</a:t>
            </a:r>
            <a:r>
              <a:rPr lang="en-US" altLang="zh-CN" sz="3200" dirty="0" smtClean="0"/>
              <a:t>ad serving)</a:t>
            </a:r>
          </a:p>
          <a:p>
            <a:endParaRPr lang="en-US" altLang="zh-CN" sz="3200" dirty="0"/>
          </a:p>
          <a:p>
            <a:r>
              <a:rPr lang="zh-CN" altLang="en-US" sz="3200" dirty="0" smtClean="0"/>
              <a:t>可按一定比例退回广告请求</a:t>
            </a:r>
            <a:endParaRPr lang="en-US" altLang="zh-CN" sz="3200" dirty="0" smtClean="0"/>
          </a:p>
          <a:p>
            <a:endParaRPr lang="en-US" altLang="zh-CN" sz="3200" dirty="0"/>
          </a:p>
          <a:p>
            <a:r>
              <a:rPr lang="zh-CN" altLang="en-US" sz="3200" dirty="0" smtClean="0"/>
              <a:t>实现跨媒体频次控制或</a:t>
            </a:r>
            <a:r>
              <a:rPr lang="en-US" altLang="zh-CN" sz="3200" dirty="0" smtClean="0"/>
              <a:t>TA</a:t>
            </a:r>
            <a:r>
              <a:rPr lang="zh-CN" altLang="en-US" sz="3200" dirty="0" smtClean="0"/>
              <a:t>筛选</a:t>
            </a:r>
            <a:endParaRPr lang="zh-CN" altLang="en-US" sz="3200" dirty="0"/>
          </a:p>
        </p:txBody>
      </p:sp>
    </p:spTree>
    <p:extLst>
      <p:ext uri="{BB962C8B-B14F-4D97-AF65-F5344CB8AC3E}">
        <p14:creationId xmlns:p14="http://schemas.microsoft.com/office/powerpoint/2010/main" val="592357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cs typeface="Ebrima" panose="02000000000000000000" pitchFamily="2" charset="0"/>
              </a:rPr>
              <a:t>Contents</a:t>
            </a:r>
          </a:p>
        </p:txBody>
      </p:sp>
      <p:sp>
        <p:nvSpPr>
          <p:cNvPr id="3" name="文本框 2"/>
          <p:cNvSpPr txBox="1"/>
          <p:nvPr/>
        </p:nvSpPr>
        <p:spPr>
          <a:xfrm>
            <a:off x="1404234" y="1595021"/>
            <a:ext cx="4705134" cy="2677656"/>
          </a:xfrm>
          <a:prstGeom prst="rect">
            <a:avLst/>
          </a:prstGeom>
          <a:noFill/>
        </p:spPr>
        <p:txBody>
          <a:bodyPr wrap="none" rtlCol="0">
            <a:spAutoFit/>
          </a:bodyPr>
          <a:lstStyle/>
          <a:p>
            <a:pPr>
              <a:lnSpc>
                <a:spcPct val="200000"/>
              </a:lnSpc>
            </a:pPr>
            <a:r>
              <a:rPr lang="zh-CN" altLang="en-US" sz="2800" dirty="0" smtClean="0">
                <a:latin typeface="微软雅黑" panose="020B0503020204020204" pitchFamily="34" charset="-122"/>
                <a:ea typeface="微软雅黑" panose="020B0503020204020204" pitchFamily="34" charset="-122"/>
                <a:cs typeface="Ebrima" panose="02000000000000000000" pitchFamily="2" charset="0"/>
              </a:rPr>
              <a:t>第一部分  </a:t>
            </a:r>
            <a:r>
              <a:rPr lang="zh-CN" altLang="en-US" sz="2800" b="1" dirty="0" smtClean="0">
                <a:latin typeface="微软雅黑" panose="020B0503020204020204" pitchFamily="34" charset="-122"/>
                <a:ea typeface="微软雅黑" panose="020B0503020204020204" pitchFamily="34" charset="-122"/>
                <a:cs typeface="Ebrima" panose="02000000000000000000" pitchFamily="2" charset="0"/>
              </a:rPr>
              <a:t>实时竞价</a:t>
            </a:r>
            <a:r>
              <a:rPr lang="en-US" altLang="zh-CN" sz="2800" b="1" dirty="0" smtClean="0">
                <a:latin typeface="微软雅黑" panose="020B0503020204020204" pitchFamily="34" charset="-122"/>
                <a:ea typeface="微软雅黑" panose="020B0503020204020204" pitchFamily="34" charset="-122"/>
                <a:cs typeface="Ebrima" panose="02000000000000000000" pitchFamily="2" charset="0"/>
              </a:rPr>
              <a:t>RTB</a:t>
            </a:r>
          </a:p>
          <a:p>
            <a:pPr>
              <a:lnSpc>
                <a:spcPct val="200000"/>
              </a:lnSpc>
            </a:pPr>
            <a:r>
              <a:rPr lang="zh-CN" altLang="en-US" sz="2800" dirty="0" smtClean="0">
                <a:latin typeface="微软雅黑" panose="020B0503020204020204" pitchFamily="34" charset="-122"/>
                <a:ea typeface="微软雅黑" panose="020B0503020204020204" pitchFamily="34" charset="-122"/>
                <a:cs typeface="Ebrima" panose="02000000000000000000" pitchFamily="2" charset="0"/>
              </a:rPr>
              <a:t>第二部分  </a:t>
            </a:r>
            <a:r>
              <a:rPr lang="zh-CN" altLang="en-US" sz="2800" b="1" dirty="0" smtClean="0">
                <a:latin typeface="微软雅黑" panose="020B0503020204020204" pitchFamily="34" charset="-122"/>
                <a:ea typeface="微软雅黑" panose="020B0503020204020204" pitchFamily="34" charset="-122"/>
                <a:cs typeface="Ebrima" panose="02000000000000000000" pitchFamily="2" charset="0"/>
              </a:rPr>
              <a:t>私有交易</a:t>
            </a:r>
            <a:endParaRPr lang="en-US" altLang="zh-CN" sz="2800" b="1" dirty="0" smtClean="0">
              <a:latin typeface="微软雅黑" panose="020B0503020204020204" pitchFamily="34" charset="-122"/>
              <a:ea typeface="微软雅黑" panose="020B0503020204020204" pitchFamily="34" charset="-122"/>
              <a:cs typeface="Ebrima" panose="02000000000000000000" pitchFamily="2" charset="0"/>
            </a:endParaRPr>
          </a:p>
          <a:p>
            <a:pPr>
              <a:lnSpc>
                <a:spcPct val="200000"/>
              </a:lnSpc>
            </a:pPr>
            <a:r>
              <a:rPr lang="zh-CN" altLang="en-US" sz="2800" dirty="0" smtClean="0">
                <a:latin typeface="微软雅黑" panose="020B0503020204020204" pitchFamily="34" charset="-122"/>
                <a:ea typeface="微软雅黑" panose="020B0503020204020204" pitchFamily="34" charset="-122"/>
                <a:cs typeface="Ebrima" panose="02000000000000000000" pitchFamily="2" charset="0"/>
              </a:rPr>
              <a:t>第三部分  </a:t>
            </a:r>
            <a:r>
              <a:rPr lang="zh-CN" altLang="en-US" sz="2800" b="1" dirty="0" smtClean="0">
                <a:latin typeface="微软雅黑" panose="020B0503020204020204" pitchFamily="34" charset="-122"/>
                <a:ea typeface="微软雅黑" panose="020B0503020204020204" pitchFamily="34" charset="-122"/>
                <a:cs typeface="Ebrima" panose="02000000000000000000" pitchFamily="2" charset="0"/>
              </a:rPr>
              <a:t>程序化购买的分类</a:t>
            </a:r>
            <a:endParaRPr lang="en-US" altLang="zh-CN" sz="2800" b="1" dirty="0" smtClean="0">
              <a:latin typeface="微软雅黑" panose="020B0503020204020204" pitchFamily="34" charset="-122"/>
              <a:ea typeface="微软雅黑" panose="020B0503020204020204" pitchFamily="34" charset="-122"/>
              <a:cs typeface="Ebrima" panose="02000000000000000000" pitchFamily="2" charset="0"/>
            </a:endParaRPr>
          </a:p>
        </p:txBody>
      </p:sp>
      <p:cxnSp>
        <p:nvCxnSpPr>
          <p:cNvPr id="4" name="直接连接符 3"/>
          <p:cNvCxnSpPr/>
          <p:nvPr/>
        </p:nvCxnSpPr>
        <p:spPr>
          <a:xfrm>
            <a:off x="838200" y="1697799"/>
            <a:ext cx="6555348" cy="12878"/>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838200" y="5981623"/>
            <a:ext cx="6555348" cy="1287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1836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PDB</a:t>
            </a:r>
            <a:r>
              <a:rPr lang="zh-CN" altLang="en-US" dirty="0" smtClean="0"/>
              <a:t>价格政策（暂定）</a:t>
            </a:r>
            <a:endParaRPr lang="zh-CN" altLang="en-US" dirty="0"/>
          </a:p>
        </p:txBody>
      </p:sp>
      <p:cxnSp>
        <p:nvCxnSpPr>
          <p:cNvPr id="4" name="直接箭头连接符 3"/>
          <p:cNvCxnSpPr/>
          <p:nvPr/>
        </p:nvCxnSpPr>
        <p:spPr>
          <a:xfrm flipH="1" flipV="1">
            <a:off x="3568700" y="3276600"/>
            <a:ext cx="12700" cy="25019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a:off x="3568700" y="5791200"/>
            <a:ext cx="613552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直接连接符 2"/>
          <p:cNvCxnSpPr/>
          <p:nvPr/>
        </p:nvCxnSpPr>
        <p:spPr>
          <a:xfrm flipV="1">
            <a:off x="3581400" y="3263900"/>
            <a:ext cx="5163235" cy="251460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827060" y="5913735"/>
            <a:ext cx="877163" cy="369332"/>
          </a:xfrm>
          <a:prstGeom prst="rect">
            <a:avLst/>
          </a:prstGeom>
          <a:noFill/>
        </p:spPr>
        <p:txBody>
          <a:bodyPr wrap="none" rtlCol="0">
            <a:spAutoFit/>
          </a:bodyPr>
          <a:lstStyle/>
          <a:p>
            <a:r>
              <a:rPr lang="zh-CN" altLang="en-US" dirty="0" smtClean="0"/>
              <a:t>推送比</a:t>
            </a:r>
            <a:endParaRPr lang="zh-CN" altLang="en-US" dirty="0"/>
          </a:p>
        </p:txBody>
      </p:sp>
      <p:sp>
        <p:nvSpPr>
          <p:cNvPr id="9" name="文本框 8"/>
          <p:cNvSpPr txBox="1"/>
          <p:nvPr/>
        </p:nvSpPr>
        <p:spPr>
          <a:xfrm>
            <a:off x="3599765" y="3218418"/>
            <a:ext cx="1569660" cy="369332"/>
          </a:xfrm>
          <a:prstGeom prst="rect">
            <a:avLst/>
          </a:prstGeom>
          <a:noFill/>
        </p:spPr>
        <p:txBody>
          <a:bodyPr wrap="none" rtlCol="0">
            <a:spAutoFit/>
          </a:bodyPr>
          <a:lstStyle/>
          <a:p>
            <a:r>
              <a:rPr lang="zh-CN" altLang="en-US" dirty="0" smtClean="0"/>
              <a:t>价格上涨幅度</a:t>
            </a:r>
            <a:endParaRPr lang="zh-CN" altLang="en-US" dirty="0"/>
          </a:p>
        </p:txBody>
      </p:sp>
      <p:cxnSp>
        <p:nvCxnSpPr>
          <p:cNvPr id="6" name="直接连接符 5"/>
          <p:cNvCxnSpPr/>
          <p:nvPr/>
        </p:nvCxnSpPr>
        <p:spPr>
          <a:xfrm>
            <a:off x="3568700" y="4622800"/>
            <a:ext cx="2333337" cy="16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902037" y="4638964"/>
            <a:ext cx="0" cy="11395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048743" y="5329535"/>
            <a:ext cx="1045479" cy="923330"/>
          </a:xfrm>
          <a:prstGeom prst="rect">
            <a:avLst/>
          </a:prstGeom>
          <a:noFill/>
        </p:spPr>
        <p:txBody>
          <a:bodyPr wrap="none" rtlCol="0">
            <a:spAutoFit/>
          </a:bodyPr>
          <a:lstStyle/>
          <a:p>
            <a:pPr algn="ctr"/>
            <a:r>
              <a:rPr lang="en-US" altLang="zh-CN" dirty="0" smtClean="0"/>
              <a:t>1.5:1</a:t>
            </a:r>
          </a:p>
          <a:p>
            <a:pPr algn="ctr"/>
            <a:endParaRPr lang="en-US" altLang="zh-CN" dirty="0"/>
          </a:p>
          <a:p>
            <a:pPr algn="ctr"/>
            <a:r>
              <a:rPr lang="zh-CN" altLang="en-US" dirty="0" smtClean="0"/>
              <a:t>退还</a:t>
            </a:r>
            <a:r>
              <a:rPr lang="en-US" altLang="zh-CN" dirty="0" smtClean="0"/>
              <a:t>33%</a:t>
            </a:r>
            <a:endParaRPr lang="zh-CN" altLang="en-US" dirty="0"/>
          </a:p>
        </p:txBody>
      </p:sp>
      <p:sp>
        <p:nvSpPr>
          <p:cNvPr id="15" name="文本框 14"/>
          <p:cNvSpPr txBox="1"/>
          <p:nvPr/>
        </p:nvSpPr>
        <p:spPr>
          <a:xfrm>
            <a:off x="2710479" y="4438134"/>
            <a:ext cx="583814" cy="369332"/>
          </a:xfrm>
          <a:prstGeom prst="rect">
            <a:avLst/>
          </a:prstGeom>
          <a:noFill/>
        </p:spPr>
        <p:txBody>
          <a:bodyPr wrap="none" rtlCol="0">
            <a:spAutoFit/>
          </a:bodyPr>
          <a:lstStyle/>
          <a:p>
            <a:r>
              <a:rPr lang="en-US" altLang="zh-CN" dirty="0" smtClean="0"/>
              <a:t>20%</a:t>
            </a:r>
            <a:endParaRPr lang="zh-CN" altLang="en-US" dirty="0"/>
          </a:p>
        </p:txBody>
      </p:sp>
      <p:sp>
        <p:nvSpPr>
          <p:cNvPr id="2" name="文本框 1"/>
          <p:cNvSpPr txBox="1"/>
          <p:nvPr/>
        </p:nvSpPr>
        <p:spPr>
          <a:xfrm>
            <a:off x="358500" y="1759168"/>
            <a:ext cx="11578811" cy="523220"/>
          </a:xfrm>
          <a:prstGeom prst="rect">
            <a:avLst/>
          </a:prstGeom>
          <a:noFill/>
        </p:spPr>
        <p:txBody>
          <a:bodyPr wrap="none" rtlCol="0">
            <a:spAutoFit/>
          </a:bodyPr>
          <a:lstStyle/>
          <a:p>
            <a:r>
              <a:rPr lang="zh-CN" altLang="en-US" sz="2800" dirty="0"/>
              <a:t>在原有大盘价格上按推送比（加推量）涨价，涨价幅度是推送增幅的</a:t>
            </a:r>
            <a:r>
              <a:rPr lang="en-US" altLang="zh-CN" sz="2800" dirty="0"/>
              <a:t>40%</a:t>
            </a:r>
          </a:p>
        </p:txBody>
      </p:sp>
      <p:sp>
        <p:nvSpPr>
          <p:cNvPr id="16" name="文本框 15"/>
          <p:cNvSpPr txBox="1"/>
          <p:nvPr/>
        </p:nvSpPr>
        <p:spPr>
          <a:xfrm>
            <a:off x="7272509" y="5329535"/>
            <a:ext cx="1045479" cy="923330"/>
          </a:xfrm>
          <a:prstGeom prst="rect">
            <a:avLst/>
          </a:prstGeom>
          <a:noFill/>
        </p:spPr>
        <p:txBody>
          <a:bodyPr wrap="none" rtlCol="0">
            <a:spAutoFit/>
          </a:bodyPr>
          <a:lstStyle/>
          <a:p>
            <a:pPr algn="ctr"/>
            <a:r>
              <a:rPr lang="en-US" altLang="zh-CN" dirty="0" smtClean="0"/>
              <a:t>2:1</a:t>
            </a:r>
          </a:p>
          <a:p>
            <a:pPr algn="ctr"/>
            <a:endParaRPr lang="en-US" altLang="zh-CN" dirty="0"/>
          </a:p>
          <a:p>
            <a:pPr algn="ctr"/>
            <a:r>
              <a:rPr lang="zh-CN" altLang="en-US" dirty="0" smtClean="0"/>
              <a:t>退还</a:t>
            </a:r>
            <a:r>
              <a:rPr lang="en-US" altLang="zh-CN" dirty="0" smtClean="0"/>
              <a:t>50%</a:t>
            </a:r>
            <a:endParaRPr lang="zh-CN" altLang="en-US" dirty="0"/>
          </a:p>
        </p:txBody>
      </p:sp>
      <p:cxnSp>
        <p:nvCxnSpPr>
          <p:cNvPr id="17" name="直接连接符 16"/>
          <p:cNvCxnSpPr/>
          <p:nvPr/>
        </p:nvCxnSpPr>
        <p:spPr>
          <a:xfrm>
            <a:off x="3581400" y="3557154"/>
            <a:ext cx="4483100" cy="3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064500" y="3587750"/>
            <a:ext cx="0" cy="219075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7215" y="3387786"/>
            <a:ext cx="583814" cy="369332"/>
          </a:xfrm>
          <a:prstGeom prst="rect">
            <a:avLst/>
          </a:prstGeom>
          <a:noFill/>
        </p:spPr>
        <p:txBody>
          <a:bodyPr wrap="none" rtlCol="0">
            <a:spAutoFit/>
          </a:bodyPr>
          <a:lstStyle/>
          <a:p>
            <a:r>
              <a:rPr lang="en-US" altLang="zh-CN" dirty="0" smtClean="0"/>
              <a:t>40%</a:t>
            </a:r>
            <a:endParaRPr lang="zh-CN" altLang="en-US" dirty="0"/>
          </a:p>
        </p:txBody>
      </p:sp>
    </p:spTree>
    <p:extLst>
      <p:ext uri="{BB962C8B-B14F-4D97-AF65-F5344CB8AC3E}">
        <p14:creationId xmlns:p14="http://schemas.microsoft.com/office/powerpoint/2010/main" val="3376928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爱奇艺</a:t>
            </a:r>
            <a:r>
              <a:rPr lang="en-US" altLang="zh-CN" dirty="0" smtClean="0"/>
              <a:t>PDB</a:t>
            </a:r>
            <a:r>
              <a:rPr lang="zh-CN" altLang="en-US" dirty="0" smtClean="0"/>
              <a:t>广告资源</a:t>
            </a:r>
            <a:endParaRPr lang="zh-CN" altLang="en-US" dirty="0"/>
          </a:p>
        </p:txBody>
      </p:sp>
      <p:graphicFrame>
        <p:nvGraphicFramePr>
          <p:cNvPr id="5" name="表格 4"/>
          <p:cNvGraphicFramePr>
            <a:graphicFrameLocks noGrp="1"/>
          </p:cNvGraphicFramePr>
          <p:nvPr>
            <p:extLst/>
          </p:nvPr>
        </p:nvGraphicFramePr>
        <p:xfrm>
          <a:off x="838200" y="1458762"/>
          <a:ext cx="11064766" cy="1947771"/>
        </p:xfrm>
        <a:graphic>
          <a:graphicData uri="http://schemas.openxmlformats.org/drawingml/2006/table">
            <a:tbl>
              <a:tblPr>
                <a:tableStyleId>{5C22544A-7EE6-4342-B048-85BDC9FD1C3A}</a:tableStyleId>
              </a:tblPr>
              <a:tblGrid>
                <a:gridCol w="4080641"/>
                <a:gridCol w="2175642"/>
                <a:gridCol w="2270234"/>
                <a:gridCol w="2538249"/>
              </a:tblGrid>
              <a:tr h="64925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　</a:t>
                      </a:r>
                    </a:p>
                  </a:txBody>
                  <a:tcPr marL="9525" marR="9525" marT="9525" marB="0" anchor="b">
                    <a:solidFill>
                      <a:schemeClr val="accent1"/>
                    </a:solidFill>
                  </a:tcPr>
                </a:tc>
                <a:tc>
                  <a:txBody>
                    <a:bodyPr/>
                    <a:lstStyle/>
                    <a:p>
                      <a:pPr algn="ctr" rtl="0" fontAlgn="b"/>
                      <a:r>
                        <a:rPr lang="en-US" sz="2400" b="1" i="0" u="none" strike="noStrike">
                          <a:solidFill>
                            <a:srgbClr val="FFFFFF"/>
                          </a:solidFill>
                          <a:effectLst/>
                          <a:latin typeface="Calibri" panose="020F0502020204030204" pitchFamily="34" charset="0"/>
                          <a:ea typeface="宋体" panose="02010600030101010101" pitchFamily="2" charset="-122"/>
                        </a:rPr>
                        <a:t>K</a:t>
                      </a:r>
                      <a:r>
                        <a:rPr lang="zh-CN" altLang="en-US" sz="2400" b="1" i="0" u="none" strike="noStrike">
                          <a:solidFill>
                            <a:srgbClr val="FFFFFF"/>
                          </a:solidFill>
                          <a:effectLst/>
                          <a:latin typeface="宋体" panose="02010600030101010101" pitchFamily="2" charset="-122"/>
                          <a:ea typeface="宋体" panose="02010600030101010101" pitchFamily="2" charset="-122"/>
                        </a:rPr>
                        <a:t>类城市</a:t>
                      </a:r>
                      <a:endParaRPr lang="zh-CN" altLang="en-US" sz="2400" b="1" i="0" u="none" strike="noStrike">
                        <a:solidFill>
                          <a:srgbClr val="FFFFFF"/>
                        </a:solidFill>
                        <a:effectLst/>
                        <a:latin typeface="Calibri" panose="020F0502020204030204" pitchFamily="34" charset="0"/>
                        <a:ea typeface="宋体" panose="02010600030101010101" pitchFamily="2" charset="-122"/>
                      </a:endParaRPr>
                    </a:p>
                  </a:txBody>
                  <a:tcPr marL="9525" marR="9525" marT="9525" marB="0" anchor="b">
                    <a:solidFill>
                      <a:schemeClr val="accent1"/>
                    </a:solidFill>
                  </a:tcPr>
                </a:tc>
                <a:tc>
                  <a:txBody>
                    <a:bodyPr/>
                    <a:lstStyle/>
                    <a:p>
                      <a:pPr algn="ctr" rtl="0" fontAlgn="b"/>
                      <a:r>
                        <a:rPr lang="en-US" sz="2400" b="1" i="0" u="none" strike="noStrike" dirty="0">
                          <a:solidFill>
                            <a:srgbClr val="FFFFFF"/>
                          </a:solidFill>
                          <a:effectLst/>
                          <a:latin typeface="Calibri" panose="020F0502020204030204" pitchFamily="34" charset="0"/>
                          <a:ea typeface="宋体" panose="02010600030101010101" pitchFamily="2" charset="-122"/>
                        </a:rPr>
                        <a:t>A</a:t>
                      </a:r>
                      <a:r>
                        <a:rPr lang="zh-CN" altLang="en-US" sz="2400" b="1" i="0" u="none" strike="noStrike" dirty="0">
                          <a:solidFill>
                            <a:srgbClr val="FFFFFF"/>
                          </a:solidFill>
                          <a:effectLst/>
                          <a:latin typeface="宋体" panose="02010600030101010101" pitchFamily="2" charset="-122"/>
                          <a:ea typeface="宋体" panose="02010600030101010101" pitchFamily="2" charset="-122"/>
                        </a:rPr>
                        <a:t>类城市</a:t>
                      </a:r>
                      <a:endParaRPr lang="zh-CN" altLang="en-US" sz="2400" b="1" i="0" u="none" strike="noStrike" dirty="0">
                        <a:solidFill>
                          <a:srgbClr val="FFFFFF"/>
                        </a:solidFill>
                        <a:effectLst/>
                        <a:latin typeface="Calibri" panose="020F0502020204030204" pitchFamily="34" charset="0"/>
                        <a:ea typeface="宋体" panose="02010600030101010101" pitchFamily="2" charset="-122"/>
                      </a:endParaRPr>
                    </a:p>
                  </a:txBody>
                  <a:tcPr marL="9525" marR="9525" marT="9525" marB="0" anchor="b">
                    <a:solidFill>
                      <a:schemeClr val="accent1"/>
                    </a:solidFill>
                  </a:tcPr>
                </a:tc>
                <a:tc>
                  <a:txBody>
                    <a:bodyPr/>
                    <a:lstStyle/>
                    <a:p>
                      <a:pPr marL="0" algn="ctr" defTabSz="914400" rtl="0" eaLnBrk="1" fontAlgn="b" latinLnBrk="0" hangingPunct="1"/>
                      <a:r>
                        <a:rPr lang="en-US" altLang="zh-CN" sz="2400" b="1" i="0" u="none" strike="noStrike" kern="1200" dirty="0">
                          <a:solidFill>
                            <a:schemeClr val="bg1"/>
                          </a:solidFill>
                          <a:effectLst/>
                          <a:latin typeface="宋体" panose="02010600030101010101" pitchFamily="2" charset="-122"/>
                          <a:ea typeface="宋体" panose="02010600030101010101" pitchFamily="2" charset="-122"/>
                          <a:cs typeface="+mn-cs"/>
                        </a:rPr>
                        <a:t>B</a:t>
                      </a:r>
                      <a:r>
                        <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rPr>
                        <a:t>类城市和其他</a:t>
                      </a:r>
                    </a:p>
                  </a:txBody>
                  <a:tcPr marL="6285" marR="6285" marT="6285" marB="0" anchor="b">
                    <a:solidFill>
                      <a:schemeClr val="accent1"/>
                    </a:solidFill>
                  </a:tcPr>
                </a:tc>
              </a:tr>
              <a:tr h="64925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电影综</a:t>
                      </a:r>
                      <a:r>
                        <a:rPr lang="zh-CN" altLang="en-US" sz="2400" b="1" i="0" u="none" strike="noStrike" dirty="0" smtClean="0">
                          <a:solidFill>
                            <a:srgbClr val="FFFFFF"/>
                          </a:solidFill>
                          <a:effectLst/>
                          <a:latin typeface="宋体" panose="02010600030101010101" pitchFamily="2" charset="-122"/>
                          <a:ea typeface="宋体" panose="02010600030101010101" pitchFamily="2" charset="-122"/>
                        </a:rPr>
                        <a:t>艺电视剧</a:t>
                      </a:r>
                      <a:endParaRPr lang="zh-CN" altLang="en-US" sz="24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b">
                    <a:solidFill>
                      <a:schemeClr val="accent1"/>
                    </a:solidFill>
                  </a:tcPr>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mn-ea"/>
                        </a:rPr>
                        <a:t>开放</a:t>
                      </a:r>
                      <a:endParaRPr lang="en-US" altLang="zh-CN" sz="2000" b="1" i="0" u="none" strike="noStrike" dirty="0">
                        <a:solidFill>
                          <a:schemeClr val="bg1">
                            <a:lumMod val="50000"/>
                          </a:schemeClr>
                        </a:solidFill>
                        <a:effectLst/>
                        <a:latin typeface="宋体" panose="02010600030101010101" pitchFamily="2" charset="-122"/>
                        <a:ea typeface="+mn-ea"/>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mn-ea"/>
                        </a:rPr>
                        <a:t>开放</a:t>
                      </a:r>
                      <a:endParaRPr lang="en-US" altLang="zh-CN" sz="2000" b="1" i="0" u="none" strike="noStrike" dirty="0">
                        <a:solidFill>
                          <a:schemeClr val="bg1">
                            <a:lumMod val="50000"/>
                          </a:schemeClr>
                        </a:solidFill>
                        <a:effectLst/>
                        <a:latin typeface="宋体" panose="02010600030101010101" pitchFamily="2" charset="-122"/>
                        <a:ea typeface="+mn-ea"/>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mn-ea"/>
                        </a:rPr>
                        <a:t>开放</a:t>
                      </a:r>
                      <a:endParaRPr lang="en-US" altLang="zh-CN" sz="2000" b="1" i="0" u="none" strike="noStrike" dirty="0">
                        <a:solidFill>
                          <a:schemeClr val="bg1">
                            <a:lumMod val="50000"/>
                          </a:schemeClr>
                        </a:solidFill>
                        <a:effectLst/>
                        <a:latin typeface="宋体" panose="02010600030101010101" pitchFamily="2" charset="-122"/>
                        <a:ea typeface="+mn-ea"/>
                      </a:endParaRPr>
                    </a:p>
                  </a:txBody>
                  <a:tcPr marL="6285" marR="6285" marT="6285" marB="0" anchor="b"/>
                </a:tc>
              </a:tr>
              <a:tr h="64925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其他</a:t>
                      </a:r>
                    </a:p>
                  </a:txBody>
                  <a:tcPr marL="9525" marR="9525" marT="9525" marB="0" anchor="b">
                    <a:solidFill>
                      <a:schemeClr val="accent1"/>
                    </a:solidFill>
                  </a:tcPr>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mn-ea"/>
                        </a:rPr>
                        <a:t>开放</a:t>
                      </a:r>
                      <a:endParaRPr lang="en-US" altLang="zh-CN" sz="2000" b="1" i="0" u="none" strike="noStrike" dirty="0">
                        <a:solidFill>
                          <a:schemeClr val="bg1">
                            <a:lumMod val="50000"/>
                          </a:schemeClr>
                        </a:solidFill>
                        <a:effectLst/>
                        <a:latin typeface="宋体" panose="02010600030101010101" pitchFamily="2" charset="-122"/>
                        <a:ea typeface="+mn-ea"/>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bl>
          </a:graphicData>
        </a:graphic>
      </p:graphicFrame>
    </p:spTree>
    <p:extLst>
      <p:ext uri="{BB962C8B-B14F-4D97-AF65-F5344CB8AC3E}">
        <p14:creationId xmlns:p14="http://schemas.microsoft.com/office/powerpoint/2010/main" val="390826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PDB</a:t>
            </a:r>
            <a:r>
              <a:rPr lang="zh-CN" altLang="en-US" dirty="0" smtClean="0"/>
              <a:t>上线流程</a:t>
            </a:r>
            <a:endParaRPr lang="zh-CN" altLang="en-US" dirty="0"/>
          </a:p>
        </p:txBody>
      </p:sp>
      <p:graphicFrame>
        <p:nvGraphicFramePr>
          <p:cNvPr id="4" name="图示 3"/>
          <p:cNvGraphicFramePr/>
          <p:nvPr>
            <p:extLst>
              <p:ext uri="{D42A27DB-BD31-4B8C-83A1-F6EECF244321}">
                <p14:modId xmlns:p14="http://schemas.microsoft.com/office/powerpoint/2010/main" val="1168926222"/>
              </p:ext>
            </p:extLst>
          </p:nvPr>
        </p:nvGraphicFramePr>
        <p:xfrm>
          <a:off x="1418898" y="1298816"/>
          <a:ext cx="950660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52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程序化售卖注意事项</a:t>
            </a:r>
            <a:endParaRPr lang="zh-CN" altLang="en-US" dirty="0"/>
          </a:p>
        </p:txBody>
      </p:sp>
      <p:sp>
        <p:nvSpPr>
          <p:cNvPr id="3" name="文本框 2"/>
          <p:cNvSpPr txBox="1"/>
          <p:nvPr/>
        </p:nvSpPr>
        <p:spPr>
          <a:xfrm>
            <a:off x="1797269" y="2096814"/>
            <a:ext cx="3704860" cy="2677656"/>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smtClean="0"/>
              <a:t>没有频道或内容定向</a:t>
            </a:r>
            <a:endParaRPr lang="en-US" altLang="zh-CN" sz="2800" dirty="0" smtClean="0"/>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zh-CN" altLang="en-US" sz="2800" dirty="0" smtClean="0"/>
              <a:t>没有时段限制</a:t>
            </a:r>
            <a:endParaRPr lang="en-US" altLang="zh-CN" sz="2800" dirty="0" smtClean="0"/>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endParaRPr lang="en-US" altLang="zh-CN" sz="2800" dirty="0" smtClean="0"/>
          </a:p>
          <a:p>
            <a:pPr marL="285750" indent="-285750">
              <a:buFont typeface="Arial" panose="020B0604020202020204" pitchFamily="34" charset="0"/>
              <a:buChar char="•"/>
            </a:pPr>
            <a:endParaRPr lang="zh-CN" altLang="en-US" sz="2800" dirty="0"/>
          </a:p>
        </p:txBody>
      </p:sp>
    </p:spTree>
    <p:extLst>
      <p:ext uri="{BB962C8B-B14F-4D97-AF65-F5344CB8AC3E}">
        <p14:creationId xmlns:p14="http://schemas.microsoft.com/office/powerpoint/2010/main" val="1435070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2390" t="13333" r="22567" b="13245"/>
          <a:stretch/>
        </p:blipFill>
        <p:spPr>
          <a:xfrm>
            <a:off x="3726319" y="283977"/>
            <a:ext cx="4706112" cy="6290046"/>
          </a:xfrm>
          <a:prstGeom prst="rect">
            <a:avLst/>
          </a:prstGeom>
        </p:spPr>
      </p:pic>
      <p:pic>
        <p:nvPicPr>
          <p:cNvPr id="5" name="图片 4"/>
          <p:cNvPicPr>
            <a:picLocks noChangeAspect="1"/>
          </p:cNvPicPr>
          <p:nvPr/>
        </p:nvPicPr>
        <p:blipFill>
          <a:blip r:embed="rId4"/>
          <a:stretch>
            <a:fillRect/>
          </a:stretch>
        </p:blipFill>
        <p:spPr>
          <a:xfrm>
            <a:off x="4770691" y="3290697"/>
            <a:ext cx="2943225" cy="1276350"/>
          </a:xfrm>
          <a:prstGeom prst="rect">
            <a:avLst/>
          </a:prstGeom>
        </p:spPr>
      </p:pic>
      <p:pic>
        <p:nvPicPr>
          <p:cNvPr id="6" name="图片 5"/>
          <p:cNvPicPr>
            <a:picLocks noChangeAspect="1"/>
          </p:cNvPicPr>
          <p:nvPr/>
        </p:nvPicPr>
        <p:blipFill>
          <a:blip r:embed="rId4"/>
          <a:stretch>
            <a:fillRect/>
          </a:stretch>
        </p:blipFill>
        <p:spPr>
          <a:xfrm>
            <a:off x="4624387" y="2522601"/>
            <a:ext cx="2943225" cy="1276350"/>
          </a:xfrm>
          <a:prstGeom prst="rect">
            <a:avLst/>
          </a:prstGeom>
        </p:spPr>
      </p:pic>
      <p:sp>
        <p:nvSpPr>
          <p:cNvPr id="7" name="文本框 6"/>
          <p:cNvSpPr txBox="1"/>
          <p:nvPr/>
        </p:nvSpPr>
        <p:spPr>
          <a:xfrm>
            <a:off x="4159135" y="2367790"/>
            <a:ext cx="3840480" cy="1938992"/>
          </a:xfrm>
          <a:prstGeom prst="rect">
            <a:avLst/>
          </a:prstGeom>
          <a:noFill/>
        </p:spPr>
        <p:txBody>
          <a:bodyPr wrap="square" rtlCol="0">
            <a:spAutoFit/>
          </a:bodyPr>
          <a:lstStyle/>
          <a:p>
            <a:pPr algn="ctr"/>
            <a:r>
              <a:rPr lang="zh-CN" altLang="en-US" sz="6000" b="1" dirty="0" smtClean="0">
                <a:latin typeface="微软雅黑" panose="020B0503020204020204" pitchFamily="34" charset="-122"/>
                <a:ea typeface="微软雅黑" panose="020B0503020204020204" pitchFamily="34" charset="-122"/>
              </a:rPr>
              <a:t>程序化购买的分类</a:t>
            </a:r>
            <a:endParaRPr lang="zh-CN" alt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449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程序化售卖的</a:t>
            </a:r>
            <a:r>
              <a:rPr lang="en-US" altLang="zh-CN" dirty="0" smtClean="0"/>
              <a:t>4</a:t>
            </a:r>
            <a:r>
              <a:rPr lang="zh-CN" altLang="en-US" dirty="0" smtClean="0"/>
              <a:t>种方式</a:t>
            </a:r>
            <a:endParaRPr lang="zh-CN" altLang="en-US" dirty="0"/>
          </a:p>
        </p:txBody>
      </p:sp>
      <p:graphicFrame>
        <p:nvGraphicFramePr>
          <p:cNvPr id="3" name="图示 2"/>
          <p:cNvGraphicFramePr/>
          <p:nvPr>
            <p:extLst/>
          </p:nvPr>
        </p:nvGraphicFramePr>
        <p:xfrm>
          <a:off x="2669309" y="1870363"/>
          <a:ext cx="6253018" cy="4337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5084619" y="1506022"/>
            <a:ext cx="1338828" cy="369332"/>
          </a:xfrm>
          <a:prstGeom prst="rect">
            <a:avLst/>
          </a:prstGeom>
          <a:noFill/>
        </p:spPr>
        <p:txBody>
          <a:bodyPr wrap="none" rtlCol="0">
            <a:spAutoFit/>
          </a:bodyPr>
          <a:lstStyle/>
          <a:p>
            <a:r>
              <a:rPr lang="zh-CN" altLang="en-US" b="1" dirty="0" smtClean="0"/>
              <a:t>不固定价格</a:t>
            </a:r>
            <a:endParaRPr lang="zh-CN" altLang="en-US" b="1" dirty="0"/>
          </a:p>
        </p:txBody>
      </p:sp>
      <p:sp>
        <p:nvSpPr>
          <p:cNvPr id="6" name="文本框 5"/>
          <p:cNvSpPr txBox="1"/>
          <p:nvPr/>
        </p:nvSpPr>
        <p:spPr>
          <a:xfrm>
            <a:off x="5209310" y="6313549"/>
            <a:ext cx="1107996" cy="369332"/>
          </a:xfrm>
          <a:prstGeom prst="rect">
            <a:avLst/>
          </a:prstGeom>
          <a:noFill/>
        </p:spPr>
        <p:txBody>
          <a:bodyPr wrap="none" rtlCol="0">
            <a:spAutoFit/>
          </a:bodyPr>
          <a:lstStyle/>
          <a:p>
            <a:r>
              <a:rPr lang="zh-CN" altLang="en-US" b="1" dirty="0" smtClean="0"/>
              <a:t>固定价格</a:t>
            </a:r>
            <a:endParaRPr lang="zh-CN" altLang="en-US" b="1" dirty="0"/>
          </a:p>
        </p:txBody>
      </p:sp>
      <p:sp>
        <p:nvSpPr>
          <p:cNvPr id="7" name="文本框 6"/>
          <p:cNvSpPr txBox="1"/>
          <p:nvPr/>
        </p:nvSpPr>
        <p:spPr>
          <a:xfrm>
            <a:off x="8104910" y="3459604"/>
            <a:ext cx="1569660" cy="1200329"/>
          </a:xfrm>
          <a:prstGeom prst="rect">
            <a:avLst/>
          </a:prstGeom>
          <a:noFill/>
        </p:spPr>
        <p:txBody>
          <a:bodyPr wrap="none" rtlCol="0">
            <a:spAutoFit/>
          </a:bodyPr>
          <a:lstStyle/>
          <a:p>
            <a:pPr algn="ctr"/>
            <a:r>
              <a:rPr lang="zh-CN" altLang="en-US" b="1" dirty="0" smtClean="0"/>
              <a:t>广告位不预留</a:t>
            </a:r>
            <a:endParaRPr lang="en-US" altLang="zh-CN" b="1" dirty="0"/>
          </a:p>
          <a:p>
            <a:pPr algn="ctr"/>
            <a:r>
              <a:rPr lang="zh-CN" altLang="en-US" dirty="0" smtClean="0"/>
              <a:t>优先级低</a:t>
            </a:r>
            <a:endParaRPr lang="en-US" altLang="zh-CN" dirty="0" smtClean="0"/>
          </a:p>
          <a:p>
            <a:pPr algn="ctr"/>
            <a:r>
              <a:rPr lang="zh-CN" altLang="en-US" dirty="0" smtClean="0"/>
              <a:t>预算少</a:t>
            </a:r>
            <a:endParaRPr lang="en-US" altLang="zh-CN" dirty="0" smtClean="0"/>
          </a:p>
          <a:p>
            <a:pPr algn="ctr"/>
            <a:r>
              <a:rPr lang="zh-CN" altLang="en-US" dirty="0" smtClean="0"/>
              <a:t>流量没保证</a:t>
            </a:r>
            <a:endParaRPr lang="zh-CN" altLang="en-US" dirty="0"/>
          </a:p>
        </p:txBody>
      </p:sp>
      <p:sp>
        <p:nvSpPr>
          <p:cNvPr id="8" name="文本框 7"/>
          <p:cNvSpPr txBox="1"/>
          <p:nvPr/>
        </p:nvSpPr>
        <p:spPr>
          <a:xfrm>
            <a:off x="1953491" y="3459604"/>
            <a:ext cx="1338828" cy="1200329"/>
          </a:xfrm>
          <a:prstGeom prst="rect">
            <a:avLst/>
          </a:prstGeom>
          <a:noFill/>
        </p:spPr>
        <p:txBody>
          <a:bodyPr wrap="none" rtlCol="0">
            <a:spAutoFit/>
          </a:bodyPr>
          <a:lstStyle/>
          <a:p>
            <a:pPr algn="ctr"/>
            <a:r>
              <a:rPr lang="zh-CN" altLang="en-US" b="1" dirty="0" smtClean="0"/>
              <a:t>广告位预留</a:t>
            </a:r>
            <a:endParaRPr lang="en-US" altLang="zh-CN" b="1" dirty="0" smtClean="0"/>
          </a:p>
          <a:p>
            <a:pPr algn="ctr"/>
            <a:r>
              <a:rPr lang="zh-CN" altLang="en-US" dirty="0" smtClean="0"/>
              <a:t>优先级高</a:t>
            </a:r>
            <a:endParaRPr lang="en-US" altLang="zh-CN" dirty="0" smtClean="0"/>
          </a:p>
          <a:p>
            <a:pPr algn="ctr"/>
            <a:r>
              <a:rPr lang="zh-CN" altLang="en-US" dirty="0" smtClean="0"/>
              <a:t>预算多</a:t>
            </a:r>
            <a:endParaRPr lang="en-US" altLang="zh-CN" dirty="0" smtClean="0"/>
          </a:p>
          <a:p>
            <a:pPr algn="ctr"/>
            <a:r>
              <a:rPr lang="zh-CN" altLang="en-US" dirty="0" smtClean="0"/>
              <a:t>流量有保证</a:t>
            </a:r>
            <a:endParaRPr lang="zh-CN" altLang="en-US" dirty="0"/>
          </a:p>
        </p:txBody>
      </p:sp>
      <p:sp>
        <p:nvSpPr>
          <p:cNvPr id="9" name="L 形 8"/>
          <p:cNvSpPr/>
          <p:nvPr/>
        </p:nvSpPr>
        <p:spPr>
          <a:xfrm>
            <a:off x="3823855" y="2008909"/>
            <a:ext cx="4073236" cy="3990109"/>
          </a:xfrm>
          <a:prstGeom prst="corner">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99959" y="5069005"/>
            <a:ext cx="1107996" cy="646331"/>
          </a:xfrm>
          <a:prstGeom prst="rect">
            <a:avLst/>
          </a:prstGeom>
          <a:noFill/>
        </p:spPr>
        <p:txBody>
          <a:bodyPr wrap="none" rtlCol="0">
            <a:spAutoFit/>
          </a:bodyPr>
          <a:lstStyle/>
          <a:p>
            <a:pPr algn="ctr"/>
            <a:r>
              <a:rPr lang="zh-CN" altLang="en-US" dirty="0" smtClean="0">
                <a:solidFill>
                  <a:schemeClr val="accent5">
                    <a:lumMod val="75000"/>
                  </a:schemeClr>
                </a:solidFill>
              </a:rPr>
              <a:t>智能预留</a:t>
            </a:r>
            <a:endParaRPr lang="en-US" altLang="zh-CN" dirty="0" smtClean="0">
              <a:solidFill>
                <a:schemeClr val="accent5">
                  <a:lumMod val="75000"/>
                </a:schemeClr>
              </a:solidFill>
            </a:endParaRPr>
          </a:p>
          <a:p>
            <a:pPr algn="ctr"/>
            <a:r>
              <a:rPr lang="en-US" altLang="zh-CN" dirty="0" smtClean="0">
                <a:solidFill>
                  <a:schemeClr val="accent5">
                    <a:lumMod val="75000"/>
                  </a:schemeClr>
                </a:solidFill>
              </a:rPr>
              <a:t>PDB</a:t>
            </a:r>
            <a:endParaRPr lang="zh-CN" altLang="en-US" dirty="0">
              <a:solidFill>
                <a:schemeClr val="accent5">
                  <a:lumMod val="75000"/>
                </a:schemeClr>
              </a:solidFill>
            </a:endParaRPr>
          </a:p>
        </p:txBody>
      </p:sp>
      <p:sp>
        <p:nvSpPr>
          <p:cNvPr id="11" name="文本框 10"/>
          <p:cNvSpPr txBox="1"/>
          <p:nvPr/>
        </p:nvSpPr>
        <p:spPr>
          <a:xfrm>
            <a:off x="8109553" y="5045748"/>
            <a:ext cx="1632755" cy="646331"/>
          </a:xfrm>
          <a:prstGeom prst="rect">
            <a:avLst/>
          </a:prstGeom>
          <a:noFill/>
        </p:spPr>
        <p:txBody>
          <a:bodyPr wrap="none" rtlCol="0">
            <a:spAutoFit/>
          </a:bodyPr>
          <a:lstStyle/>
          <a:p>
            <a:pPr algn="ctr"/>
            <a:r>
              <a:rPr lang="zh-CN" altLang="en-US" dirty="0" smtClean="0">
                <a:solidFill>
                  <a:schemeClr val="accent5">
                    <a:lumMod val="75000"/>
                  </a:schemeClr>
                </a:solidFill>
              </a:rPr>
              <a:t>优先交易</a:t>
            </a:r>
            <a:endParaRPr lang="en-US" altLang="zh-CN" dirty="0" smtClean="0">
              <a:solidFill>
                <a:schemeClr val="accent5">
                  <a:lumMod val="75000"/>
                </a:schemeClr>
              </a:solidFill>
            </a:endParaRPr>
          </a:p>
          <a:p>
            <a:pPr algn="ctr"/>
            <a:r>
              <a:rPr lang="en-US" altLang="zh-CN" dirty="0" smtClean="0">
                <a:solidFill>
                  <a:schemeClr val="accent5">
                    <a:lumMod val="75000"/>
                  </a:schemeClr>
                </a:solidFill>
              </a:rPr>
              <a:t>Preferred Deals</a:t>
            </a:r>
            <a:endParaRPr lang="zh-CN" altLang="en-US" dirty="0">
              <a:solidFill>
                <a:schemeClr val="accent5">
                  <a:lumMod val="75000"/>
                </a:schemeClr>
              </a:solidFill>
            </a:endParaRPr>
          </a:p>
        </p:txBody>
      </p:sp>
      <p:sp>
        <p:nvSpPr>
          <p:cNvPr id="12" name="文本框 11"/>
          <p:cNvSpPr txBox="1"/>
          <p:nvPr/>
        </p:nvSpPr>
        <p:spPr>
          <a:xfrm>
            <a:off x="2599959" y="2524567"/>
            <a:ext cx="1107996" cy="646331"/>
          </a:xfrm>
          <a:prstGeom prst="rect">
            <a:avLst/>
          </a:prstGeom>
          <a:noFill/>
        </p:spPr>
        <p:txBody>
          <a:bodyPr wrap="none" rtlCol="0">
            <a:spAutoFit/>
          </a:bodyPr>
          <a:lstStyle/>
          <a:p>
            <a:pPr algn="ctr"/>
            <a:r>
              <a:rPr lang="zh-CN" altLang="en-US" dirty="0" smtClean="0">
                <a:solidFill>
                  <a:schemeClr val="accent5">
                    <a:lumMod val="75000"/>
                  </a:schemeClr>
                </a:solidFill>
              </a:rPr>
              <a:t>优选市场</a:t>
            </a:r>
            <a:endParaRPr lang="en-US" altLang="zh-CN" dirty="0" smtClean="0">
              <a:solidFill>
                <a:schemeClr val="accent5">
                  <a:lumMod val="75000"/>
                </a:schemeClr>
              </a:solidFill>
            </a:endParaRPr>
          </a:p>
          <a:p>
            <a:pPr algn="ctr"/>
            <a:r>
              <a:rPr lang="en-US" altLang="zh-CN" dirty="0" smtClean="0">
                <a:solidFill>
                  <a:schemeClr val="accent5">
                    <a:lumMod val="75000"/>
                  </a:schemeClr>
                </a:solidFill>
              </a:rPr>
              <a:t>PMP</a:t>
            </a:r>
            <a:endParaRPr lang="zh-CN" altLang="en-US" dirty="0">
              <a:solidFill>
                <a:schemeClr val="accent5">
                  <a:lumMod val="75000"/>
                </a:schemeClr>
              </a:solidFill>
            </a:endParaRPr>
          </a:p>
        </p:txBody>
      </p:sp>
      <p:sp>
        <p:nvSpPr>
          <p:cNvPr id="13" name="文本框 12"/>
          <p:cNvSpPr txBox="1"/>
          <p:nvPr/>
        </p:nvSpPr>
        <p:spPr>
          <a:xfrm>
            <a:off x="8381230" y="2547173"/>
            <a:ext cx="544701" cy="369332"/>
          </a:xfrm>
          <a:prstGeom prst="rect">
            <a:avLst/>
          </a:prstGeom>
          <a:noFill/>
        </p:spPr>
        <p:txBody>
          <a:bodyPr wrap="none" rtlCol="0">
            <a:spAutoFit/>
          </a:bodyPr>
          <a:lstStyle/>
          <a:p>
            <a:r>
              <a:rPr lang="en-US" altLang="zh-CN" dirty="0" smtClean="0">
                <a:solidFill>
                  <a:schemeClr val="accent5">
                    <a:lumMod val="75000"/>
                  </a:schemeClr>
                </a:solidFill>
              </a:rPr>
              <a:t>RTB</a:t>
            </a:r>
            <a:endParaRPr lang="zh-CN" altLang="en-US" dirty="0">
              <a:solidFill>
                <a:schemeClr val="accent5">
                  <a:lumMod val="75000"/>
                </a:schemeClr>
              </a:solidFill>
            </a:endParaRPr>
          </a:p>
        </p:txBody>
      </p:sp>
    </p:spTree>
    <p:extLst>
      <p:ext uri="{BB962C8B-B14F-4D97-AF65-F5344CB8AC3E}">
        <p14:creationId xmlns:p14="http://schemas.microsoft.com/office/powerpoint/2010/main" val="4412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程序化售卖方式</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25819391"/>
              </p:ext>
            </p:extLst>
          </p:nvPr>
        </p:nvGraphicFramePr>
        <p:xfrm>
          <a:off x="706582" y="1482436"/>
          <a:ext cx="10882745" cy="4502728"/>
        </p:xfrm>
        <a:graphic>
          <a:graphicData uri="http://schemas.openxmlformats.org/drawingml/2006/table">
            <a:tbl>
              <a:tblPr firstRow="1">
                <a:tableStyleId>{5C22544A-7EE6-4342-B048-85BDC9FD1C3A}</a:tableStyleId>
              </a:tblPr>
              <a:tblGrid>
                <a:gridCol w="2148282"/>
                <a:gridCol w="918674"/>
                <a:gridCol w="876273"/>
                <a:gridCol w="1173075"/>
                <a:gridCol w="1455744"/>
                <a:gridCol w="1780813"/>
                <a:gridCol w="2529884"/>
              </a:tblGrid>
              <a:tr h="268819">
                <a:tc>
                  <a:txBody>
                    <a:bodyPr/>
                    <a:lstStyle/>
                    <a:p>
                      <a:pPr algn="ctr" fontAlgn="ctr"/>
                      <a:r>
                        <a:rPr lang="zh-CN" altLang="en-US" sz="1600" u="none" strike="noStrike" dirty="0">
                          <a:effectLst/>
                        </a:rPr>
                        <a:t>程序化购买类别</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库存类别</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出价方式</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参与方</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广告主类型</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0" i="0" u="none" strike="noStrike" dirty="0" smtClean="0">
                          <a:solidFill>
                            <a:srgbClr val="000000"/>
                          </a:solidFill>
                          <a:effectLst/>
                          <a:latin typeface="宋体" panose="02010600030101010101" pitchFamily="2" charset="-122"/>
                          <a:ea typeface="宋体" panose="02010600030101010101" pitchFamily="2" charset="-122"/>
                        </a:rPr>
                        <a:t>销售策略</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相关术语</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0890">
                <a:tc>
                  <a:txBody>
                    <a:bodyPr/>
                    <a:lstStyle/>
                    <a:p>
                      <a:pPr algn="ctr" fontAlgn="ctr"/>
                      <a:r>
                        <a:rPr lang="zh-CN" altLang="en-US" sz="1600" u="none" strike="noStrike" dirty="0" smtClean="0">
                          <a:effectLst/>
                        </a:rPr>
                        <a:t>智能预留</a:t>
                      </a:r>
                      <a:r>
                        <a:rPr lang="zh-CN" altLang="en-US" sz="1600" u="none" strike="noStrike" dirty="0">
                          <a:effectLst/>
                        </a:rPr>
                        <a:t/>
                      </a:r>
                      <a:br>
                        <a:rPr lang="zh-CN" altLang="en-US" sz="1600" u="none" strike="noStrike" dirty="0">
                          <a:effectLst/>
                        </a:rPr>
                      </a:br>
                      <a:r>
                        <a:rPr lang="en-US" sz="1600" u="none" strike="noStrike" dirty="0">
                          <a:effectLst/>
                        </a:rPr>
                        <a:t>Automated Guaranteed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预定</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定价</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0" i="0" u="none" strike="noStrike" dirty="0" smtClean="0">
                          <a:solidFill>
                            <a:schemeClr val="dk1"/>
                          </a:solidFill>
                          <a:effectLst/>
                          <a:latin typeface="+mn-lt"/>
                          <a:ea typeface="+mn-ea"/>
                        </a:rPr>
                        <a:t>一对一</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超大型，大型</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0" i="0" u="none" strike="noStrike" dirty="0" smtClean="0">
                          <a:solidFill>
                            <a:srgbClr val="000000"/>
                          </a:solidFill>
                          <a:effectLst/>
                          <a:latin typeface="宋体" panose="02010600030101010101" pitchFamily="2" charset="-122"/>
                          <a:ea typeface="宋体" panose="02010600030101010101" pitchFamily="2" charset="-122"/>
                        </a:rPr>
                        <a:t>销售主导</a:t>
                      </a:r>
                      <a:endParaRPr lang="en-US" altLang="zh-CN" sz="1600" b="0" i="0" u="none" strike="noStrike" dirty="0" smtClean="0">
                        <a:solidFill>
                          <a:srgbClr val="000000"/>
                        </a:solidFill>
                        <a:effectLst/>
                        <a:latin typeface="宋体" panose="02010600030101010101" pitchFamily="2" charset="-122"/>
                        <a:ea typeface="宋体" panose="02010600030101010101" pitchFamily="2" charset="-122"/>
                      </a:endParaRPr>
                    </a:p>
                    <a:p>
                      <a:pPr algn="ctr" fontAlgn="ctr"/>
                      <a:r>
                        <a:rPr lang="zh-CN" altLang="en-US" sz="1600" b="0" i="0" u="none" strike="noStrike" dirty="0" smtClean="0">
                          <a:solidFill>
                            <a:srgbClr val="000000"/>
                          </a:solidFill>
                          <a:effectLst/>
                          <a:latin typeface="宋体" panose="02010600030101010101" pitchFamily="2" charset="-122"/>
                          <a:ea typeface="宋体" panose="02010600030101010101" pitchFamily="2" charset="-122"/>
                        </a:rPr>
                        <a:t>个案谈判</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Programmatic guaranteed</a:t>
                      </a:r>
                      <a:br>
                        <a:rPr lang="en-US" sz="1600" u="none" strike="noStrike" dirty="0">
                          <a:effectLst/>
                        </a:rPr>
                      </a:br>
                      <a:r>
                        <a:rPr lang="en-US" sz="1600" u="none" strike="noStrike" dirty="0">
                          <a:effectLst/>
                        </a:rPr>
                        <a:t>Programmatic premium</a:t>
                      </a:r>
                      <a:br>
                        <a:rPr lang="en-US" sz="1600" u="none" strike="noStrike" dirty="0">
                          <a:effectLst/>
                        </a:rPr>
                      </a:br>
                      <a:r>
                        <a:rPr lang="en-US" sz="1600" u="none" strike="noStrike" dirty="0">
                          <a:solidFill>
                            <a:schemeClr val="tx1"/>
                          </a:solidFill>
                          <a:effectLst/>
                        </a:rPr>
                        <a:t>Programmatic </a:t>
                      </a:r>
                      <a:r>
                        <a:rPr lang="en-US" sz="1600" u="none" strike="noStrike" dirty="0" smtClean="0">
                          <a:solidFill>
                            <a:schemeClr val="tx1"/>
                          </a:solidFill>
                          <a:effectLst/>
                        </a:rPr>
                        <a:t>direct </a:t>
                      </a:r>
                      <a:r>
                        <a:rPr lang="en-US" altLang="zh-CN" sz="1600" u="none" strike="noStrike" dirty="0" smtClean="0">
                          <a:solidFill>
                            <a:srgbClr val="FF0000"/>
                          </a:solidFill>
                          <a:effectLst/>
                        </a:rPr>
                        <a:t>PDB</a:t>
                      </a:r>
                      <a:r>
                        <a:rPr lang="en-US" sz="1600" u="none" strike="noStrike" dirty="0">
                          <a:effectLst/>
                        </a:rPr>
                        <a:t/>
                      </a:r>
                      <a:br>
                        <a:rPr lang="en-US" sz="1600" u="none" strike="noStrike" dirty="0">
                          <a:effectLst/>
                        </a:rPr>
                      </a:br>
                      <a:r>
                        <a:rPr lang="en-US" sz="1600" u="none" strike="noStrike" dirty="0">
                          <a:effectLst/>
                        </a:rPr>
                        <a:t>Programmatic reserved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19274">
                <a:tc>
                  <a:txBody>
                    <a:bodyPr/>
                    <a:lstStyle/>
                    <a:p>
                      <a:pPr algn="ctr" fontAlgn="ctr"/>
                      <a:r>
                        <a:rPr lang="zh-CN" altLang="en-US" sz="1600" u="none" strike="noStrike" dirty="0" smtClean="0">
                          <a:effectLst/>
                        </a:rPr>
                        <a:t>优先交易</a:t>
                      </a:r>
                      <a:r>
                        <a:rPr lang="zh-CN" altLang="en-US" sz="1600" u="none" strike="noStrike" dirty="0">
                          <a:effectLst/>
                        </a:rPr>
                        <a:t/>
                      </a:r>
                      <a:br>
                        <a:rPr lang="zh-CN" altLang="en-US" sz="1600" u="none" strike="noStrike" dirty="0">
                          <a:effectLst/>
                        </a:rPr>
                      </a:br>
                      <a:r>
                        <a:rPr lang="en-US" sz="1600" u="none" strike="noStrike" dirty="0">
                          <a:effectLst/>
                        </a:rPr>
                        <a:t>Unreserved Fixed Rate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非预定</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dirty="0">
                          <a:effectLst/>
                        </a:rPr>
                        <a:t>定价</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0" i="0" u="none" strike="noStrike" dirty="0" smtClean="0">
                          <a:solidFill>
                            <a:schemeClr val="dk1"/>
                          </a:solidFill>
                          <a:effectLst/>
                          <a:latin typeface="+mn-lt"/>
                          <a:ea typeface="+mn-ea"/>
                        </a:rPr>
                        <a:t>一对一</a:t>
                      </a:r>
                      <a:endParaRPr lang="zh-CN" altLang="en-US" sz="1600" b="0" i="0" u="none" strike="noStrike" dirty="0">
                        <a:solidFill>
                          <a:srgbClr val="000000"/>
                        </a:solidFill>
                        <a:effectLst/>
                        <a:latin typeface="宋体" panose="02010600030101010101" pitchFamily="2" charset="-122"/>
                        <a:ea typeface="+mn-e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大型</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0" i="0" u="none" strike="noStrike" dirty="0" smtClean="0">
                          <a:solidFill>
                            <a:srgbClr val="000000"/>
                          </a:solidFill>
                          <a:effectLst/>
                          <a:latin typeface="宋体" panose="02010600030101010101" pitchFamily="2" charset="-122"/>
                          <a:ea typeface="+mn-ea"/>
                        </a:rPr>
                        <a:t>销售主导</a:t>
                      </a:r>
                      <a:endParaRPr lang="en-US" altLang="zh-CN" sz="1600" b="0" i="0" u="none" strike="noStrike" dirty="0" smtClean="0">
                        <a:solidFill>
                          <a:srgbClr val="000000"/>
                        </a:solidFill>
                        <a:effectLst/>
                        <a:latin typeface="宋体" panose="02010600030101010101" pitchFamily="2" charset="-122"/>
                        <a:ea typeface="+mn-ea"/>
                      </a:endParaRPr>
                    </a:p>
                    <a:p>
                      <a:pPr algn="ctr" fontAlgn="ctr"/>
                      <a:r>
                        <a:rPr lang="zh-CN" altLang="en-US" sz="1600" b="0" i="0" u="none" strike="noStrike" dirty="0" smtClean="0">
                          <a:solidFill>
                            <a:srgbClr val="000000"/>
                          </a:solidFill>
                          <a:effectLst/>
                          <a:latin typeface="宋体" panose="02010600030101010101" pitchFamily="2" charset="-122"/>
                          <a:ea typeface="+mn-ea"/>
                        </a:rPr>
                        <a:t>个案谈判</a:t>
                      </a:r>
                      <a:endParaRPr lang="en-US" altLang="zh-CN" sz="1600" b="0" i="0" u="none" strike="noStrike" dirty="0" smtClean="0">
                        <a:solidFill>
                          <a:srgbClr val="000000"/>
                        </a:solidFill>
                        <a:effectLst/>
                        <a:latin typeface="宋体" panose="02010600030101010101" pitchFamily="2" charset="-122"/>
                        <a:ea typeface="+mn-ea"/>
                      </a:endParaRPr>
                    </a:p>
                    <a:p>
                      <a:pPr algn="ctr" fontAlgn="ctr"/>
                      <a:r>
                        <a:rPr lang="zh-CN" altLang="en-US" sz="1600" b="0" i="0" u="none" strike="noStrike" dirty="0" smtClean="0">
                          <a:solidFill>
                            <a:srgbClr val="000000"/>
                          </a:solidFill>
                          <a:effectLst/>
                          <a:latin typeface="宋体" panose="02010600030101010101" pitchFamily="2" charset="-122"/>
                          <a:ea typeface="+mn-ea"/>
                        </a:rPr>
                        <a:t>向程序化预定引导</a:t>
                      </a:r>
                      <a:endParaRPr lang="zh-CN" altLang="en-US" sz="1600" b="0" i="0" u="none" strike="noStrike" dirty="0">
                        <a:solidFill>
                          <a:srgbClr val="000000"/>
                        </a:solidFill>
                        <a:effectLst/>
                        <a:latin typeface="宋体" panose="02010600030101010101" pitchFamily="2" charset="-122"/>
                        <a:ea typeface="+mn-e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smtClean="0">
                          <a:solidFill>
                            <a:srgbClr val="FF0000"/>
                          </a:solidFill>
                          <a:effectLst/>
                        </a:rPr>
                        <a:t>Preferred </a:t>
                      </a:r>
                      <a:r>
                        <a:rPr lang="en-US" sz="1600" u="none" strike="noStrike" dirty="0">
                          <a:solidFill>
                            <a:srgbClr val="FF0000"/>
                          </a:solidFill>
                          <a:effectLst/>
                        </a:rPr>
                        <a:t>deals</a:t>
                      </a:r>
                      <a:r>
                        <a:rPr lang="en-US" sz="1600" u="none" strike="noStrike" dirty="0">
                          <a:effectLst/>
                        </a:rPr>
                        <a:t/>
                      </a:r>
                      <a:br>
                        <a:rPr lang="en-US" sz="1600" u="none" strike="noStrike" dirty="0">
                          <a:effectLst/>
                        </a:rPr>
                      </a:br>
                      <a:r>
                        <a:rPr lang="en-US" sz="1600" u="none" strike="noStrike" dirty="0">
                          <a:effectLst/>
                        </a:rPr>
                        <a:t>Private access</a:t>
                      </a:r>
                      <a:br>
                        <a:rPr lang="en-US" sz="1600" u="none" strike="noStrike" dirty="0">
                          <a:effectLst/>
                        </a:rPr>
                      </a:br>
                      <a:r>
                        <a:rPr lang="en-US" sz="1600" u="none" strike="noStrike" dirty="0">
                          <a:effectLst/>
                        </a:rPr>
                        <a:t>First right of refusal</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7286">
                <a:tc>
                  <a:txBody>
                    <a:bodyPr/>
                    <a:lstStyle/>
                    <a:p>
                      <a:pPr algn="ctr" fontAlgn="ctr"/>
                      <a:r>
                        <a:rPr lang="zh-CN" altLang="en-US" sz="1600" u="none" strike="noStrike">
                          <a:effectLst/>
                        </a:rPr>
                        <a:t>受邀竞价</a:t>
                      </a:r>
                      <a:br>
                        <a:rPr lang="zh-CN" altLang="en-US" sz="1600" u="none" strike="noStrike">
                          <a:effectLst/>
                        </a:rPr>
                      </a:br>
                      <a:r>
                        <a:rPr lang="en-US" sz="1600" u="none" strike="noStrike">
                          <a:effectLst/>
                        </a:rPr>
                        <a:t>Invitation-Only Auction</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非预定</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竞价</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0" i="0" u="none" strike="noStrike" dirty="0" smtClean="0">
                          <a:solidFill>
                            <a:schemeClr val="dk1"/>
                          </a:solidFill>
                          <a:effectLst/>
                          <a:latin typeface="+mn-lt"/>
                          <a:ea typeface="+mn-ea"/>
                        </a:rPr>
                        <a:t>一对少</a:t>
                      </a:r>
                      <a:endParaRPr lang="zh-CN" altLang="en-US" sz="1600" b="0" i="0" u="none" strike="noStrike" dirty="0">
                        <a:solidFill>
                          <a:srgbClr val="000000"/>
                        </a:solidFill>
                        <a:effectLst/>
                        <a:latin typeface="宋体" panose="02010600030101010101" pitchFamily="2" charset="-122"/>
                        <a:ea typeface="+mn-e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超大型</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0" i="0" u="none" strike="noStrike" dirty="0" smtClean="0">
                          <a:solidFill>
                            <a:srgbClr val="000000"/>
                          </a:solidFill>
                          <a:effectLst/>
                          <a:latin typeface="宋体" panose="02010600030101010101" pitchFamily="2" charset="-122"/>
                          <a:ea typeface="宋体" panose="02010600030101010101" pitchFamily="2" charset="-122"/>
                        </a:rPr>
                        <a:t>暂无</a:t>
                      </a:r>
                      <a:endParaRPr lang="en-US" altLang="zh-CN" sz="1600" b="0" i="0" u="none" strike="noStrike" dirty="0" smtClean="0">
                        <a:solidFill>
                          <a:srgbClr val="000000"/>
                        </a:solidFill>
                        <a:effectLst/>
                        <a:latin typeface="宋体" panose="02010600030101010101" pitchFamily="2" charset="-122"/>
                        <a:ea typeface="宋体" panose="02010600030101010101" pitchFamily="2" charset="-122"/>
                      </a:endParaRPr>
                    </a:p>
                    <a:p>
                      <a:pPr algn="ctr" fontAlgn="ctr"/>
                      <a:r>
                        <a:rPr lang="zh-CN" altLang="en-US" sz="1600" b="0" i="0" u="none" strike="noStrike" dirty="0" smtClean="0">
                          <a:solidFill>
                            <a:srgbClr val="000000"/>
                          </a:solidFill>
                          <a:effectLst/>
                          <a:latin typeface="宋体" panose="02010600030101010101" pitchFamily="2" charset="-122"/>
                          <a:ea typeface="宋体" panose="02010600030101010101" pitchFamily="2" charset="-122"/>
                        </a:rPr>
                        <a:t>面向多品牌多广告主的服务商</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Private </a:t>
                      </a:r>
                      <a:r>
                        <a:rPr lang="en-US" sz="1600" u="none" strike="noStrike" dirty="0" smtClean="0">
                          <a:effectLst/>
                        </a:rPr>
                        <a:t>marketplace </a:t>
                      </a:r>
                      <a:r>
                        <a:rPr lang="en-US" altLang="zh-CN" sz="1600" u="none" strike="noStrike" dirty="0" smtClean="0">
                          <a:solidFill>
                            <a:srgbClr val="FF0000"/>
                          </a:solidFill>
                          <a:effectLst/>
                        </a:rPr>
                        <a:t>PMP</a:t>
                      </a:r>
                      <a:r>
                        <a:rPr lang="en-US" sz="1600" u="none" strike="noStrike" dirty="0">
                          <a:effectLst/>
                        </a:rPr>
                        <a:t/>
                      </a:r>
                      <a:br>
                        <a:rPr lang="en-US" sz="1600" u="none" strike="noStrike" dirty="0">
                          <a:effectLst/>
                        </a:rPr>
                      </a:br>
                      <a:r>
                        <a:rPr lang="en-US" sz="1600" u="none" strike="noStrike" dirty="0">
                          <a:solidFill>
                            <a:srgbClr val="FF0000"/>
                          </a:solidFill>
                          <a:effectLst/>
                        </a:rPr>
                        <a:t>Private auction</a:t>
                      </a:r>
                      <a:r>
                        <a:rPr lang="en-US" sz="1600" u="none" strike="noStrike" dirty="0">
                          <a:effectLst/>
                        </a:rPr>
                        <a:t/>
                      </a:r>
                      <a:br>
                        <a:rPr lang="en-US" sz="1600" u="none" strike="noStrike" dirty="0">
                          <a:effectLst/>
                        </a:rPr>
                      </a:br>
                      <a:r>
                        <a:rPr lang="en-US" sz="1600" u="none" strike="noStrike" dirty="0">
                          <a:effectLst/>
                        </a:rPr>
                        <a:t>Closed auction</a:t>
                      </a:r>
                      <a:br>
                        <a:rPr lang="en-US" sz="1600" u="none" strike="noStrike" dirty="0">
                          <a:effectLst/>
                        </a:rPr>
                      </a:br>
                      <a:r>
                        <a:rPr lang="en-US" sz="1600" u="none" strike="noStrike" dirty="0">
                          <a:effectLst/>
                        </a:rPr>
                        <a:t>Private access</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6459">
                <a:tc>
                  <a:txBody>
                    <a:bodyPr/>
                    <a:lstStyle/>
                    <a:p>
                      <a:pPr algn="ctr" fontAlgn="ctr"/>
                      <a:r>
                        <a:rPr lang="zh-CN" altLang="en-US" sz="1600" u="none" strike="noStrike">
                          <a:effectLst/>
                        </a:rPr>
                        <a:t>公开竞价</a:t>
                      </a:r>
                      <a:br>
                        <a:rPr lang="zh-CN" altLang="en-US" sz="1600" u="none" strike="noStrike">
                          <a:effectLst/>
                        </a:rPr>
                      </a:br>
                      <a:r>
                        <a:rPr lang="en-US" sz="1600" u="none" strike="noStrike">
                          <a:effectLst/>
                        </a:rPr>
                        <a:t>Open Auction</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非预定</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a:effectLst/>
                        </a:rPr>
                        <a:t>竞价</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0" i="0" u="none" strike="noStrike" dirty="0" smtClean="0">
                          <a:solidFill>
                            <a:schemeClr val="dk1"/>
                          </a:solidFill>
                          <a:effectLst/>
                          <a:latin typeface="+mn-lt"/>
                          <a:ea typeface="+mn-ea"/>
                        </a:rPr>
                        <a:t>一对多</a:t>
                      </a:r>
                      <a:endParaRPr lang="zh-CN" altLang="en-US" sz="1600" b="0" i="0" u="none" strike="noStrike" dirty="0">
                        <a:solidFill>
                          <a:srgbClr val="000000"/>
                        </a:solidFill>
                        <a:effectLst/>
                        <a:latin typeface="宋体" panose="02010600030101010101" pitchFamily="2" charset="-122"/>
                        <a:ea typeface="+mn-e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u="none" strike="noStrike" dirty="0">
                          <a:effectLst/>
                        </a:rPr>
                        <a:t>大型，中小型</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0" i="0" u="none" strike="noStrike" dirty="0" smtClean="0">
                          <a:solidFill>
                            <a:srgbClr val="000000"/>
                          </a:solidFill>
                          <a:effectLst/>
                          <a:latin typeface="宋体" panose="02010600030101010101" pitchFamily="2" charset="-122"/>
                          <a:ea typeface="宋体" panose="02010600030101010101" pitchFamily="2" charset="-122"/>
                        </a:rPr>
                        <a:t>对接长尾广告库存</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solidFill>
                            <a:srgbClr val="FF0000"/>
                          </a:solidFill>
                          <a:effectLst/>
                        </a:rPr>
                        <a:t>RTB</a:t>
                      </a:r>
                      <a:r>
                        <a:rPr lang="en-US" sz="1600" u="none" strike="noStrike" dirty="0">
                          <a:effectLst/>
                        </a:rPr>
                        <a:t/>
                      </a:r>
                      <a:br>
                        <a:rPr lang="en-US" sz="1600" u="none" strike="noStrike" dirty="0">
                          <a:effectLst/>
                        </a:rPr>
                      </a:br>
                      <a:r>
                        <a:rPr lang="en-US" sz="1600" u="none" strike="noStrike" dirty="0">
                          <a:effectLst/>
                        </a:rPr>
                        <a:t>Open exchange</a:t>
                      </a:r>
                      <a:br>
                        <a:rPr lang="en-US" sz="1600" u="none" strike="noStrike" dirty="0">
                          <a:effectLst/>
                        </a:rPr>
                      </a:br>
                      <a:r>
                        <a:rPr lang="en-US" sz="1600" u="none" strike="noStrike" dirty="0">
                          <a:effectLst/>
                        </a:rPr>
                        <a:t>Open marketplace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57213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3200" y="4992935"/>
            <a:ext cx="10515600" cy="1325563"/>
          </a:xfrm>
        </p:spPr>
        <p:txBody>
          <a:bodyPr/>
          <a:lstStyle/>
          <a:p>
            <a:r>
              <a:rPr lang="zh-CN" altLang="en-US" dirty="0" smtClean="0"/>
              <a:t>程序化购买不是颠覆，而是</a:t>
            </a:r>
            <a:r>
              <a:rPr lang="zh-CN" altLang="en-US" dirty="0"/>
              <a:t>迭代</a:t>
            </a:r>
            <a:r>
              <a:rPr lang="zh-CN" altLang="en-US" dirty="0" smtClean="0"/>
              <a:t>进化过程</a:t>
            </a:r>
            <a:endParaRPr lang="zh-CN" altLang="en-US" dirty="0"/>
          </a:p>
        </p:txBody>
      </p:sp>
      <p:pic>
        <p:nvPicPr>
          <p:cNvPr id="4" name="图片 3"/>
          <p:cNvPicPr>
            <a:picLocks noChangeAspect="1"/>
          </p:cNvPicPr>
          <p:nvPr/>
        </p:nvPicPr>
        <p:blipFill>
          <a:blip r:embed="rId2"/>
          <a:stretch>
            <a:fillRect/>
          </a:stretch>
        </p:blipFill>
        <p:spPr>
          <a:xfrm>
            <a:off x="3056658" y="761206"/>
            <a:ext cx="5734049" cy="4231729"/>
          </a:xfrm>
          <a:prstGeom prst="rect">
            <a:avLst/>
          </a:prstGeom>
        </p:spPr>
      </p:pic>
    </p:spTree>
    <p:extLst>
      <p:ext uri="{BB962C8B-B14F-4D97-AF65-F5344CB8AC3E}">
        <p14:creationId xmlns:p14="http://schemas.microsoft.com/office/powerpoint/2010/main" val="1868666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2390" t="13333" r="22567" b="13245"/>
          <a:stretch/>
        </p:blipFill>
        <p:spPr>
          <a:xfrm>
            <a:off x="3726319" y="283977"/>
            <a:ext cx="4706112" cy="6290046"/>
          </a:xfrm>
          <a:prstGeom prst="rect">
            <a:avLst/>
          </a:prstGeom>
        </p:spPr>
      </p:pic>
      <p:pic>
        <p:nvPicPr>
          <p:cNvPr id="5" name="图片 4"/>
          <p:cNvPicPr>
            <a:picLocks noChangeAspect="1"/>
          </p:cNvPicPr>
          <p:nvPr/>
        </p:nvPicPr>
        <p:blipFill>
          <a:blip r:embed="rId3"/>
          <a:stretch>
            <a:fillRect/>
          </a:stretch>
        </p:blipFill>
        <p:spPr>
          <a:xfrm>
            <a:off x="4770691" y="3290697"/>
            <a:ext cx="2943225" cy="1276350"/>
          </a:xfrm>
          <a:prstGeom prst="rect">
            <a:avLst/>
          </a:prstGeom>
        </p:spPr>
      </p:pic>
      <p:pic>
        <p:nvPicPr>
          <p:cNvPr id="6" name="图片 5"/>
          <p:cNvPicPr>
            <a:picLocks noChangeAspect="1"/>
          </p:cNvPicPr>
          <p:nvPr/>
        </p:nvPicPr>
        <p:blipFill>
          <a:blip r:embed="rId3"/>
          <a:stretch>
            <a:fillRect/>
          </a:stretch>
        </p:blipFill>
        <p:spPr>
          <a:xfrm>
            <a:off x="4624387" y="2522601"/>
            <a:ext cx="2943225" cy="1276350"/>
          </a:xfrm>
          <a:prstGeom prst="rect">
            <a:avLst/>
          </a:prstGeom>
        </p:spPr>
      </p:pic>
      <p:sp>
        <p:nvSpPr>
          <p:cNvPr id="7" name="文本框 6"/>
          <p:cNvSpPr txBox="1"/>
          <p:nvPr/>
        </p:nvSpPr>
        <p:spPr>
          <a:xfrm>
            <a:off x="4175759" y="2628055"/>
            <a:ext cx="3840480" cy="1938992"/>
          </a:xfrm>
          <a:prstGeom prst="rect">
            <a:avLst/>
          </a:prstGeom>
          <a:noFill/>
        </p:spPr>
        <p:txBody>
          <a:bodyPr wrap="square" rtlCol="0">
            <a:spAutoFit/>
          </a:bodyPr>
          <a:lstStyle/>
          <a:p>
            <a:pPr algn="ctr"/>
            <a:r>
              <a:rPr lang="zh-CN" altLang="en-US" sz="6000" b="1" dirty="0" smtClean="0">
                <a:latin typeface="微软雅黑" panose="020B0503020204020204" pitchFamily="34" charset="-122"/>
                <a:ea typeface="微软雅黑" panose="020B0503020204020204" pitchFamily="34" charset="-122"/>
              </a:rPr>
              <a:t>实时竞价</a:t>
            </a:r>
            <a:endParaRPr lang="en-US" altLang="zh-CN" sz="6000" b="1" dirty="0" smtClean="0">
              <a:latin typeface="微软雅黑" panose="020B0503020204020204" pitchFamily="34" charset="-122"/>
              <a:ea typeface="微软雅黑" panose="020B0503020204020204" pitchFamily="34" charset="-122"/>
            </a:endParaRPr>
          </a:p>
          <a:p>
            <a:pPr algn="ctr"/>
            <a:r>
              <a:rPr lang="en-US" altLang="zh-CN" sz="6000" b="1" dirty="0">
                <a:latin typeface="微软雅黑" panose="020B0503020204020204" pitchFamily="34" charset="-122"/>
                <a:ea typeface="微软雅黑" panose="020B0503020204020204" pitchFamily="34" charset="-122"/>
              </a:rPr>
              <a:t>RTB</a:t>
            </a:r>
            <a:endParaRPr lang="zh-CN" alt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7994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实时竞价（</a:t>
            </a:r>
            <a:r>
              <a:rPr lang="en-US" altLang="zh-CN" dirty="0" smtClean="0"/>
              <a:t>RTB</a:t>
            </a:r>
            <a:r>
              <a:rPr lang="zh-CN" altLang="en-US" dirty="0" smtClean="0"/>
              <a:t>）</a:t>
            </a:r>
            <a:endParaRPr lang="zh-CN" altLang="en-US" dirty="0"/>
          </a:p>
        </p:txBody>
      </p:sp>
      <p:pic>
        <p:nvPicPr>
          <p:cNvPr id="7" name="图片 6"/>
          <p:cNvPicPr>
            <a:picLocks noChangeAspect="1"/>
          </p:cNvPicPr>
          <p:nvPr/>
        </p:nvPicPr>
        <p:blipFill>
          <a:blip r:embed="rId3"/>
          <a:stretch>
            <a:fillRect/>
          </a:stretch>
        </p:blipFill>
        <p:spPr>
          <a:xfrm>
            <a:off x="3728596" y="3095403"/>
            <a:ext cx="3423138" cy="1390650"/>
          </a:xfrm>
          <a:prstGeom prst="rect">
            <a:avLst/>
          </a:prstGeom>
        </p:spPr>
      </p:pic>
      <p:pic>
        <p:nvPicPr>
          <p:cNvPr id="10" name="图片 9"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283" y="2131435"/>
            <a:ext cx="1437926" cy="759880"/>
          </a:xfrm>
          <a:prstGeom prst="rect">
            <a:avLst/>
          </a:prstGeom>
        </p:spPr>
      </p:pic>
      <p:pic>
        <p:nvPicPr>
          <p:cNvPr id="11" name="图片 10"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283" y="3045057"/>
            <a:ext cx="1437926" cy="759880"/>
          </a:xfrm>
          <a:prstGeom prst="rect">
            <a:avLst/>
          </a:prstGeom>
        </p:spPr>
      </p:pic>
      <p:pic>
        <p:nvPicPr>
          <p:cNvPr id="12" name="图片 11"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283" y="4000997"/>
            <a:ext cx="1437926" cy="759880"/>
          </a:xfrm>
          <a:prstGeom prst="rect">
            <a:avLst/>
          </a:prstGeom>
        </p:spPr>
      </p:pic>
      <p:pic>
        <p:nvPicPr>
          <p:cNvPr id="13" name="图片 12"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283" y="4956937"/>
            <a:ext cx="1437926" cy="759880"/>
          </a:xfrm>
          <a:prstGeom prst="rect">
            <a:avLst/>
          </a:prstGeom>
        </p:spPr>
      </p:pic>
      <p:pic>
        <p:nvPicPr>
          <p:cNvPr id="14" name="图片 1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214981" y="2411115"/>
            <a:ext cx="3897443" cy="2349762"/>
          </a:xfrm>
          <a:prstGeom prst="rect">
            <a:avLst/>
          </a:prstGeom>
        </p:spPr>
      </p:pic>
      <p:sp>
        <p:nvSpPr>
          <p:cNvPr id="15" name="文本框 14"/>
          <p:cNvSpPr txBox="1"/>
          <p:nvPr/>
        </p:nvSpPr>
        <p:spPr>
          <a:xfrm>
            <a:off x="8214981" y="1608215"/>
            <a:ext cx="3057247" cy="523220"/>
          </a:xfrm>
          <a:prstGeom prst="rect">
            <a:avLst/>
          </a:prstGeom>
          <a:noFill/>
        </p:spPr>
        <p:txBody>
          <a:bodyPr wrap="none" rtlCol="0">
            <a:spAutoFit/>
          </a:bodyPr>
          <a:lstStyle/>
          <a:p>
            <a:r>
              <a:rPr lang="zh-CN" altLang="en-US" sz="2800" dirty="0" smtClean="0"/>
              <a:t>媒体销售剩余流量</a:t>
            </a:r>
            <a:endParaRPr lang="zh-CN" altLang="en-US" sz="2800" dirty="0"/>
          </a:p>
        </p:txBody>
      </p:sp>
      <p:sp>
        <p:nvSpPr>
          <p:cNvPr id="16" name="文本框 15"/>
          <p:cNvSpPr txBox="1"/>
          <p:nvPr/>
        </p:nvSpPr>
        <p:spPr>
          <a:xfrm>
            <a:off x="3965562" y="2029598"/>
            <a:ext cx="2949205" cy="1384995"/>
          </a:xfrm>
          <a:prstGeom prst="rect">
            <a:avLst/>
          </a:prstGeom>
          <a:noFill/>
        </p:spPr>
        <p:txBody>
          <a:bodyPr wrap="none" rtlCol="0">
            <a:spAutoFit/>
          </a:bodyPr>
          <a:lstStyle/>
          <a:p>
            <a:pPr algn="ctr"/>
            <a:r>
              <a:rPr lang="zh-CN" altLang="en-US" sz="2800" dirty="0" smtClean="0"/>
              <a:t>交易市场（</a:t>
            </a:r>
            <a:r>
              <a:rPr lang="en-US" altLang="zh-CN" sz="2800" dirty="0" smtClean="0"/>
              <a:t>ADX</a:t>
            </a:r>
            <a:r>
              <a:rPr lang="zh-CN" altLang="en-US" sz="2800" dirty="0" smtClean="0"/>
              <a:t>）</a:t>
            </a:r>
            <a:endParaRPr lang="en-US" altLang="zh-CN" sz="2800" dirty="0" smtClean="0"/>
          </a:p>
          <a:p>
            <a:pPr algn="ctr"/>
            <a:r>
              <a:rPr lang="zh-CN" altLang="en-US" sz="2800" dirty="0" smtClean="0"/>
              <a:t>为每次广告展现</a:t>
            </a:r>
            <a:endParaRPr lang="en-US" altLang="zh-CN" sz="2800" dirty="0" smtClean="0"/>
          </a:p>
          <a:p>
            <a:pPr algn="ctr"/>
            <a:r>
              <a:rPr lang="zh-CN" altLang="en-US" sz="2800" dirty="0" smtClean="0"/>
              <a:t>拍卖竞价</a:t>
            </a:r>
            <a:endParaRPr lang="zh-CN" altLang="en-US" sz="2800" dirty="0"/>
          </a:p>
        </p:txBody>
      </p:sp>
      <p:sp>
        <p:nvSpPr>
          <p:cNvPr id="17" name="文本框 16"/>
          <p:cNvSpPr txBox="1"/>
          <p:nvPr/>
        </p:nvSpPr>
        <p:spPr>
          <a:xfrm>
            <a:off x="2169718" y="5024319"/>
            <a:ext cx="3270447" cy="1384995"/>
          </a:xfrm>
          <a:prstGeom prst="rect">
            <a:avLst/>
          </a:prstGeom>
          <a:noFill/>
        </p:spPr>
        <p:txBody>
          <a:bodyPr wrap="none" rtlCol="0">
            <a:spAutoFit/>
          </a:bodyPr>
          <a:lstStyle/>
          <a:p>
            <a:pPr algn="ctr"/>
            <a:r>
              <a:rPr lang="zh-CN" altLang="en-US" sz="2800" dirty="0" smtClean="0"/>
              <a:t>需求方平台（</a:t>
            </a:r>
            <a:r>
              <a:rPr lang="en-US" altLang="zh-CN" sz="2800" dirty="0" smtClean="0"/>
              <a:t>DSP</a:t>
            </a:r>
            <a:r>
              <a:rPr lang="zh-CN" altLang="en-US" sz="2800" dirty="0" smtClean="0"/>
              <a:t>）</a:t>
            </a:r>
            <a:endParaRPr lang="en-US" altLang="zh-CN" sz="2800" dirty="0" smtClean="0"/>
          </a:p>
          <a:p>
            <a:pPr algn="ctr"/>
            <a:r>
              <a:rPr lang="zh-CN" altLang="en-US" sz="2800" dirty="0" smtClean="0"/>
              <a:t>为广告主竞价获取</a:t>
            </a:r>
            <a:endParaRPr lang="en-US" altLang="zh-CN" sz="2800" dirty="0" smtClean="0"/>
          </a:p>
          <a:p>
            <a:pPr algn="ctr"/>
            <a:r>
              <a:rPr lang="zh-CN" altLang="en-US" sz="2800" dirty="0" smtClean="0"/>
              <a:t>广告展现机会</a:t>
            </a:r>
            <a:endParaRPr lang="zh-CN" altLang="en-US" sz="2800" dirty="0"/>
          </a:p>
        </p:txBody>
      </p:sp>
      <p:sp>
        <p:nvSpPr>
          <p:cNvPr id="3" name="左箭头 2"/>
          <p:cNvSpPr/>
          <p:nvPr/>
        </p:nvSpPr>
        <p:spPr>
          <a:xfrm>
            <a:off x="7231135" y="3551021"/>
            <a:ext cx="904445" cy="6391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箭头 17"/>
          <p:cNvSpPr/>
          <p:nvPr/>
        </p:nvSpPr>
        <p:spPr>
          <a:xfrm>
            <a:off x="2679642" y="3551020"/>
            <a:ext cx="904445" cy="6391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410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实时竞价（</a:t>
            </a:r>
            <a:r>
              <a:rPr lang="en-US" altLang="zh-CN" dirty="0" smtClean="0"/>
              <a:t>RTB</a:t>
            </a:r>
            <a:r>
              <a:rPr lang="zh-CN" altLang="en-US" dirty="0" smtClean="0"/>
              <a:t>）对库存的影响</a:t>
            </a:r>
            <a:endParaRPr lang="zh-CN" altLang="en-US" dirty="0"/>
          </a:p>
        </p:txBody>
      </p:sp>
      <p:sp>
        <p:nvSpPr>
          <p:cNvPr id="4" name="文本框 3"/>
          <p:cNvSpPr txBox="1"/>
          <p:nvPr/>
        </p:nvSpPr>
        <p:spPr>
          <a:xfrm>
            <a:off x="1011916" y="2065283"/>
            <a:ext cx="9929353"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smtClean="0"/>
              <a:t>通过接入中小品牌、中小客户、电商和游戏这样效果类客户，填充了媒体的长尾库存。</a:t>
            </a:r>
            <a:endParaRPr lang="en-US" altLang="zh-CN" sz="2800" dirty="0" smtClean="0"/>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en-US" altLang="zh-CN" sz="2800" dirty="0" smtClean="0"/>
              <a:t>DSP</a:t>
            </a:r>
            <a:r>
              <a:rPr lang="zh-CN" altLang="en-US" sz="2800" dirty="0" smtClean="0"/>
              <a:t>通过</a:t>
            </a:r>
            <a:r>
              <a:rPr lang="en-US" altLang="zh-CN" sz="2800" dirty="0" smtClean="0"/>
              <a:t>cookie</a:t>
            </a:r>
            <a:r>
              <a:rPr lang="zh-CN" altLang="en-US" sz="2800" dirty="0" smtClean="0"/>
              <a:t>行为标签等手段可以保证广告的精准性，适应多种类型的广告主。</a:t>
            </a:r>
            <a:endParaRPr lang="zh-CN" altLang="en-US" sz="2800" dirty="0"/>
          </a:p>
        </p:txBody>
      </p:sp>
    </p:spTree>
    <p:extLst>
      <p:ext uri="{BB962C8B-B14F-4D97-AF65-F5344CB8AC3E}">
        <p14:creationId xmlns:p14="http://schemas.microsoft.com/office/powerpoint/2010/main" val="2971925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爱奇艺实时竞价</a:t>
            </a:r>
            <a:r>
              <a:rPr lang="en-US" altLang="zh-CN" dirty="0" smtClean="0"/>
              <a:t>RTB</a:t>
            </a:r>
            <a:r>
              <a:rPr lang="zh-CN" altLang="en-US" dirty="0" smtClean="0"/>
              <a:t>广告资源（贴片</a:t>
            </a:r>
            <a:r>
              <a:rPr lang="en-US" altLang="zh-CN" dirty="0" smtClean="0">
                <a:solidFill>
                  <a:srgbClr val="FF0000"/>
                </a:solidFill>
              </a:rPr>
              <a:t>15</a:t>
            </a:r>
            <a:r>
              <a:rPr lang="zh-CN" altLang="en-US" dirty="0" smtClean="0"/>
              <a:t>秒）</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797123087"/>
              </p:ext>
            </p:extLst>
          </p:nvPr>
        </p:nvGraphicFramePr>
        <p:xfrm>
          <a:off x="838200" y="1334775"/>
          <a:ext cx="10430358" cy="4818051"/>
        </p:xfrm>
        <a:graphic>
          <a:graphicData uri="http://schemas.openxmlformats.org/drawingml/2006/table">
            <a:tbl>
              <a:tblPr>
                <a:tableStyleId>{5C22544A-7EE6-4342-B048-85BDC9FD1C3A}</a:tableStyleId>
              </a:tblPr>
              <a:tblGrid>
                <a:gridCol w="3204982"/>
                <a:gridCol w="2063150"/>
                <a:gridCol w="2219043"/>
                <a:gridCol w="2943183"/>
              </a:tblGrid>
              <a:tr h="71622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　</a:t>
                      </a: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2400" b="1" i="0" u="none" strike="noStrike" dirty="0" smtClean="0">
                          <a:solidFill>
                            <a:srgbClr val="FFFFFF"/>
                          </a:solidFill>
                          <a:effectLst/>
                          <a:latin typeface="Calibri" panose="020F0502020204030204" pitchFamily="34" charset="0"/>
                          <a:ea typeface="+mn-ea"/>
                        </a:rPr>
                        <a:t>K</a:t>
                      </a:r>
                      <a:r>
                        <a:rPr lang="zh-CN" altLang="en-US" sz="2400" b="1" i="0" u="none" strike="noStrike" dirty="0" smtClean="0">
                          <a:solidFill>
                            <a:srgbClr val="FFFFFF"/>
                          </a:solidFill>
                          <a:effectLst/>
                          <a:latin typeface="宋体" panose="02010600030101010101" pitchFamily="2" charset="-122"/>
                          <a:ea typeface="+mn-ea"/>
                        </a:rPr>
                        <a:t>类</a:t>
                      </a:r>
                      <a:r>
                        <a:rPr lang="en-US" altLang="zh-CN" sz="2400" b="1" i="0" u="none" strike="noStrike" dirty="0" smtClean="0">
                          <a:solidFill>
                            <a:srgbClr val="FFFFFF"/>
                          </a:solidFill>
                          <a:effectLst/>
                          <a:latin typeface="宋体" panose="02010600030101010101" pitchFamily="2" charset="-122"/>
                          <a:ea typeface="+mn-ea"/>
                        </a:rPr>
                        <a:t>(</a:t>
                      </a:r>
                      <a:r>
                        <a:rPr lang="zh-CN" altLang="en-US" sz="2400" b="1" i="0" u="none" strike="noStrike" dirty="0" smtClean="0">
                          <a:solidFill>
                            <a:srgbClr val="FFFFFF"/>
                          </a:solidFill>
                          <a:effectLst/>
                          <a:latin typeface="宋体" panose="02010600030101010101" pitchFamily="2" charset="-122"/>
                          <a:ea typeface="+mn-ea"/>
                        </a:rPr>
                        <a:t>北上）</a:t>
                      </a:r>
                      <a:endParaRPr lang="zh-CN" altLang="en-US" sz="2400" b="1" i="0" u="none" strike="noStrike" dirty="0">
                        <a:solidFill>
                          <a:srgbClr val="FFFFFF"/>
                        </a:solidFill>
                        <a:effectLst/>
                        <a:latin typeface="Calibri" panose="020F0502020204030204" pitchFamily="34" charset="0"/>
                        <a:ea typeface="宋体" panose="02010600030101010101" pitchFamily="2" charset="-122"/>
                      </a:endParaRPr>
                    </a:p>
                  </a:txBody>
                  <a:tcPr marL="9525" marR="9525" marT="9525" marB="0" anchor="b">
                    <a:solidFill>
                      <a:schemeClr val="accent1"/>
                    </a:solidFill>
                  </a:tcPr>
                </a:tc>
                <a:tc>
                  <a:txBody>
                    <a:bodyPr/>
                    <a:lstStyle/>
                    <a:p>
                      <a:pPr algn="ctr" rtl="0" fontAlgn="b"/>
                      <a:r>
                        <a:rPr lang="en-US" sz="2400" b="1" i="0" u="none" strike="noStrike" dirty="0">
                          <a:solidFill>
                            <a:srgbClr val="FFFFFF"/>
                          </a:solidFill>
                          <a:effectLst/>
                          <a:latin typeface="Calibri" panose="020F0502020204030204" pitchFamily="34" charset="0"/>
                          <a:ea typeface="宋体" panose="02010600030101010101" pitchFamily="2" charset="-122"/>
                        </a:rPr>
                        <a:t>A</a:t>
                      </a:r>
                      <a:r>
                        <a:rPr lang="zh-CN" altLang="en-US" sz="2400" b="1" i="0" u="none" strike="noStrike" dirty="0">
                          <a:solidFill>
                            <a:srgbClr val="FFFFFF"/>
                          </a:solidFill>
                          <a:effectLst/>
                          <a:latin typeface="宋体" panose="02010600030101010101" pitchFamily="2" charset="-122"/>
                          <a:ea typeface="宋体" panose="02010600030101010101" pitchFamily="2" charset="-122"/>
                        </a:rPr>
                        <a:t>类城市</a:t>
                      </a:r>
                      <a:endParaRPr lang="zh-CN" altLang="en-US" sz="2400" b="1" i="0" u="none" strike="noStrike" dirty="0">
                        <a:solidFill>
                          <a:srgbClr val="FFFFFF"/>
                        </a:solidFill>
                        <a:effectLst/>
                        <a:latin typeface="Calibri" panose="020F0502020204030204" pitchFamily="34" charset="0"/>
                        <a:ea typeface="宋体" panose="02010600030101010101" pitchFamily="2" charset="-122"/>
                      </a:endParaRPr>
                    </a:p>
                  </a:txBody>
                  <a:tcPr marL="9525" marR="9525" marT="9525" marB="0" anchor="b">
                    <a:solidFill>
                      <a:schemeClr val="accent1"/>
                    </a:solidFill>
                  </a:tcPr>
                </a:tc>
                <a:tc>
                  <a:txBody>
                    <a:bodyPr/>
                    <a:lstStyle/>
                    <a:p>
                      <a:pPr marL="0" algn="ctr" defTabSz="914400" rtl="0" eaLnBrk="1" fontAlgn="b" latinLnBrk="0" hangingPunct="1"/>
                      <a:r>
                        <a:rPr lang="en-US" altLang="zh-CN" sz="2400" b="1" i="0" u="none" strike="noStrike" kern="1200" dirty="0">
                          <a:solidFill>
                            <a:schemeClr val="bg1"/>
                          </a:solidFill>
                          <a:effectLst/>
                          <a:latin typeface="宋体" panose="02010600030101010101" pitchFamily="2" charset="-122"/>
                          <a:ea typeface="宋体" panose="02010600030101010101" pitchFamily="2" charset="-122"/>
                          <a:cs typeface="+mn-cs"/>
                        </a:rPr>
                        <a:t>B</a:t>
                      </a:r>
                      <a:r>
                        <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rPr>
                        <a:t>类</a:t>
                      </a:r>
                      <a:r>
                        <a:rPr lang="zh-CN" altLang="en-US" sz="2400" b="1" i="0" u="none" strike="noStrike" kern="1200" dirty="0" smtClean="0">
                          <a:solidFill>
                            <a:schemeClr val="bg1"/>
                          </a:solidFill>
                          <a:effectLst/>
                          <a:latin typeface="宋体" panose="02010600030101010101" pitchFamily="2" charset="-122"/>
                          <a:ea typeface="宋体" panose="02010600030101010101" pitchFamily="2" charset="-122"/>
                          <a:cs typeface="+mn-cs"/>
                        </a:rPr>
                        <a:t>城市</a:t>
                      </a:r>
                      <a:r>
                        <a:rPr lang="en-US" altLang="zh-CN" sz="2400" b="1" i="0" u="none" strike="noStrike" kern="1200" dirty="0" smtClean="0">
                          <a:solidFill>
                            <a:schemeClr val="bg1"/>
                          </a:solidFill>
                          <a:effectLst/>
                          <a:latin typeface="宋体" panose="02010600030101010101" pitchFamily="2" charset="-122"/>
                          <a:ea typeface="宋体" panose="02010600030101010101" pitchFamily="2" charset="-122"/>
                          <a:cs typeface="+mn-cs"/>
                        </a:rPr>
                        <a:t>(A</a:t>
                      </a:r>
                      <a:r>
                        <a:rPr lang="zh-CN" altLang="en-US" sz="2400" b="1" i="0" u="none" strike="noStrike" kern="1200" dirty="0" smtClean="0">
                          <a:solidFill>
                            <a:schemeClr val="bg1"/>
                          </a:solidFill>
                          <a:effectLst/>
                          <a:latin typeface="宋体" panose="02010600030101010101" pitchFamily="2" charset="-122"/>
                          <a:ea typeface="宋体" panose="02010600030101010101" pitchFamily="2" charset="-122"/>
                          <a:cs typeface="+mn-cs"/>
                        </a:rPr>
                        <a:t>类以外）</a:t>
                      </a:r>
                      <a:endPar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endParaRPr>
                    </a:p>
                  </a:txBody>
                  <a:tcPr marL="6285" marR="6285" marT="6285" marB="0" anchor="b">
                    <a:solidFill>
                      <a:schemeClr val="accent1"/>
                    </a:solidFill>
                  </a:tcPr>
                </a:tc>
              </a:tr>
              <a:tr h="563114">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电影综</a:t>
                      </a:r>
                      <a:r>
                        <a:rPr lang="zh-CN" altLang="en-US" sz="2400" b="1" i="0" u="none" strike="noStrike" dirty="0" smtClean="0">
                          <a:solidFill>
                            <a:srgbClr val="FFFFFF"/>
                          </a:solidFill>
                          <a:effectLst/>
                          <a:latin typeface="宋体" panose="02010600030101010101" pitchFamily="2" charset="-122"/>
                          <a:ea typeface="宋体" panose="02010600030101010101" pitchFamily="2" charset="-122"/>
                        </a:rPr>
                        <a:t>艺电视剧</a:t>
                      </a:r>
                      <a:endParaRPr lang="zh-CN" altLang="en-US" sz="24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不开放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r h="56768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其他</a:t>
                      </a: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r h="578951">
                <a:tc>
                  <a:txBody>
                    <a:bodyPr/>
                    <a:lstStyle/>
                    <a:p>
                      <a:pPr algn="ctr" rtl="0" fontAlgn="b"/>
                      <a:r>
                        <a:rPr lang="zh-CN" altLang="en-US" sz="2000" b="0" i="0" u="none" strike="noStrike" dirty="0">
                          <a:solidFill>
                            <a:srgbClr val="000000"/>
                          </a:solidFill>
                          <a:effectLst/>
                          <a:latin typeface="宋体" panose="02010600030101010101" pitchFamily="2" charset="-122"/>
                          <a:ea typeface="宋体" panose="02010600030101010101" pitchFamily="2" charset="-122"/>
                        </a:rPr>
                        <a:t>品牌</a:t>
                      </a:r>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客户起价</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19</a:t>
                      </a:r>
                      <a:r>
                        <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元</a:t>
                      </a:r>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a:txBody>
                    <a:bodyPr/>
                    <a:lstStyle/>
                    <a:p>
                      <a:pPr marL="0" algn="ctr" defTabSz="914400" rtl="0" eaLnBrk="1" fontAlgn="b" latinLnBrk="0" hangingPunct="1"/>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14</a:t>
                      </a:r>
                      <a:r>
                        <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元</a:t>
                      </a:r>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638845">
                <a:tc>
                  <a:txBody>
                    <a:bodyPr/>
                    <a:lstStyle/>
                    <a:p>
                      <a:pPr algn="ctr" rtl="0" fontAlgn="b"/>
                      <a:r>
                        <a:rPr lang="zh-CN" altLang="en-US" sz="2000" b="0" i="0" u="none" strike="noStrike" dirty="0">
                          <a:solidFill>
                            <a:srgbClr val="000000"/>
                          </a:solidFill>
                          <a:effectLst/>
                          <a:latin typeface="宋体" panose="02010600030101010101" pitchFamily="2" charset="-122"/>
                          <a:ea typeface="宋体" panose="02010600030101010101" pitchFamily="2" charset="-122"/>
                        </a:rPr>
                        <a:t>游戏</a:t>
                      </a:r>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客户起价</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gridSpan="2">
                  <a:txBody>
                    <a:bodyPr/>
                    <a:lstStyle/>
                    <a:p>
                      <a:pPr algn="ctr" fontAlgn="b"/>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4</a:t>
                      </a:r>
                      <a:r>
                        <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元</a:t>
                      </a:r>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dist"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618881">
                <a:tc>
                  <a:txBody>
                    <a:bodyPr/>
                    <a:lstStyle/>
                    <a:p>
                      <a:pPr algn="ctr" rtl="0" fontAlgn="b"/>
                      <a:r>
                        <a:rPr lang="zh-CN" altLang="en-US" sz="2000" b="0" i="0" u="none" strike="noStrike" dirty="0">
                          <a:solidFill>
                            <a:srgbClr val="000000"/>
                          </a:solidFill>
                          <a:effectLst/>
                          <a:latin typeface="宋体" panose="02010600030101010101" pitchFamily="2" charset="-122"/>
                          <a:ea typeface="宋体" panose="02010600030101010101" pitchFamily="2" charset="-122"/>
                        </a:rPr>
                        <a:t>电商</a:t>
                      </a:r>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客户起价</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gridSpan="2">
                  <a:txBody>
                    <a:bodyPr/>
                    <a:lstStyle/>
                    <a:p>
                      <a:pPr algn="ctr" fontAlgn="b"/>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15</a:t>
                      </a:r>
                      <a:r>
                        <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元</a:t>
                      </a:r>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618880">
                <a:tc>
                  <a:txBody>
                    <a:bodyPr/>
                    <a:lstStyle/>
                    <a:p>
                      <a:pPr algn="ctr" rtl="0" fontAlgn="b"/>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其他客户起价</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gridSpan="2">
                  <a:txBody>
                    <a:bodyPr/>
                    <a:lstStyle/>
                    <a:p>
                      <a:pPr algn="ctr" fontAlgn="b"/>
                      <a:r>
                        <a:rPr lang="en-US" altLang="zh-CN" sz="2000" b="1" i="0" u="none" strike="noStrike" kern="1200" dirty="0" smtClean="0">
                          <a:solidFill>
                            <a:srgbClr val="1F4E79"/>
                          </a:solidFill>
                          <a:effectLst/>
                          <a:latin typeface="宋体" panose="02010600030101010101" pitchFamily="2" charset="-122"/>
                          <a:ea typeface="+mn-ea"/>
                          <a:cs typeface="+mn-cs"/>
                        </a:rPr>
                        <a:t>14</a:t>
                      </a:r>
                      <a:r>
                        <a:rPr lang="zh-CN" altLang="en-US" sz="2000" b="1" i="0" u="none" strike="noStrike" kern="1200" dirty="0" smtClean="0">
                          <a:solidFill>
                            <a:srgbClr val="1F4E79"/>
                          </a:solidFill>
                          <a:effectLst/>
                          <a:latin typeface="宋体" panose="02010600030101010101" pitchFamily="2" charset="-122"/>
                          <a:ea typeface="+mn-ea"/>
                          <a:cs typeface="+mn-cs"/>
                        </a:rPr>
                        <a:t>元</a:t>
                      </a:r>
                      <a:r>
                        <a:rPr lang="en-US" altLang="zh-CN" sz="2000" b="1" i="0" u="none" strike="noStrike" kern="1200" dirty="0" smtClean="0">
                          <a:solidFill>
                            <a:srgbClr val="1F4E79"/>
                          </a:solidFill>
                          <a:effectLst/>
                          <a:latin typeface="宋体" panose="02010600030101010101" pitchFamily="2" charset="-122"/>
                          <a:ea typeface="+mn-ea"/>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a:solidFill>
                          <a:srgbClr val="1F4E79"/>
                        </a:solidFill>
                        <a:effectLst/>
                        <a:latin typeface="宋体" panose="02010600030101010101" pitchFamily="2" charset="-122"/>
                        <a:ea typeface="+mn-ea"/>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515466">
                <a:tc gridSpan="4">
                  <a:txBody>
                    <a:bodyPr/>
                    <a:lstStyle/>
                    <a:p>
                      <a:pPr algn="ctr" rtl="0" fontAlgn="b"/>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类城市（ 广州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深圳</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沈阳</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大连</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南京</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长沙</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武汉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青岛</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成都</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杭州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天津</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重庆</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西安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苏州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宁波）</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pPr algn="ctr" fontAlgn="b"/>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bl>
          </a:graphicData>
        </a:graphic>
      </p:graphicFrame>
    </p:spTree>
    <p:extLst>
      <p:ext uri="{BB962C8B-B14F-4D97-AF65-F5344CB8AC3E}">
        <p14:creationId xmlns:p14="http://schemas.microsoft.com/office/powerpoint/2010/main" val="3889140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爱奇艺实时竞价</a:t>
            </a:r>
            <a:r>
              <a:rPr lang="en-US" altLang="zh-CN" dirty="0" smtClean="0"/>
              <a:t>RTB</a:t>
            </a:r>
            <a:r>
              <a:rPr lang="zh-CN" altLang="en-US" dirty="0" smtClean="0"/>
              <a:t>广告资源（贴片</a:t>
            </a:r>
            <a:r>
              <a:rPr lang="en-US" altLang="zh-CN" dirty="0" smtClean="0">
                <a:solidFill>
                  <a:srgbClr val="FF0000"/>
                </a:solidFill>
              </a:rPr>
              <a:t>5</a:t>
            </a:r>
            <a:r>
              <a:rPr lang="zh-CN" altLang="en-US" dirty="0" smtClean="0"/>
              <a:t>秒）</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646301503"/>
              </p:ext>
            </p:extLst>
          </p:nvPr>
        </p:nvGraphicFramePr>
        <p:xfrm>
          <a:off x="838200" y="1334775"/>
          <a:ext cx="10430358" cy="2941445"/>
        </p:xfrm>
        <a:graphic>
          <a:graphicData uri="http://schemas.openxmlformats.org/drawingml/2006/table">
            <a:tbl>
              <a:tblPr>
                <a:tableStyleId>{5C22544A-7EE6-4342-B048-85BDC9FD1C3A}</a:tableStyleId>
              </a:tblPr>
              <a:tblGrid>
                <a:gridCol w="3204982"/>
                <a:gridCol w="2063150"/>
                <a:gridCol w="2219043"/>
                <a:gridCol w="2943183"/>
              </a:tblGrid>
              <a:tr h="71622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　</a:t>
                      </a: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2400" b="1" i="0" u="none" strike="noStrike" dirty="0" smtClean="0">
                          <a:solidFill>
                            <a:srgbClr val="FFFFFF"/>
                          </a:solidFill>
                          <a:effectLst/>
                          <a:latin typeface="Calibri" panose="020F0502020204030204" pitchFamily="34" charset="0"/>
                          <a:ea typeface="+mn-ea"/>
                        </a:rPr>
                        <a:t>K</a:t>
                      </a:r>
                      <a:r>
                        <a:rPr lang="zh-CN" altLang="en-US" sz="2400" b="1" i="0" u="none" strike="noStrike" dirty="0" smtClean="0">
                          <a:solidFill>
                            <a:srgbClr val="FFFFFF"/>
                          </a:solidFill>
                          <a:effectLst/>
                          <a:latin typeface="宋体" panose="02010600030101010101" pitchFamily="2" charset="-122"/>
                          <a:ea typeface="+mn-ea"/>
                        </a:rPr>
                        <a:t>类</a:t>
                      </a:r>
                      <a:r>
                        <a:rPr lang="en-US" altLang="zh-CN" sz="2400" b="1" i="0" u="none" strike="noStrike" dirty="0" smtClean="0">
                          <a:solidFill>
                            <a:srgbClr val="FFFFFF"/>
                          </a:solidFill>
                          <a:effectLst/>
                          <a:latin typeface="宋体" panose="02010600030101010101" pitchFamily="2" charset="-122"/>
                          <a:ea typeface="+mn-ea"/>
                        </a:rPr>
                        <a:t>(</a:t>
                      </a:r>
                      <a:r>
                        <a:rPr lang="zh-CN" altLang="en-US" sz="2400" b="1" i="0" u="none" strike="noStrike" dirty="0" smtClean="0">
                          <a:solidFill>
                            <a:srgbClr val="FFFFFF"/>
                          </a:solidFill>
                          <a:effectLst/>
                          <a:latin typeface="宋体" panose="02010600030101010101" pitchFamily="2" charset="-122"/>
                          <a:ea typeface="+mn-ea"/>
                        </a:rPr>
                        <a:t>北上）</a:t>
                      </a:r>
                      <a:endParaRPr lang="zh-CN" altLang="en-US" sz="2400" b="1" i="0" u="none" strike="noStrike" dirty="0">
                        <a:solidFill>
                          <a:srgbClr val="FFFFFF"/>
                        </a:solidFill>
                        <a:effectLst/>
                        <a:latin typeface="Calibri" panose="020F0502020204030204" pitchFamily="34" charset="0"/>
                        <a:ea typeface="宋体" panose="02010600030101010101" pitchFamily="2" charset="-122"/>
                      </a:endParaRPr>
                    </a:p>
                  </a:txBody>
                  <a:tcPr marL="9525" marR="9525" marT="9525" marB="0" anchor="b">
                    <a:solidFill>
                      <a:schemeClr val="accent1"/>
                    </a:solidFill>
                  </a:tcPr>
                </a:tc>
                <a:tc>
                  <a:txBody>
                    <a:bodyPr/>
                    <a:lstStyle/>
                    <a:p>
                      <a:pPr algn="ctr" rtl="0" fontAlgn="b"/>
                      <a:r>
                        <a:rPr lang="en-US" sz="2400" b="1" i="0" u="none" strike="noStrike" dirty="0">
                          <a:solidFill>
                            <a:srgbClr val="FFFFFF"/>
                          </a:solidFill>
                          <a:effectLst/>
                          <a:latin typeface="Calibri" panose="020F0502020204030204" pitchFamily="34" charset="0"/>
                          <a:ea typeface="宋体" panose="02010600030101010101" pitchFamily="2" charset="-122"/>
                        </a:rPr>
                        <a:t>A</a:t>
                      </a:r>
                      <a:r>
                        <a:rPr lang="zh-CN" altLang="en-US" sz="2400" b="1" i="0" u="none" strike="noStrike" dirty="0">
                          <a:solidFill>
                            <a:srgbClr val="FFFFFF"/>
                          </a:solidFill>
                          <a:effectLst/>
                          <a:latin typeface="宋体" panose="02010600030101010101" pitchFamily="2" charset="-122"/>
                          <a:ea typeface="宋体" panose="02010600030101010101" pitchFamily="2" charset="-122"/>
                        </a:rPr>
                        <a:t>类城市</a:t>
                      </a:r>
                      <a:endParaRPr lang="zh-CN" altLang="en-US" sz="2400" b="1" i="0" u="none" strike="noStrike" dirty="0">
                        <a:solidFill>
                          <a:srgbClr val="FFFFFF"/>
                        </a:solidFill>
                        <a:effectLst/>
                        <a:latin typeface="Calibri" panose="020F0502020204030204" pitchFamily="34" charset="0"/>
                        <a:ea typeface="宋体" panose="02010600030101010101" pitchFamily="2" charset="-122"/>
                      </a:endParaRPr>
                    </a:p>
                  </a:txBody>
                  <a:tcPr marL="9525" marR="9525" marT="9525" marB="0" anchor="b">
                    <a:solidFill>
                      <a:schemeClr val="accent1"/>
                    </a:solidFill>
                  </a:tcPr>
                </a:tc>
                <a:tc>
                  <a:txBody>
                    <a:bodyPr/>
                    <a:lstStyle/>
                    <a:p>
                      <a:pPr marL="0" algn="ctr" defTabSz="914400" rtl="0" eaLnBrk="1" fontAlgn="b" latinLnBrk="0" hangingPunct="1"/>
                      <a:r>
                        <a:rPr lang="en-US" altLang="zh-CN" sz="2400" b="1" i="0" u="none" strike="noStrike" kern="1200" dirty="0">
                          <a:solidFill>
                            <a:schemeClr val="bg1"/>
                          </a:solidFill>
                          <a:effectLst/>
                          <a:latin typeface="宋体" panose="02010600030101010101" pitchFamily="2" charset="-122"/>
                          <a:ea typeface="宋体" panose="02010600030101010101" pitchFamily="2" charset="-122"/>
                          <a:cs typeface="+mn-cs"/>
                        </a:rPr>
                        <a:t>B</a:t>
                      </a:r>
                      <a:r>
                        <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rPr>
                        <a:t>类</a:t>
                      </a:r>
                      <a:r>
                        <a:rPr lang="zh-CN" altLang="en-US" sz="2400" b="1" i="0" u="none" strike="noStrike" kern="1200" dirty="0" smtClean="0">
                          <a:solidFill>
                            <a:schemeClr val="bg1"/>
                          </a:solidFill>
                          <a:effectLst/>
                          <a:latin typeface="宋体" panose="02010600030101010101" pitchFamily="2" charset="-122"/>
                          <a:ea typeface="宋体" panose="02010600030101010101" pitchFamily="2" charset="-122"/>
                          <a:cs typeface="+mn-cs"/>
                        </a:rPr>
                        <a:t>城市</a:t>
                      </a:r>
                      <a:r>
                        <a:rPr lang="en-US" altLang="zh-CN" sz="2400" b="1" i="0" u="none" strike="noStrike" kern="1200" dirty="0" smtClean="0">
                          <a:solidFill>
                            <a:schemeClr val="bg1"/>
                          </a:solidFill>
                          <a:effectLst/>
                          <a:latin typeface="宋体" panose="02010600030101010101" pitchFamily="2" charset="-122"/>
                          <a:ea typeface="宋体" panose="02010600030101010101" pitchFamily="2" charset="-122"/>
                          <a:cs typeface="+mn-cs"/>
                        </a:rPr>
                        <a:t>(A</a:t>
                      </a:r>
                      <a:r>
                        <a:rPr lang="zh-CN" altLang="en-US" sz="2400" b="1" i="0" u="none" strike="noStrike" kern="1200" dirty="0" smtClean="0">
                          <a:solidFill>
                            <a:schemeClr val="bg1"/>
                          </a:solidFill>
                          <a:effectLst/>
                          <a:latin typeface="宋体" panose="02010600030101010101" pitchFamily="2" charset="-122"/>
                          <a:ea typeface="宋体" panose="02010600030101010101" pitchFamily="2" charset="-122"/>
                          <a:cs typeface="+mn-cs"/>
                        </a:rPr>
                        <a:t>类以外）</a:t>
                      </a:r>
                      <a:endPar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endParaRPr>
                    </a:p>
                  </a:txBody>
                  <a:tcPr marL="6285" marR="6285" marT="6285" marB="0" anchor="b">
                    <a:solidFill>
                      <a:schemeClr val="accent1"/>
                    </a:solidFill>
                  </a:tcPr>
                </a:tc>
              </a:tr>
              <a:tr h="563114">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电影综</a:t>
                      </a:r>
                      <a:r>
                        <a:rPr lang="zh-CN" altLang="en-US" sz="2400" b="1" i="0" u="none" strike="noStrike" dirty="0" smtClean="0">
                          <a:solidFill>
                            <a:srgbClr val="FFFFFF"/>
                          </a:solidFill>
                          <a:effectLst/>
                          <a:latin typeface="宋体" panose="02010600030101010101" pitchFamily="2" charset="-122"/>
                          <a:ea typeface="宋体" panose="02010600030101010101" pitchFamily="2" charset="-122"/>
                        </a:rPr>
                        <a:t>艺电视剧</a:t>
                      </a:r>
                      <a:endParaRPr lang="zh-CN" altLang="en-US" sz="24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不开放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r h="56768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其他</a:t>
                      </a: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r h="578951">
                <a:tc>
                  <a:txBody>
                    <a:bodyPr/>
                    <a:lstStyle/>
                    <a:p>
                      <a:pPr algn="ctr" rtl="0" fontAlgn="b"/>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无行业划分</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gridSpan="2">
                  <a:txBody>
                    <a:bodyPr/>
                    <a:lstStyle/>
                    <a:p>
                      <a:pPr algn="ctr" fontAlgn="b"/>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5</a:t>
                      </a:r>
                      <a:r>
                        <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元</a:t>
                      </a:r>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515466">
                <a:tc gridSpan="4">
                  <a:txBody>
                    <a:bodyPr/>
                    <a:lstStyle/>
                    <a:p>
                      <a:pPr algn="ctr" rtl="0" fontAlgn="b"/>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类城市（ 广州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深圳</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沈阳</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大连</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南京</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长沙</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武汉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青岛</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成都</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杭州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天津</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重庆</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西安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苏州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宁波）</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pPr algn="ctr" fontAlgn="b"/>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bl>
          </a:graphicData>
        </a:graphic>
      </p:graphicFrame>
    </p:spTree>
    <p:extLst>
      <p:ext uri="{BB962C8B-B14F-4D97-AF65-F5344CB8AC3E}">
        <p14:creationId xmlns:p14="http://schemas.microsoft.com/office/powerpoint/2010/main" val="452198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现有</a:t>
            </a:r>
            <a:r>
              <a:rPr lang="en-US" altLang="zh-CN" dirty="0" smtClean="0"/>
              <a:t>5</a:t>
            </a:r>
            <a:r>
              <a:rPr lang="zh-CN" altLang="en-US" dirty="0" smtClean="0"/>
              <a:t>秒贴片广告样式</a:t>
            </a:r>
            <a:endParaRPr lang="zh-CN" altLang="en-US" dirty="0"/>
          </a:p>
        </p:txBody>
      </p:sp>
      <p:graphicFrame>
        <p:nvGraphicFramePr>
          <p:cNvPr id="3" name="表格 2"/>
          <p:cNvGraphicFramePr>
            <a:graphicFrameLocks noGrp="1"/>
          </p:cNvGraphicFramePr>
          <p:nvPr>
            <p:extLst/>
          </p:nvPr>
        </p:nvGraphicFramePr>
        <p:xfrm>
          <a:off x="1780414" y="3897931"/>
          <a:ext cx="8631171" cy="1918952"/>
        </p:xfrm>
        <a:graphic>
          <a:graphicData uri="http://schemas.openxmlformats.org/drawingml/2006/table">
            <a:tbl>
              <a:tblPr>
                <a:tableStyleId>{68D230F3-CF80-4859-8CE7-A43EE81993B5}</a:tableStyleId>
              </a:tblPr>
              <a:tblGrid>
                <a:gridCol w="879515"/>
                <a:gridCol w="1073307"/>
                <a:gridCol w="1073307"/>
                <a:gridCol w="1212438"/>
                <a:gridCol w="2196302"/>
                <a:gridCol w="2196302"/>
              </a:tblGrid>
              <a:tr h="461030">
                <a:tc>
                  <a:txBody>
                    <a:bodyPr/>
                    <a:lstStyle/>
                    <a:p>
                      <a:pPr algn="ctr" fontAlgn="ctr"/>
                      <a:r>
                        <a:rPr lang="zh-CN" altLang="en-US" sz="1400" b="1" u="none" strike="noStrike" dirty="0" smtClean="0">
                          <a:effectLst/>
                          <a:latin typeface="微软雅黑" panose="020B0503020204020204" pitchFamily="34" charset="-122"/>
                          <a:ea typeface="微软雅黑" panose="020B0503020204020204" pitchFamily="34" charset="-122"/>
                        </a:rPr>
                        <a:t>平台</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b="1" i="0" u="none" strike="noStrike" dirty="0" smtClean="0">
                          <a:solidFill>
                            <a:srgbClr val="000000"/>
                          </a:solidFill>
                          <a:effectLst/>
                          <a:latin typeface="微软雅黑" panose="020B0503020204020204" pitchFamily="34" charset="-122"/>
                          <a:ea typeface="微软雅黑" panose="020B0503020204020204" pitchFamily="34" charset="-122"/>
                        </a:rPr>
                        <a:t>尺寸</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b="1" i="0" u="none" strike="noStrike" dirty="0" smtClean="0">
                          <a:solidFill>
                            <a:srgbClr val="000000"/>
                          </a:solidFill>
                          <a:effectLst/>
                          <a:latin typeface="微软雅黑" panose="020B0503020204020204" pitchFamily="34" charset="-122"/>
                          <a:ea typeface="微软雅黑" panose="020B0503020204020204" pitchFamily="34" charset="-122"/>
                        </a:rPr>
                        <a:t>比例</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b="1" i="0" u="none" strike="noStrike" dirty="0" smtClean="0">
                          <a:solidFill>
                            <a:srgbClr val="000000"/>
                          </a:solidFill>
                          <a:effectLst/>
                          <a:latin typeface="微软雅黑" panose="020B0503020204020204" pitchFamily="34" charset="-122"/>
                          <a:ea typeface="微软雅黑" panose="020B0503020204020204" pitchFamily="34" charset="-122"/>
                        </a:rPr>
                        <a:t>时长</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algn="ctr" defTabSz="914400" rtl="0" eaLnBrk="1" fontAlgn="ctr" latinLnBrk="0" hangingPunct="1"/>
                      <a:r>
                        <a:rPr lang="zh-CN" altLang="en-US" sz="1400" b="1"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格式</a:t>
                      </a:r>
                      <a:endParaRPr lang="zh-CN" altLang="en-US" sz="14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ctr" fontAlgn="ctr"/>
                      <a:r>
                        <a:rPr lang="zh-CN" altLang="en-US" sz="1400" b="1" u="none" strike="noStrike" dirty="0" smtClean="0">
                          <a:effectLst/>
                          <a:latin typeface="微软雅黑" panose="020B0503020204020204" pitchFamily="34" charset="-122"/>
                          <a:ea typeface="微软雅黑" panose="020B0503020204020204" pitchFamily="34" charset="-122"/>
                        </a:rPr>
                        <a:t>源文件大小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485974">
                <a:tc>
                  <a:txBody>
                    <a:bodyPr/>
                    <a:lstStyle/>
                    <a:p>
                      <a:pPr algn="ctr" fontAlgn="ctr"/>
                      <a:r>
                        <a:rPr lang="en-US" sz="1400" u="none" strike="noStrike">
                          <a:effectLst/>
                          <a:latin typeface="微软雅黑" panose="020B0503020204020204" pitchFamily="34" charset="-122"/>
                          <a:ea typeface="微软雅黑" panose="020B0503020204020204" pitchFamily="34" charset="-122"/>
                        </a:rPr>
                        <a:t>PC</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3">
                  <a:txBody>
                    <a:bodyPr/>
                    <a:lstStyle/>
                    <a:p>
                      <a:pPr algn="ctr" fontAlgn="ctr"/>
                      <a:r>
                        <a:rPr lang="zh-CN" altLang="en-US" sz="1400" u="none" strike="noStrike" dirty="0" smtClean="0">
                          <a:effectLst/>
                          <a:latin typeface="微软雅黑" panose="020B0503020204020204" pitchFamily="34" charset="-122"/>
                          <a:ea typeface="微软雅黑" panose="020B0503020204020204" pitchFamily="34" charset="-122"/>
                        </a:rPr>
                        <a:t>尺寸≥ </a:t>
                      </a:r>
                      <a:r>
                        <a:rPr lang="en-US" altLang="zh-CN" sz="1400" u="none" strike="noStrike" dirty="0" smtClean="0">
                          <a:effectLst/>
                          <a:latin typeface="微软雅黑" panose="020B0503020204020204" pitchFamily="34" charset="-122"/>
                          <a:ea typeface="微软雅黑" panose="020B0503020204020204" pitchFamily="34" charset="-122"/>
                        </a:rPr>
                        <a:t>640*360</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3">
                  <a:txBody>
                    <a:bodyPr/>
                    <a:lstStyle/>
                    <a:p>
                      <a:pPr algn="ctr" fontAlgn="ct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4:3                          </a:t>
                      </a:r>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或                    </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16:9</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3">
                  <a:txBody>
                    <a:bodyPr/>
                    <a:lstStyle/>
                    <a:p>
                      <a:pPr algn="ctr" fontAlgn="ct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5</a:t>
                      </a:r>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秒</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3">
                  <a:txBody>
                    <a:bodyPr/>
                    <a:lstStyle/>
                    <a:p>
                      <a:r>
                        <a:rPr lang="en-US" altLang="zh-CN" dirty="0" smtClean="0"/>
                        <a:t>MP4 </a:t>
                      </a:r>
                      <a:r>
                        <a:rPr lang="zh-CN" altLang="en-US" sz="14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en-US" altLang="zh-CN" sz="14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AVI(no IV4/IV41)</a:t>
                      </a:r>
                      <a:r>
                        <a:rPr lang="zh-CN" altLang="en-US" sz="14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en-US" altLang="zh-CN" sz="14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MPEG </a:t>
                      </a:r>
                      <a:r>
                        <a:rPr lang="zh-CN" altLang="en-US" sz="14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en-US" altLang="zh-CN" sz="14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MOV</a:t>
                      </a:r>
                      <a:r>
                        <a:rPr lang="zh-CN" altLang="en-US" sz="14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en-US" altLang="zh-CN" sz="14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FLASH(FLV</a:t>
                      </a:r>
                      <a:r>
                        <a:rPr lang="en-US" altLang="zh-CN" dirty="0" smtClean="0"/>
                        <a:t>)</a:t>
                      </a:r>
                      <a:endParaRPr lang="zh-CN" altLang="en-US" dirty="0"/>
                    </a:p>
                  </a:txBody>
                  <a:tcPr marL="9525" marR="9525" marT="9525" marB="0" anchor="ctr"/>
                </a:tc>
                <a:tc rowSpan="3">
                  <a:txBody>
                    <a:bodyPr/>
                    <a:lstStyle/>
                    <a:p>
                      <a:pPr algn="ctr" fontAlgn="ctr"/>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无限制，码流</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2~5M</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485974">
                <a:tc>
                  <a:txBody>
                    <a:bodyPr/>
                    <a:lstStyle/>
                    <a:p>
                      <a:pPr algn="ctr" fontAlgn="ctr"/>
                      <a:r>
                        <a:rPr lang="en-US" sz="1400" u="none" strike="noStrike">
                          <a:effectLst/>
                          <a:latin typeface="微软雅黑" panose="020B0503020204020204" pitchFamily="34" charset="-122"/>
                          <a:ea typeface="微软雅黑" panose="020B0503020204020204" pitchFamily="34" charset="-122"/>
                        </a:rPr>
                        <a:t>PAD</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fontAlgn="ct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fontAlgn="ct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fontAlgn="ct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ltLang="en-US" dirty="0"/>
                    </a:p>
                  </a:txBody>
                  <a:tcPr marL="9525" marR="9525" marT="9525" marB="0" anchor="ctr"/>
                </a:tc>
                <a:tc vMerge="1">
                  <a:txBody>
                    <a:bodyPr/>
                    <a:lstStyle/>
                    <a:p>
                      <a:pPr algn="ctr" fontAlgn="ct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485974">
                <a:tc>
                  <a:txBody>
                    <a:bodyPr/>
                    <a:lstStyle/>
                    <a:p>
                      <a:pPr algn="ctr" fontAlgn="ctr"/>
                      <a:r>
                        <a:rPr lang="en-US" sz="1400" u="none" strike="noStrike" dirty="0">
                          <a:effectLst/>
                          <a:latin typeface="微软雅黑" panose="020B0503020204020204" pitchFamily="34" charset="-122"/>
                          <a:ea typeface="微软雅黑" panose="020B0503020204020204" pitchFamily="34" charset="-122"/>
                        </a:rPr>
                        <a:t>PHONE</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fontAlgn="ct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fontAlgn="ct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fontAlgn="ct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ltLang="en-US" dirty="0"/>
                    </a:p>
                  </a:txBody>
                  <a:tcPr marL="9525" marR="9525" marT="9525" marB="0" anchor="ctr"/>
                </a:tc>
                <a:tc vMerge="1">
                  <a:txBody>
                    <a:bodyPr/>
                    <a:lstStyle/>
                    <a:p>
                      <a:pPr algn="ctr" fontAlgn="ct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bl>
          </a:graphicData>
        </a:graphic>
      </p:graphicFrame>
      <p:pic>
        <p:nvPicPr>
          <p:cNvPr id="2" name="图片 1"/>
          <p:cNvPicPr>
            <a:picLocks noChangeAspect="1"/>
          </p:cNvPicPr>
          <p:nvPr/>
        </p:nvPicPr>
        <p:blipFill>
          <a:blip r:embed="rId2"/>
          <a:stretch>
            <a:fillRect/>
          </a:stretch>
        </p:blipFill>
        <p:spPr>
          <a:xfrm>
            <a:off x="3860800" y="1690688"/>
            <a:ext cx="3606800" cy="2024635"/>
          </a:xfrm>
          <a:prstGeom prst="rect">
            <a:avLst/>
          </a:prstGeom>
        </p:spPr>
      </p:pic>
    </p:spTree>
    <p:extLst>
      <p:ext uri="{BB962C8B-B14F-4D97-AF65-F5344CB8AC3E}">
        <p14:creationId xmlns:p14="http://schemas.microsoft.com/office/powerpoint/2010/main" val="2477770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爱奇艺实时竞价</a:t>
            </a:r>
            <a:r>
              <a:rPr lang="en-US" altLang="zh-CN" dirty="0" smtClean="0"/>
              <a:t>RTB</a:t>
            </a:r>
            <a:r>
              <a:rPr lang="zh-CN" altLang="en-US" dirty="0" smtClean="0"/>
              <a:t>广告资源（暂停键）</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92988842"/>
              </p:ext>
            </p:extLst>
          </p:nvPr>
        </p:nvGraphicFramePr>
        <p:xfrm>
          <a:off x="838200" y="1334775"/>
          <a:ext cx="10430358" cy="4818051"/>
        </p:xfrm>
        <a:graphic>
          <a:graphicData uri="http://schemas.openxmlformats.org/drawingml/2006/table">
            <a:tbl>
              <a:tblPr>
                <a:tableStyleId>{5C22544A-7EE6-4342-B048-85BDC9FD1C3A}</a:tableStyleId>
              </a:tblPr>
              <a:tblGrid>
                <a:gridCol w="3204982"/>
                <a:gridCol w="2063150"/>
                <a:gridCol w="2219043"/>
                <a:gridCol w="2943183"/>
              </a:tblGrid>
              <a:tr h="71622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　</a:t>
                      </a: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2400" b="1" i="0" u="none" strike="noStrike" dirty="0" smtClean="0">
                          <a:solidFill>
                            <a:srgbClr val="FFFFFF"/>
                          </a:solidFill>
                          <a:effectLst/>
                          <a:latin typeface="Calibri" panose="020F0502020204030204" pitchFamily="34" charset="0"/>
                          <a:ea typeface="+mn-ea"/>
                        </a:rPr>
                        <a:t>K</a:t>
                      </a:r>
                      <a:r>
                        <a:rPr lang="zh-CN" altLang="en-US" sz="2400" b="1" i="0" u="none" strike="noStrike" dirty="0" smtClean="0">
                          <a:solidFill>
                            <a:srgbClr val="FFFFFF"/>
                          </a:solidFill>
                          <a:effectLst/>
                          <a:latin typeface="宋体" panose="02010600030101010101" pitchFamily="2" charset="-122"/>
                          <a:ea typeface="+mn-ea"/>
                        </a:rPr>
                        <a:t>类</a:t>
                      </a:r>
                      <a:r>
                        <a:rPr lang="en-US" altLang="zh-CN" sz="2400" b="1" i="0" u="none" strike="noStrike" dirty="0" smtClean="0">
                          <a:solidFill>
                            <a:srgbClr val="FFFFFF"/>
                          </a:solidFill>
                          <a:effectLst/>
                          <a:latin typeface="宋体" panose="02010600030101010101" pitchFamily="2" charset="-122"/>
                          <a:ea typeface="+mn-ea"/>
                        </a:rPr>
                        <a:t>(</a:t>
                      </a:r>
                      <a:r>
                        <a:rPr lang="zh-CN" altLang="en-US" sz="2400" b="1" i="0" u="none" strike="noStrike" dirty="0" smtClean="0">
                          <a:solidFill>
                            <a:srgbClr val="FFFFFF"/>
                          </a:solidFill>
                          <a:effectLst/>
                          <a:latin typeface="宋体" panose="02010600030101010101" pitchFamily="2" charset="-122"/>
                          <a:ea typeface="+mn-ea"/>
                        </a:rPr>
                        <a:t>北上）</a:t>
                      </a:r>
                      <a:endParaRPr lang="zh-CN" altLang="en-US" sz="2400" b="1" i="0" u="none" strike="noStrike" dirty="0">
                        <a:solidFill>
                          <a:srgbClr val="FFFFFF"/>
                        </a:solidFill>
                        <a:effectLst/>
                        <a:latin typeface="Calibri" panose="020F0502020204030204" pitchFamily="34" charset="0"/>
                        <a:ea typeface="+mn-ea"/>
                      </a:endParaRPr>
                    </a:p>
                  </a:txBody>
                  <a:tcPr marL="9525" marR="9525" marT="9525" marB="0" anchor="b">
                    <a:solidFill>
                      <a:schemeClr val="accent1"/>
                    </a:solidFill>
                  </a:tcPr>
                </a:tc>
                <a:tc>
                  <a:txBody>
                    <a:bodyPr/>
                    <a:lstStyle/>
                    <a:p>
                      <a:pPr algn="ctr" rtl="0" fontAlgn="b"/>
                      <a:r>
                        <a:rPr lang="en-US" sz="2400" b="1" i="0" u="none" strike="noStrike" dirty="0">
                          <a:solidFill>
                            <a:srgbClr val="FFFFFF"/>
                          </a:solidFill>
                          <a:effectLst/>
                          <a:latin typeface="Calibri" panose="020F0502020204030204" pitchFamily="34" charset="0"/>
                          <a:ea typeface="宋体" panose="02010600030101010101" pitchFamily="2" charset="-122"/>
                        </a:rPr>
                        <a:t>A</a:t>
                      </a:r>
                      <a:r>
                        <a:rPr lang="zh-CN" altLang="en-US" sz="2400" b="1" i="0" u="none" strike="noStrike" dirty="0">
                          <a:solidFill>
                            <a:srgbClr val="FFFFFF"/>
                          </a:solidFill>
                          <a:effectLst/>
                          <a:latin typeface="宋体" panose="02010600030101010101" pitchFamily="2" charset="-122"/>
                          <a:ea typeface="宋体" panose="02010600030101010101" pitchFamily="2" charset="-122"/>
                        </a:rPr>
                        <a:t>类城市</a:t>
                      </a:r>
                      <a:endParaRPr lang="zh-CN" altLang="en-US" sz="2400" b="1" i="0" u="none" strike="noStrike" dirty="0">
                        <a:solidFill>
                          <a:srgbClr val="FFFFFF"/>
                        </a:solidFill>
                        <a:effectLst/>
                        <a:latin typeface="Calibri" panose="020F0502020204030204" pitchFamily="34" charset="0"/>
                        <a:ea typeface="宋体" panose="02010600030101010101" pitchFamily="2" charset="-122"/>
                      </a:endParaRPr>
                    </a:p>
                  </a:txBody>
                  <a:tcPr marL="9525" marR="9525" marT="9525" marB="0" anchor="b">
                    <a:solidFill>
                      <a:schemeClr val="accent1"/>
                    </a:solidFill>
                  </a:tcPr>
                </a:tc>
                <a:tc>
                  <a:txBody>
                    <a:bodyPr/>
                    <a:lstStyle/>
                    <a:p>
                      <a:pPr marL="0" algn="ctr" defTabSz="914400" rtl="0" eaLnBrk="1" fontAlgn="b" latinLnBrk="0" hangingPunct="1"/>
                      <a:r>
                        <a:rPr lang="en-US" altLang="zh-CN" sz="2400" b="1" i="0" u="none" strike="noStrike" kern="1200" dirty="0">
                          <a:solidFill>
                            <a:schemeClr val="bg1"/>
                          </a:solidFill>
                          <a:effectLst/>
                          <a:latin typeface="宋体" panose="02010600030101010101" pitchFamily="2" charset="-122"/>
                          <a:ea typeface="宋体" panose="02010600030101010101" pitchFamily="2" charset="-122"/>
                          <a:cs typeface="+mn-cs"/>
                        </a:rPr>
                        <a:t>B</a:t>
                      </a:r>
                      <a:r>
                        <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rPr>
                        <a:t>类</a:t>
                      </a:r>
                      <a:r>
                        <a:rPr lang="zh-CN" altLang="en-US" sz="2400" b="1" i="0" u="none" strike="noStrike" kern="1200" dirty="0" smtClean="0">
                          <a:solidFill>
                            <a:schemeClr val="bg1"/>
                          </a:solidFill>
                          <a:effectLst/>
                          <a:latin typeface="宋体" panose="02010600030101010101" pitchFamily="2" charset="-122"/>
                          <a:ea typeface="宋体" panose="02010600030101010101" pitchFamily="2" charset="-122"/>
                          <a:cs typeface="+mn-cs"/>
                        </a:rPr>
                        <a:t>城市</a:t>
                      </a:r>
                      <a:r>
                        <a:rPr lang="en-US" altLang="zh-CN" sz="2400" b="1" i="0" u="none" strike="noStrike" kern="1200" dirty="0" smtClean="0">
                          <a:solidFill>
                            <a:schemeClr val="bg1"/>
                          </a:solidFill>
                          <a:effectLst/>
                          <a:latin typeface="宋体" panose="02010600030101010101" pitchFamily="2" charset="-122"/>
                          <a:ea typeface="宋体" panose="02010600030101010101" pitchFamily="2" charset="-122"/>
                          <a:cs typeface="+mn-cs"/>
                        </a:rPr>
                        <a:t>(A</a:t>
                      </a:r>
                      <a:r>
                        <a:rPr lang="zh-CN" altLang="en-US" sz="2400" b="1" i="0" u="none" strike="noStrike" kern="1200" dirty="0" smtClean="0">
                          <a:solidFill>
                            <a:schemeClr val="bg1"/>
                          </a:solidFill>
                          <a:effectLst/>
                          <a:latin typeface="宋体" panose="02010600030101010101" pitchFamily="2" charset="-122"/>
                          <a:ea typeface="宋体" panose="02010600030101010101" pitchFamily="2" charset="-122"/>
                          <a:cs typeface="+mn-cs"/>
                        </a:rPr>
                        <a:t>类以外）</a:t>
                      </a:r>
                      <a:endParaRPr lang="zh-CN" altLang="en-US" sz="2400" b="1" i="0" u="none" strike="noStrike" kern="1200" dirty="0">
                        <a:solidFill>
                          <a:schemeClr val="bg1"/>
                        </a:solidFill>
                        <a:effectLst/>
                        <a:latin typeface="宋体" panose="02010600030101010101" pitchFamily="2" charset="-122"/>
                        <a:ea typeface="宋体" panose="02010600030101010101" pitchFamily="2" charset="-122"/>
                        <a:cs typeface="+mn-cs"/>
                      </a:endParaRPr>
                    </a:p>
                  </a:txBody>
                  <a:tcPr marL="6285" marR="6285" marT="6285" marB="0" anchor="b">
                    <a:solidFill>
                      <a:schemeClr val="accent1"/>
                    </a:solidFill>
                  </a:tcPr>
                </a:tc>
              </a:tr>
              <a:tr h="563114">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电影综</a:t>
                      </a:r>
                      <a:r>
                        <a:rPr lang="zh-CN" altLang="en-US" sz="2400" b="1" i="0" u="none" strike="noStrike" dirty="0" smtClean="0">
                          <a:solidFill>
                            <a:srgbClr val="FFFFFF"/>
                          </a:solidFill>
                          <a:effectLst/>
                          <a:latin typeface="宋体" panose="02010600030101010101" pitchFamily="2" charset="-122"/>
                          <a:ea typeface="宋体" panose="02010600030101010101" pitchFamily="2" charset="-122"/>
                        </a:rPr>
                        <a:t>艺电视剧</a:t>
                      </a:r>
                      <a:endParaRPr lang="zh-CN" altLang="en-US" sz="24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不开放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r h="567687">
                <a:tc>
                  <a:txBody>
                    <a:bodyPr/>
                    <a:lstStyle/>
                    <a:p>
                      <a:pPr algn="ctr" rtl="0" fontAlgn="b"/>
                      <a:r>
                        <a:rPr lang="zh-CN" altLang="en-US" sz="2400" b="1" i="0" u="none" strike="noStrike" dirty="0">
                          <a:solidFill>
                            <a:srgbClr val="FFFFFF"/>
                          </a:solidFill>
                          <a:effectLst/>
                          <a:latin typeface="宋体" panose="02010600030101010101" pitchFamily="2" charset="-122"/>
                          <a:ea typeface="宋体" panose="02010600030101010101" pitchFamily="2" charset="-122"/>
                        </a:rPr>
                        <a:t>其他</a:t>
                      </a:r>
                    </a:p>
                  </a:txBody>
                  <a:tcPr marL="9525" marR="9525" marT="9525" marB="0" anchor="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rtl="0" fontAlgn="b"/>
                      <a:r>
                        <a:rPr lang="zh-CN" altLang="en-US" sz="2000" b="1" i="0" u="none" strike="noStrike" dirty="0" smtClean="0">
                          <a:solidFill>
                            <a:schemeClr val="bg1">
                              <a:lumMod val="50000"/>
                            </a:schemeClr>
                          </a:solidFill>
                          <a:effectLst/>
                          <a:latin typeface="宋体" panose="02010600030101010101" pitchFamily="2" charset="-122"/>
                          <a:ea typeface="宋体" panose="02010600030101010101" pitchFamily="2" charset="-122"/>
                        </a:rPr>
                        <a:t>开放</a:t>
                      </a:r>
                      <a:endParaRPr lang="en-US" altLang="zh-CN" sz="2000" b="1"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400" rtl="0" eaLnBrk="1" fontAlgn="b" latinLnBrk="0" hangingPunct="1"/>
                      <a:r>
                        <a:rPr lang="zh-CN" altLang="en-US" sz="2000" b="1" i="0" u="none" strike="noStrike" kern="1200" dirty="0" smtClean="0">
                          <a:solidFill>
                            <a:schemeClr val="bg1">
                              <a:lumMod val="50000"/>
                            </a:schemeClr>
                          </a:solidFill>
                          <a:effectLst/>
                          <a:latin typeface="宋体" panose="02010600030101010101" pitchFamily="2" charset="-122"/>
                          <a:ea typeface="宋体" panose="02010600030101010101" pitchFamily="2" charset="-122"/>
                          <a:cs typeface="+mn-cs"/>
                        </a:rPr>
                        <a:t>开放</a:t>
                      </a:r>
                      <a:endParaRPr lang="en-US" altLang="zh-CN" sz="2000" b="1" i="0" u="none" strike="noStrike" kern="1200" dirty="0">
                        <a:solidFill>
                          <a:schemeClr val="bg1">
                            <a:lumMod val="50000"/>
                          </a:schemeClr>
                        </a:solidFill>
                        <a:effectLst/>
                        <a:latin typeface="宋体" panose="02010600030101010101" pitchFamily="2" charset="-122"/>
                        <a:ea typeface="宋体" panose="02010600030101010101" pitchFamily="2" charset="-122"/>
                        <a:cs typeface="+mn-cs"/>
                      </a:endParaRPr>
                    </a:p>
                  </a:txBody>
                  <a:tcPr marL="6285" marR="6285" marT="6285" marB="0" anchor="b"/>
                </a:tc>
              </a:tr>
              <a:tr h="578951">
                <a:tc>
                  <a:txBody>
                    <a:bodyPr/>
                    <a:lstStyle/>
                    <a:p>
                      <a:pPr algn="ctr" rtl="0" fontAlgn="b"/>
                      <a:r>
                        <a:rPr lang="zh-CN" altLang="en-US" sz="2000" b="0" i="0" u="none" strike="noStrike" dirty="0">
                          <a:solidFill>
                            <a:srgbClr val="000000"/>
                          </a:solidFill>
                          <a:effectLst/>
                          <a:latin typeface="宋体" panose="02010600030101010101" pitchFamily="2" charset="-122"/>
                          <a:ea typeface="宋体" panose="02010600030101010101" pitchFamily="2" charset="-122"/>
                        </a:rPr>
                        <a:t>品牌</a:t>
                      </a:r>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客户起价</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13</a:t>
                      </a:r>
                      <a:r>
                        <a:rPr lang="zh-CN" altLang="en-US" sz="2000" b="1" i="0" u="none" strike="noStrike" kern="1200" dirty="0" smtClean="0">
                          <a:solidFill>
                            <a:srgbClr val="1F4E79"/>
                          </a:solidFill>
                          <a:effectLst/>
                          <a:latin typeface="宋体" panose="02010600030101010101" pitchFamily="2" charset="-122"/>
                          <a:ea typeface="+mn-ea"/>
                          <a:cs typeface="+mn-cs"/>
                        </a:rPr>
                        <a:t>元</a:t>
                      </a:r>
                      <a:r>
                        <a:rPr lang="en-US" altLang="zh-CN" sz="2000" b="1" i="0" u="none" strike="noStrike" kern="1200" dirty="0" smtClean="0">
                          <a:solidFill>
                            <a:srgbClr val="1F4E79"/>
                          </a:solidFill>
                          <a:effectLst/>
                          <a:latin typeface="宋体" panose="02010600030101010101" pitchFamily="2" charset="-122"/>
                          <a:ea typeface="+mn-ea"/>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a:txBody>
                    <a:bodyPr/>
                    <a:lstStyle/>
                    <a:p>
                      <a:pPr marL="0" algn="ctr" defTabSz="914400" rtl="0" eaLnBrk="1" fontAlgn="b" latinLnBrk="0" hangingPunct="1"/>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10</a:t>
                      </a:r>
                      <a:r>
                        <a:rPr lang="zh-CN" altLang="en-US" sz="2000" b="1" i="0" u="none" strike="noStrike" kern="1200" dirty="0" smtClean="0">
                          <a:solidFill>
                            <a:srgbClr val="1F4E79"/>
                          </a:solidFill>
                          <a:effectLst/>
                          <a:latin typeface="宋体" panose="02010600030101010101" pitchFamily="2" charset="-122"/>
                          <a:ea typeface="+mn-ea"/>
                          <a:cs typeface="+mn-cs"/>
                        </a:rPr>
                        <a:t>元</a:t>
                      </a:r>
                      <a:r>
                        <a:rPr lang="en-US" altLang="zh-CN" sz="2000" b="1" i="0" u="none" strike="noStrike" kern="1200" dirty="0" smtClean="0">
                          <a:solidFill>
                            <a:srgbClr val="1F4E79"/>
                          </a:solidFill>
                          <a:effectLst/>
                          <a:latin typeface="宋体" panose="02010600030101010101" pitchFamily="2" charset="-122"/>
                          <a:ea typeface="+mn-ea"/>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638845">
                <a:tc>
                  <a:txBody>
                    <a:bodyPr/>
                    <a:lstStyle/>
                    <a:p>
                      <a:pPr algn="ctr" rtl="0" fontAlgn="b"/>
                      <a:r>
                        <a:rPr lang="zh-CN" altLang="en-US" sz="2000" b="0" i="0" u="none" strike="noStrike" dirty="0">
                          <a:solidFill>
                            <a:srgbClr val="000000"/>
                          </a:solidFill>
                          <a:effectLst/>
                          <a:latin typeface="宋体" panose="02010600030101010101" pitchFamily="2" charset="-122"/>
                          <a:ea typeface="宋体" panose="02010600030101010101" pitchFamily="2" charset="-122"/>
                        </a:rPr>
                        <a:t>游戏</a:t>
                      </a:r>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客户起价</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gridSpan="2">
                  <a:txBody>
                    <a:bodyPr/>
                    <a:lstStyle/>
                    <a:p>
                      <a:pPr algn="ctr" fontAlgn="b"/>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4</a:t>
                      </a:r>
                      <a:r>
                        <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元</a:t>
                      </a:r>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dist"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618881">
                <a:tc>
                  <a:txBody>
                    <a:bodyPr/>
                    <a:lstStyle/>
                    <a:p>
                      <a:pPr algn="ctr" rtl="0" fontAlgn="b"/>
                      <a:r>
                        <a:rPr lang="zh-CN" altLang="en-US" sz="2000" b="0" i="0" u="none" strike="noStrike" dirty="0">
                          <a:solidFill>
                            <a:srgbClr val="000000"/>
                          </a:solidFill>
                          <a:effectLst/>
                          <a:latin typeface="宋体" panose="02010600030101010101" pitchFamily="2" charset="-122"/>
                          <a:ea typeface="宋体" panose="02010600030101010101" pitchFamily="2" charset="-122"/>
                        </a:rPr>
                        <a:t>电商</a:t>
                      </a:r>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客户起价</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gridSpan="2">
                  <a:txBody>
                    <a:bodyPr/>
                    <a:lstStyle/>
                    <a:p>
                      <a:pPr algn="ctr" fontAlgn="b"/>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3</a:t>
                      </a:r>
                      <a:r>
                        <a:rPr lang="zh-CN" altLang="en-US"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元</a:t>
                      </a:r>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618880">
                <a:tc>
                  <a:txBody>
                    <a:bodyPr/>
                    <a:lstStyle/>
                    <a:p>
                      <a:pPr algn="ctr" rtl="0" fontAlgn="b"/>
                      <a:r>
                        <a:rPr lang="zh-CN" altLang="en-US" sz="2000" b="0" i="0" u="none" strike="noStrike" dirty="0" smtClean="0">
                          <a:solidFill>
                            <a:srgbClr val="000000"/>
                          </a:solidFill>
                          <a:effectLst/>
                          <a:latin typeface="宋体" panose="02010600030101010101" pitchFamily="2" charset="-122"/>
                          <a:ea typeface="宋体" panose="02010600030101010101" pitchFamily="2" charset="-122"/>
                        </a:rPr>
                        <a:t>其他客户起价</a:t>
                      </a:r>
                      <a:r>
                        <a:rPr lang="zh-CN" altLang="en-US" sz="20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2000" b="1" i="0" u="none" strike="noStrike" dirty="0" smtClean="0">
                          <a:solidFill>
                            <a:schemeClr val="bg1">
                              <a:lumMod val="50000"/>
                            </a:schemeClr>
                          </a:solidFill>
                          <a:effectLst/>
                          <a:latin typeface="宋体" panose="02010600030101010101" pitchFamily="2" charset="-122"/>
                          <a:ea typeface="+mn-ea"/>
                        </a:rPr>
                        <a:t>不开放</a:t>
                      </a: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gridSpan="2">
                  <a:txBody>
                    <a:bodyPr/>
                    <a:lstStyle/>
                    <a:p>
                      <a:pPr algn="ctr" fontAlgn="b"/>
                      <a:r>
                        <a:rPr lang="en-US" altLang="zh-CN" sz="2000" b="1" i="0" u="none" strike="noStrike" kern="1200" dirty="0" smtClean="0">
                          <a:solidFill>
                            <a:srgbClr val="1F4E79"/>
                          </a:solidFill>
                          <a:effectLst/>
                          <a:latin typeface="宋体" panose="02010600030101010101" pitchFamily="2" charset="-122"/>
                          <a:ea typeface="宋体" panose="02010600030101010101" pitchFamily="2" charset="-122"/>
                          <a:cs typeface="+mn-cs"/>
                        </a:rPr>
                        <a:t>10</a:t>
                      </a:r>
                      <a:r>
                        <a:rPr lang="zh-CN" altLang="en-US" sz="2000" b="1" i="0" u="none" strike="noStrike" kern="1200" dirty="0" smtClean="0">
                          <a:solidFill>
                            <a:srgbClr val="1F4E79"/>
                          </a:solidFill>
                          <a:effectLst/>
                          <a:latin typeface="宋体" panose="02010600030101010101" pitchFamily="2" charset="-122"/>
                          <a:ea typeface="+mn-ea"/>
                          <a:cs typeface="+mn-cs"/>
                        </a:rPr>
                        <a:t>元</a:t>
                      </a:r>
                      <a:r>
                        <a:rPr lang="en-US" altLang="zh-CN" sz="2000" b="1" i="0" u="none" strike="noStrike" kern="1200" dirty="0" smtClean="0">
                          <a:solidFill>
                            <a:srgbClr val="1F4E79"/>
                          </a:solidFill>
                          <a:effectLst/>
                          <a:latin typeface="宋体" panose="02010600030101010101" pitchFamily="2" charset="-122"/>
                          <a:ea typeface="+mn-ea"/>
                          <a:cs typeface="+mn-cs"/>
                        </a:rPr>
                        <a:t>/CPM</a:t>
                      </a:r>
                      <a:r>
                        <a:rPr lang="zh-CN" altLang="en-US" sz="2000" b="1" i="0" u="none" strike="noStrike" kern="1200" dirty="0" smtClean="0">
                          <a:solidFill>
                            <a:srgbClr val="1F4E79"/>
                          </a:solidFill>
                          <a:effectLst/>
                          <a:latin typeface="宋体" panose="02010600030101010101" pitchFamily="2" charset="-122"/>
                          <a:ea typeface="+mn-ea"/>
                          <a:cs typeface="+mn-cs"/>
                        </a:rPr>
                        <a:t>起</a:t>
                      </a:r>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r h="515466">
                <a:tc gridSpan="4">
                  <a:txBody>
                    <a:bodyPr/>
                    <a:lstStyle/>
                    <a:p>
                      <a:pPr algn="ctr" rtl="0" fontAlgn="b"/>
                      <a:r>
                        <a:rPr lang="en-US" altLang="zh-CN" sz="1800" kern="1200" dirty="0" smtClean="0">
                          <a:solidFill>
                            <a:schemeClr val="dk1"/>
                          </a:solidFill>
                          <a:effectLst/>
                          <a:latin typeface="+mn-lt"/>
                          <a:ea typeface="+mn-ea"/>
                          <a:cs typeface="+mn-cs"/>
                        </a:rPr>
                        <a:t>A</a:t>
                      </a:r>
                      <a:r>
                        <a:rPr lang="zh-CN" altLang="zh-CN" sz="1800" kern="1200" dirty="0" smtClean="0">
                          <a:solidFill>
                            <a:schemeClr val="dk1"/>
                          </a:solidFill>
                          <a:effectLst/>
                          <a:latin typeface="+mn-lt"/>
                          <a:ea typeface="+mn-ea"/>
                          <a:cs typeface="+mn-cs"/>
                        </a:rPr>
                        <a:t>类城市（ 广州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深圳</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沈阳</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大连</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南京</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长沙</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武汉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青岛</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成都</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杭州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天津</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重庆</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西安</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苏州</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宁波）</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zh-CN" altLang="en-US" sz="2000" b="0" i="0" u="none" strike="noStrike" dirty="0">
                        <a:solidFill>
                          <a:srgbClr val="1F4E79"/>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pPr algn="ctr" fontAlgn="b"/>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9525" marR="9525" marT="9525" marB="0" anchor="b"/>
                </a:tc>
                <a:tc hMerge="1">
                  <a:txBody>
                    <a:bodyPr/>
                    <a:lstStyle/>
                    <a:p>
                      <a:pPr marL="0" algn="ctr" defTabSz="914400" rtl="0" eaLnBrk="1" fontAlgn="b" latinLnBrk="0" hangingPunct="1"/>
                      <a:endParaRPr lang="zh-CN" altLang="en-US" sz="2000" b="1" i="0" u="none" strike="noStrike" kern="1200" dirty="0">
                        <a:solidFill>
                          <a:srgbClr val="1F4E79"/>
                        </a:solidFill>
                        <a:effectLst/>
                        <a:latin typeface="宋体" panose="02010600030101010101" pitchFamily="2" charset="-122"/>
                        <a:ea typeface="宋体" panose="02010600030101010101" pitchFamily="2" charset="-122"/>
                        <a:cs typeface="+mn-cs"/>
                      </a:endParaRPr>
                    </a:p>
                  </a:txBody>
                  <a:tcPr marL="6285" marR="6285" marT="6285" marB="0" anchor="b"/>
                </a:tc>
              </a:tr>
            </a:tbl>
          </a:graphicData>
        </a:graphic>
      </p:graphicFrame>
    </p:spTree>
    <p:extLst>
      <p:ext uri="{BB962C8B-B14F-4D97-AF65-F5344CB8AC3E}">
        <p14:creationId xmlns:p14="http://schemas.microsoft.com/office/powerpoint/2010/main" val="2574897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爱奇艺公司PPT模板" id="{95DD2D87-9047-4546-B7CA-66D57F83541F}" vid="{62BFA665-1A21-491F-A1FF-58E62419C62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爱奇艺公司PPT16比9模板-1</Template>
  <TotalTime>4955</TotalTime>
  <Words>1435</Words>
  <Application>Microsoft Office PowerPoint</Application>
  <PresentationFormat>宽屏</PresentationFormat>
  <Paragraphs>333</Paragraphs>
  <Slides>27</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宋体</vt:lpstr>
      <vt:lpstr>微软雅黑</vt:lpstr>
      <vt:lpstr>Arial</vt:lpstr>
      <vt:lpstr>Calibri</vt:lpstr>
      <vt:lpstr>Ebrima</vt:lpstr>
      <vt:lpstr>PPT模板-1</vt:lpstr>
      <vt:lpstr>程序化销售与广告库存</vt:lpstr>
      <vt:lpstr>Contents</vt:lpstr>
      <vt:lpstr>PowerPoint 演示文稿</vt:lpstr>
      <vt:lpstr>实时竞价（RTB）</vt:lpstr>
      <vt:lpstr>实时竞价（RTB）对库存的影响</vt:lpstr>
      <vt:lpstr>爱奇艺实时竞价RTB广告资源（贴片15秒）</vt:lpstr>
      <vt:lpstr>爱奇艺实时竞价RTB广告资源（贴片5秒）</vt:lpstr>
      <vt:lpstr>现有5秒贴片广告样式</vt:lpstr>
      <vt:lpstr>爱奇艺实时竞价RTB广告资源（暂停键）</vt:lpstr>
      <vt:lpstr>爱奇艺实时竞价RTB广告资源（overlay）</vt:lpstr>
      <vt:lpstr>现有Overlay广告样式</vt:lpstr>
      <vt:lpstr>爱奇艺实时竞价RTB广告资源（角标）</vt:lpstr>
      <vt:lpstr>现有角标广告样式</vt:lpstr>
      <vt:lpstr>RTB上线流程</vt:lpstr>
      <vt:lpstr>PowerPoint 演示文稿</vt:lpstr>
      <vt:lpstr>广告主目的明确，提高预算使用效率</vt:lpstr>
      <vt:lpstr>代理商已经开始逐渐将预算从传统渠道转给ATD</vt:lpstr>
      <vt:lpstr>PowerPoint 演示文稿</vt:lpstr>
      <vt:lpstr>智能预留（PDB）</vt:lpstr>
      <vt:lpstr>PDB价格政策（暂定）</vt:lpstr>
      <vt:lpstr>爱奇艺PDB广告资源</vt:lpstr>
      <vt:lpstr>PDB上线流程</vt:lpstr>
      <vt:lpstr>程序化售卖注意事项</vt:lpstr>
      <vt:lpstr>PowerPoint 演示文稿</vt:lpstr>
      <vt:lpstr>程序化售卖的4种方式</vt:lpstr>
      <vt:lpstr>程序化售卖方式</vt:lpstr>
      <vt:lpstr>程序化购买不是颠覆，而是迭代进化过程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程序化购买渠道分析</dc:title>
  <dc:creator>张涛（todzhang）</dc:creator>
  <cp:lastModifiedBy>张峥（fisherzhang）</cp:lastModifiedBy>
  <cp:revision>179</cp:revision>
  <dcterms:created xsi:type="dcterms:W3CDTF">2015-02-05T08:04:38Z</dcterms:created>
  <dcterms:modified xsi:type="dcterms:W3CDTF">2015-07-21T06:27:12Z</dcterms:modified>
</cp:coreProperties>
</file>