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15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4780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17D02-56C9-4812-817D-B88D4F69614E}" type="doc">
      <dgm:prSet loTypeId="urn:microsoft.com/office/officeart/2005/8/layout/venn3" loCatId="relationship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de-DE"/>
        </a:p>
      </dgm:t>
    </dgm:pt>
    <dgm:pt modelId="{C6C2D15E-B46F-4F59-ACCC-F0C57E05E292}">
      <dgm:prSet phldrT="[Text]" custT="1"/>
      <dgm:spPr/>
      <dgm:t>
        <a:bodyPr/>
        <a:lstStyle/>
        <a:p>
          <a:r>
            <a:rPr lang="de-DE" sz="1800" dirty="0" err="1"/>
            <a:t>address</a:t>
          </a:r>
          <a:endParaRPr lang="de-DE" sz="1800" dirty="0"/>
        </a:p>
      </dgm:t>
    </dgm:pt>
    <dgm:pt modelId="{AFBB6C7E-2D8B-4E1B-976E-30E37CE726F8}" type="parTrans" cxnId="{F51F5353-9864-4858-8AD4-58BAF9DD3089}">
      <dgm:prSet/>
      <dgm:spPr/>
      <dgm:t>
        <a:bodyPr/>
        <a:lstStyle/>
        <a:p>
          <a:endParaRPr lang="de-DE"/>
        </a:p>
      </dgm:t>
    </dgm:pt>
    <dgm:pt modelId="{A69196EA-196D-4388-BC59-DABB92F5BAC8}" type="sibTrans" cxnId="{F51F5353-9864-4858-8AD4-58BAF9DD3089}">
      <dgm:prSet/>
      <dgm:spPr/>
      <dgm:t>
        <a:bodyPr/>
        <a:lstStyle/>
        <a:p>
          <a:endParaRPr lang="de-DE"/>
        </a:p>
      </dgm:t>
    </dgm:pt>
    <dgm:pt modelId="{45E5318D-94EC-4E5A-9DB4-5A96F7C39AE8}">
      <dgm:prSet phldrT="[Text]" custT="1"/>
      <dgm:spPr/>
      <dgm:t>
        <a:bodyPr/>
        <a:lstStyle/>
        <a:p>
          <a:r>
            <a:rPr lang="de-DE" sz="1800" dirty="0" err="1"/>
            <a:t>Ignore</a:t>
          </a:r>
          <a:r>
            <a:rPr lang="de-DE" sz="1800" dirty="0"/>
            <a:t> Write 1</a:t>
          </a:r>
        </a:p>
      </dgm:t>
    </dgm:pt>
    <dgm:pt modelId="{2F5670AD-9DDF-4C81-A1EC-972DF782942F}" type="parTrans" cxnId="{0CED764A-E502-48D3-BC90-F3731AF3DA3E}">
      <dgm:prSet/>
      <dgm:spPr/>
      <dgm:t>
        <a:bodyPr/>
        <a:lstStyle/>
        <a:p>
          <a:endParaRPr lang="de-DE"/>
        </a:p>
      </dgm:t>
    </dgm:pt>
    <dgm:pt modelId="{4D093CE1-19A0-4D71-A006-579B094AE4FE}" type="sibTrans" cxnId="{0CED764A-E502-48D3-BC90-F3731AF3DA3E}">
      <dgm:prSet/>
      <dgm:spPr/>
      <dgm:t>
        <a:bodyPr/>
        <a:lstStyle/>
        <a:p>
          <a:endParaRPr lang="de-DE"/>
        </a:p>
      </dgm:t>
    </dgm:pt>
    <dgm:pt modelId="{B1B12C36-2958-4666-AF6F-FA790B2BBDD5}">
      <dgm:prSet phldrT="[Text]" custT="1"/>
      <dgm:spPr/>
      <dgm:t>
        <a:bodyPr/>
        <a:lstStyle/>
        <a:p>
          <a:r>
            <a:rPr lang="de-DE" sz="1800" dirty="0" err="1"/>
            <a:t>Ignore</a:t>
          </a:r>
          <a:r>
            <a:rPr lang="de-DE" sz="1800" dirty="0"/>
            <a:t> Write 0</a:t>
          </a:r>
        </a:p>
      </dgm:t>
    </dgm:pt>
    <dgm:pt modelId="{93B8BE25-1A6D-4D80-A255-02CC080905AF}" type="parTrans" cxnId="{08DA2295-C705-4763-80D4-7F38EB74314A}">
      <dgm:prSet/>
      <dgm:spPr/>
      <dgm:t>
        <a:bodyPr/>
        <a:lstStyle/>
        <a:p>
          <a:endParaRPr lang="de-DE"/>
        </a:p>
      </dgm:t>
    </dgm:pt>
    <dgm:pt modelId="{C3E9958C-C9E4-493A-97CF-A5E5B958DC3D}" type="sibTrans" cxnId="{08DA2295-C705-4763-80D4-7F38EB74314A}">
      <dgm:prSet/>
      <dgm:spPr/>
      <dgm:t>
        <a:bodyPr/>
        <a:lstStyle/>
        <a:p>
          <a:endParaRPr lang="de-DE"/>
        </a:p>
      </dgm:t>
    </dgm:pt>
    <dgm:pt modelId="{3C99F23E-D1B8-463C-9D2B-5D0709305831}">
      <dgm:prSet phldrT="[Text]" custT="1"/>
      <dgm:spPr/>
      <dgm:t>
        <a:bodyPr/>
        <a:lstStyle/>
        <a:p>
          <a:r>
            <a:rPr lang="de-DE" sz="1800" dirty="0"/>
            <a:t>Special Action</a:t>
          </a:r>
        </a:p>
      </dgm:t>
    </dgm:pt>
    <dgm:pt modelId="{E57D5A47-FD39-4DD8-855B-DF00410450D6}" type="parTrans" cxnId="{E662AD00-5BBC-4BDC-A12A-5940A5A3D4B9}">
      <dgm:prSet/>
      <dgm:spPr/>
      <dgm:t>
        <a:bodyPr/>
        <a:lstStyle/>
        <a:p>
          <a:endParaRPr lang="de-DE"/>
        </a:p>
      </dgm:t>
    </dgm:pt>
    <dgm:pt modelId="{EACDD092-9C9D-4BF2-9F6C-36DBD79C47B9}" type="sibTrans" cxnId="{E662AD00-5BBC-4BDC-A12A-5940A5A3D4B9}">
      <dgm:prSet/>
      <dgm:spPr/>
      <dgm:t>
        <a:bodyPr/>
        <a:lstStyle/>
        <a:p>
          <a:endParaRPr lang="de-DE"/>
        </a:p>
      </dgm:t>
    </dgm:pt>
    <dgm:pt modelId="{164DA71B-5A5C-4A58-B927-999F84894639}" type="pres">
      <dgm:prSet presAssocID="{01817D02-56C9-4812-817D-B88D4F69614E}" presName="Name0" presStyleCnt="0">
        <dgm:presLayoutVars>
          <dgm:dir/>
          <dgm:resizeHandles val="exact"/>
        </dgm:presLayoutVars>
      </dgm:prSet>
      <dgm:spPr/>
    </dgm:pt>
    <dgm:pt modelId="{84AE9FB2-4D9A-420A-A93B-54B4BD9406CF}" type="pres">
      <dgm:prSet presAssocID="{C6C2D15E-B46F-4F59-ACCC-F0C57E05E292}" presName="Name5" presStyleLbl="vennNode1" presStyleIdx="0" presStyleCnt="4" custScaleY="55079">
        <dgm:presLayoutVars>
          <dgm:bulletEnabled val="1"/>
        </dgm:presLayoutVars>
      </dgm:prSet>
      <dgm:spPr/>
    </dgm:pt>
    <dgm:pt modelId="{10F2CDA5-7DF4-4A2C-9CA9-3D78568AC211}" type="pres">
      <dgm:prSet presAssocID="{A69196EA-196D-4388-BC59-DABB92F5BAC8}" presName="space" presStyleCnt="0"/>
      <dgm:spPr/>
    </dgm:pt>
    <dgm:pt modelId="{54F64C01-8C5A-4FFB-8B89-6B5290B029EF}" type="pres">
      <dgm:prSet presAssocID="{45E5318D-94EC-4E5A-9DB4-5A96F7C39AE8}" presName="Name5" presStyleLbl="vennNode1" presStyleIdx="1" presStyleCnt="4" custScaleY="55079">
        <dgm:presLayoutVars>
          <dgm:bulletEnabled val="1"/>
        </dgm:presLayoutVars>
      </dgm:prSet>
      <dgm:spPr/>
    </dgm:pt>
    <dgm:pt modelId="{2D82BA12-FB94-4F3A-AE18-87B7A90E29B0}" type="pres">
      <dgm:prSet presAssocID="{4D093CE1-19A0-4D71-A006-579B094AE4FE}" presName="space" presStyleCnt="0"/>
      <dgm:spPr/>
    </dgm:pt>
    <dgm:pt modelId="{E54618DB-4B1C-4129-B385-794B53B5F841}" type="pres">
      <dgm:prSet presAssocID="{B1B12C36-2958-4666-AF6F-FA790B2BBDD5}" presName="Name5" presStyleLbl="vennNode1" presStyleIdx="2" presStyleCnt="4" custScaleY="55079">
        <dgm:presLayoutVars>
          <dgm:bulletEnabled val="1"/>
        </dgm:presLayoutVars>
      </dgm:prSet>
      <dgm:spPr/>
    </dgm:pt>
    <dgm:pt modelId="{848D78E1-9DED-4B1C-94C5-6903278BE131}" type="pres">
      <dgm:prSet presAssocID="{C3E9958C-C9E4-493A-97CF-A5E5B958DC3D}" presName="space" presStyleCnt="0"/>
      <dgm:spPr/>
    </dgm:pt>
    <dgm:pt modelId="{00833812-F4D1-4321-8A2C-77CA88E8EF09}" type="pres">
      <dgm:prSet presAssocID="{3C99F23E-D1B8-463C-9D2B-5D0709305831}" presName="Name5" presStyleLbl="vennNode1" presStyleIdx="3" presStyleCnt="4" custScaleY="55079">
        <dgm:presLayoutVars>
          <dgm:bulletEnabled val="1"/>
        </dgm:presLayoutVars>
      </dgm:prSet>
      <dgm:spPr/>
    </dgm:pt>
  </dgm:ptLst>
  <dgm:cxnLst>
    <dgm:cxn modelId="{0CED764A-E502-48D3-BC90-F3731AF3DA3E}" srcId="{01817D02-56C9-4812-817D-B88D4F69614E}" destId="{45E5318D-94EC-4E5A-9DB4-5A96F7C39AE8}" srcOrd="1" destOrd="0" parTransId="{2F5670AD-9DDF-4C81-A1EC-972DF782942F}" sibTransId="{4D093CE1-19A0-4D71-A006-579B094AE4FE}"/>
    <dgm:cxn modelId="{7BA4A1BB-9468-4096-B71E-F1ED7A88B16E}" type="presOf" srcId="{C6C2D15E-B46F-4F59-ACCC-F0C57E05E292}" destId="{84AE9FB2-4D9A-420A-A93B-54B4BD9406CF}" srcOrd="0" destOrd="0" presId="urn:microsoft.com/office/officeart/2005/8/layout/venn3"/>
    <dgm:cxn modelId="{E662AD00-5BBC-4BDC-A12A-5940A5A3D4B9}" srcId="{01817D02-56C9-4812-817D-B88D4F69614E}" destId="{3C99F23E-D1B8-463C-9D2B-5D0709305831}" srcOrd="3" destOrd="0" parTransId="{E57D5A47-FD39-4DD8-855B-DF00410450D6}" sibTransId="{EACDD092-9C9D-4BF2-9F6C-36DBD79C47B9}"/>
    <dgm:cxn modelId="{F51F5353-9864-4858-8AD4-58BAF9DD3089}" srcId="{01817D02-56C9-4812-817D-B88D4F69614E}" destId="{C6C2D15E-B46F-4F59-ACCC-F0C57E05E292}" srcOrd="0" destOrd="0" parTransId="{AFBB6C7E-2D8B-4E1B-976E-30E37CE726F8}" sibTransId="{A69196EA-196D-4388-BC59-DABB92F5BAC8}"/>
    <dgm:cxn modelId="{D4D394B9-DD23-494B-A6AD-E192EEBF16BA}" type="presOf" srcId="{01817D02-56C9-4812-817D-B88D4F69614E}" destId="{164DA71B-5A5C-4A58-B927-999F84894639}" srcOrd="0" destOrd="0" presId="urn:microsoft.com/office/officeart/2005/8/layout/venn3"/>
    <dgm:cxn modelId="{08DA2295-C705-4763-80D4-7F38EB74314A}" srcId="{01817D02-56C9-4812-817D-B88D4F69614E}" destId="{B1B12C36-2958-4666-AF6F-FA790B2BBDD5}" srcOrd="2" destOrd="0" parTransId="{93B8BE25-1A6D-4D80-A255-02CC080905AF}" sibTransId="{C3E9958C-C9E4-493A-97CF-A5E5B958DC3D}"/>
    <dgm:cxn modelId="{95C9D7A4-804D-4606-88FF-D4C10B0DD6E4}" type="presOf" srcId="{B1B12C36-2958-4666-AF6F-FA790B2BBDD5}" destId="{E54618DB-4B1C-4129-B385-794B53B5F841}" srcOrd="0" destOrd="0" presId="urn:microsoft.com/office/officeart/2005/8/layout/venn3"/>
    <dgm:cxn modelId="{738A3320-1A5F-46A5-A814-A26793A4E191}" type="presOf" srcId="{3C99F23E-D1B8-463C-9D2B-5D0709305831}" destId="{00833812-F4D1-4321-8A2C-77CA88E8EF09}" srcOrd="0" destOrd="0" presId="urn:microsoft.com/office/officeart/2005/8/layout/venn3"/>
    <dgm:cxn modelId="{1E0B02EE-44CD-41D0-BD6C-05FFC51037CE}" type="presOf" srcId="{45E5318D-94EC-4E5A-9DB4-5A96F7C39AE8}" destId="{54F64C01-8C5A-4FFB-8B89-6B5290B029EF}" srcOrd="0" destOrd="0" presId="urn:microsoft.com/office/officeart/2005/8/layout/venn3"/>
    <dgm:cxn modelId="{37684EE2-50C7-41B5-B34B-15624D23C3C5}" type="presParOf" srcId="{164DA71B-5A5C-4A58-B927-999F84894639}" destId="{84AE9FB2-4D9A-420A-A93B-54B4BD9406CF}" srcOrd="0" destOrd="0" presId="urn:microsoft.com/office/officeart/2005/8/layout/venn3"/>
    <dgm:cxn modelId="{80C8C9DC-858A-4237-9940-60210F3B895E}" type="presParOf" srcId="{164DA71B-5A5C-4A58-B927-999F84894639}" destId="{10F2CDA5-7DF4-4A2C-9CA9-3D78568AC211}" srcOrd="1" destOrd="0" presId="urn:microsoft.com/office/officeart/2005/8/layout/venn3"/>
    <dgm:cxn modelId="{05FB72FA-999B-4AEF-A44C-CC09EA51069F}" type="presParOf" srcId="{164DA71B-5A5C-4A58-B927-999F84894639}" destId="{54F64C01-8C5A-4FFB-8B89-6B5290B029EF}" srcOrd="2" destOrd="0" presId="urn:microsoft.com/office/officeart/2005/8/layout/venn3"/>
    <dgm:cxn modelId="{DBBBE005-83C5-4993-8AD8-3758AA3F12D4}" type="presParOf" srcId="{164DA71B-5A5C-4A58-B927-999F84894639}" destId="{2D82BA12-FB94-4F3A-AE18-87B7A90E29B0}" srcOrd="3" destOrd="0" presId="urn:microsoft.com/office/officeart/2005/8/layout/venn3"/>
    <dgm:cxn modelId="{D49F5C19-3D5C-4574-BF4F-48A1E8F9427C}" type="presParOf" srcId="{164DA71B-5A5C-4A58-B927-999F84894639}" destId="{E54618DB-4B1C-4129-B385-794B53B5F841}" srcOrd="4" destOrd="0" presId="urn:microsoft.com/office/officeart/2005/8/layout/venn3"/>
    <dgm:cxn modelId="{7A17CF93-1396-435C-A3CF-57913692016E}" type="presParOf" srcId="{164DA71B-5A5C-4A58-B927-999F84894639}" destId="{848D78E1-9DED-4B1C-94C5-6903278BE131}" srcOrd="5" destOrd="0" presId="urn:microsoft.com/office/officeart/2005/8/layout/venn3"/>
    <dgm:cxn modelId="{C8D4C7A5-872F-44C5-BB51-2BE5234170D3}" type="presParOf" srcId="{164DA71B-5A5C-4A58-B927-999F84894639}" destId="{00833812-F4D1-4321-8A2C-77CA88E8EF0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0BDDB-DB3F-4EE7-93B3-66B98EB6AD4B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AF3C03-4C8F-4EAE-BE14-1EF35C6328ED}">
      <dgm:prSet phldrT="[Text]"/>
      <dgm:spPr/>
      <dgm:t>
        <a:bodyPr/>
        <a:lstStyle/>
        <a:p>
          <a:r>
            <a:rPr lang="de-DE" dirty="0" err="1"/>
            <a:t>queue</a:t>
          </a:r>
          <a:endParaRPr lang="de-DE" dirty="0"/>
        </a:p>
      </dgm:t>
    </dgm:pt>
    <dgm:pt modelId="{C0B50692-2A1B-415C-BF39-12EB095033A3}" type="parTrans" cxnId="{837FE9BA-9E13-489C-924E-E3216BC65E48}">
      <dgm:prSet/>
      <dgm:spPr/>
      <dgm:t>
        <a:bodyPr/>
        <a:lstStyle/>
        <a:p>
          <a:endParaRPr lang="de-DE"/>
        </a:p>
      </dgm:t>
    </dgm:pt>
    <dgm:pt modelId="{953DA82D-0702-47D7-8547-74F3DE01D88E}" type="sibTrans" cxnId="{837FE9BA-9E13-489C-924E-E3216BC65E48}">
      <dgm:prSet/>
      <dgm:spPr/>
      <dgm:t>
        <a:bodyPr/>
        <a:lstStyle/>
        <a:p>
          <a:endParaRPr lang="de-DE"/>
        </a:p>
      </dgm:t>
    </dgm:pt>
    <dgm:pt modelId="{A9D105AE-5EA6-4574-B65C-28264A2AE2B0}">
      <dgm:prSet phldrT="[Text]"/>
      <dgm:spPr/>
      <dgm:t>
        <a:bodyPr/>
        <a:lstStyle/>
        <a:p>
          <a:r>
            <a:rPr lang="de-DE" dirty="0"/>
            <a:t>Event </a:t>
          </a:r>
          <a:r>
            <a:rPr lang="de-DE" dirty="0" err="1"/>
            <a:t>definition</a:t>
          </a:r>
          <a:r>
            <a:rPr lang="de-DE" dirty="0"/>
            <a:t> Pt.1</a:t>
          </a:r>
        </a:p>
      </dgm:t>
    </dgm:pt>
    <dgm:pt modelId="{44A8510C-A557-4870-AF2F-E2A5DD6FEEF3}" type="parTrans" cxnId="{E884C070-1785-4D1B-B6C4-A3DCEFA43A8A}">
      <dgm:prSet/>
      <dgm:spPr/>
      <dgm:t>
        <a:bodyPr/>
        <a:lstStyle/>
        <a:p>
          <a:endParaRPr lang="de-DE"/>
        </a:p>
      </dgm:t>
    </dgm:pt>
    <dgm:pt modelId="{E004810E-4234-447E-B574-B08B8B3252F5}" type="sibTrans" cxnId="{E884C070-1785-4D1B-B6C4-A3DCEFA43A8A}">
      <dgm:prSet/>
      <dgm:spPr/>
      <dgm:t>
        <a:bodyPr/>
        <a:lstStyle/>
        <a:p>
          <a:endParaRPr lang="de-DE"/>
        </a:p>
      </dgm:t>
    </dgm:pt>
    <dgm:pt modelId="{B7FE9213-D47C-4DFE-8F0E-BBB733D21E83}">
      <dgm:prSet phldrT="[Text]"/>
      <dgm:spPr/>
      <dgm:t>
        <a:bodyPr/>
        <a:lstStyle/>
        <a:p>
          <a:r>
            <a:rPr lang="de-DE" dirty="0"/>
            <a:t>Event </a:t>
          </a:r>
          <a:r>
            <a:rPr lang="de-DE" dirty="0" err="1"/>
            <a:t>definition</a:t>
          </a:r>
          <a:r>
            <a:rPr lang="de-DE" dirty="0"/>
            <a:t> Pt.2</a:t>
          </a:r>
        </a:p>
      </dgm:t>
    </dgm:pt>
    <dgm:pt modelId="{6F4F436D-73AE-43E9-A41A-DB50B82AAB35}" type="parTrans" cxnId="{3FF67FFF-98FC-4898-A9BD-0D2C3B05821E}">
      <dgm:prSet/>
      <dgm:spPr/>
      <dgm:t>
        <a:bodyPr/>
        <a:lstStyle/>
        <a:p>
          <a:endParaRPr lang="de-DE"/>
        </a:p>
      </dgm:t>
    </dgm:pt>
    <dgm:pt modelId="{9E719D90-DA11-44BA-BA2B-C2627BA93294}" type="sibTrans" cxnId="{3FF67FFF-98FC-4898-A9BD-0D2C3B05821E}">
      <dgm:prSet/>
      <dgm:spPr/>
      <dgm:t>
        <a:bodyPr/>
        <a:lstStyle/>
        <a:p>
          <a:endParaRPr lang="de-DE"/>
        </a:p>
      </dgm:t>
    </dgm:pt>
    <dgm:pt modelId="{EFE90A66-3031-4B9C-BAA2-F8ADEA496FDF}">
      <dgm:prSet phldrT="[Text]"/>
      <dgm:spPr/>
      <dgm:t>
        <a:bodyPr/>
        <a:lstStyle/>
        <a:p>
          <a:r>
            <a:rPr lang="de-DE" dirty="0"/>
            <a:t>User Code Pt.2</a:t>
          </a:r>
        </a:p>
      </dgm:t>
    </dgm:pt>
    <dgm:pt modelId="{D507EED0-2F93-49EC-84EE-94F170F959BB}" type="parTrans" cxnId="{8946E7B1-9FDB-4A63-AB2A-0D8FA60DD9D1}">
      <dgm:prSet/>
      <dgm:spPr/>
      <dgm:t>
        <a:bodyPr/>
        <a:lstStyle/>
        <a:p>
          <a:endParaRPr lang="de-DE"/>
        </a:p>
      </dgm:t>
    </dgm:pt>
    <dgm:pt modelId="{0884599F-65C6-48D3-82CE-82A9BA1D135E}" type="sibTrans" cxnId="{8946E7B1-9FDB-4A63-AB2A-0D8FA60DD9D1}">
      <dgm:prSet/>
      <dgm:spPr/>
      <dgm:t>
        <a:bodyPr/>
        <a:lstStyle/>
        <a:p>
          <a:endParaRPr lang="de-DE"/>
        </a:p>
      </dgm:t>
    </dgm:pt>
    <dgm:pt modelId="{F0802963-9C81-44A4-A3E7-52EAAFED1BB4}">
      <dgm:prSet phldrT="[Text]"/>
      <dgm:spPr/>
      <dgm:t>
        <a:bodyPr/>
        <a:lstStyle/>
        <a:p>
          <a:r>
            <a:rPr lang="de-DE" dirty="0"/>
            <a:t>User Code Pt.1</a:t>
          </a:r>
        </a:p>
      </dgm:t>
    </dgm:pt>
    <dgm:pt modelId="{95A9DCB9-BF0B-49A1-B2BF-40954AFC6DBF}" type="parTrans" cxnId="{AD603072-5F34-4B25-B640-B6C2C14F048B}">
      <dgm:prSet/>
      <dgm:spPr/>
      <dgm:t>
        <a:bodyPr/>
        <a:lstStyle/>
        <a:p>
          <a:endParaRPr lang="de-DE"/>
        </a:p>
      </dgm:t>
    </dgm:pt>
    <dgm:pt modelId="{B2CBD7E8-33F7-4DC1-BD35-AB58B0394763}" type="sibTrans" cxnId="{AD603072-5F34-4B25-B640-B6C2C14F048B}">
      <dgm:prSet/>
      <dgm:spPr/>
      <dgm:t>
        <a:bodyPr/>
        <a:lstStyle/>
        <a:p>
          <a:endParaRPr lang="de-DE"/>
        </a:p>
      </dgm:t>
    </dgm:pt>
    <dgm:pt modelId="{A5C95440-45F5-41C0-9966-BE0B56BA710E}">
      <dgm:prSet phldrT="[Text]"/>
      <dgm:spPr/>
      <dgm:t>
        <a:bodyPr/>
        <a:lstStyle/>
        <a:p>
          <a:r>
            <a:rPr lang="de-DE" dirty="0" err="1"/>
            <a:t>timer</a:t>
          </a:r>
          <a:endParaRPr lang="de-DE" dirty="0"/>
        </a:p>
      </dgm:t>
    </dgm:pt>
    <dgm:pt modelId="{375C99F7-27EB-4F0A-AB1B-34ECDB03E8FD}" type="parTrans" cxnId="{95D4A423-53F6-4316-B77B-F44FC64AFA19}">
      <dgm:prSet/>
      <dgm:spPr/>
      <dgm:t>
        <a:bodyPr/>
        <a:lstStyle/>
        <a:p>
          <a:endParaRPr lang="de-DE"/>
        </a:p>
      </dgm:t>
    </dgm:pt>
    <dgm:pt modelId="{7526C099-D115-4282-A12E-10F0AF58E920}" type="sibTrans" cxnId="{95D4A423-53F6-4316-B77B-F44FC64AFA19}">
      <dgm:prSet/>
      <dgm:spPr/>
      <dgm:t>
        <a:bodyPr/>
        <a:lstStyle/>
        <a:p>
          <a:endParaRPr lang="de-DE"/>
        </a:p>
      </dgm:t>
    </dgm:pt>
    <dgm:pt modelId="{9BACE051-D20E-4FFA-91AF-DF143B3D39FF}">
      <dgm:prSet phldrT="[Text]"/>
      <dgm:spPr/>
      <dgm:t>
        <a:bodyPr/>
        <a:lstStyle/>
        <a:p>
          <a:r>
            <a:rPr lang="de-DE" dirty="0" err="1"/>
            <a:t>allocator</a:t>
          </a:r>
          <a:endParaRPr lang="de-DE" dirty="0"/>
        </a:p>
      </dgm:t>
    </dgm:pt>
    <dgm:pt modelId="{6DD0E64F-5FA5-48F9-8FFB-F416EC5EFBD7}" type="parTrans" cxnId="{DB4D402B-6042-4CF1-BFB7-D9647A68AA6B}">
      <dgm:prSet/>
      <dgm:spPr/>
      <dgm:t>
        <a:bodyPr/>
        <a:lstStyle/>
        <a:p>
          <a:endParaRPr lang="de-DE"/>
        </a:p>
      </dgm:t>
    </dgm:pt>
    <dgm:pt modelId="{29FA5BB5-CA77-4649-A901-25A52C86687C}" type="sibTrans" cxnId="{DB4D402B-6042-4CF1-BFB7-D9647A68AA6B}">
      <dgm:prSet/>
      <dgm:spPr/>
      <dgm:t>
        <a:bodyPr/>
        <a:lstStyle/>
        <a:p>
          <a:endParaRPr lang="de-DE"/>
        </a:p>
      </dgm:t>
    </dgm:pt>
    <dgm:pt modelId="{49686821-19A5-456C-A388-5BEB214C529A}">
      <dgm:prSet phldrT="[Text]"/>
      <dgm:spPr/>
      <dgm:t>
        <a:bodyPr/>
        <a:lstStyle/>
        <a:p>
          <a:r>
            <a:rPr lang="de-DE" dirty="0"/>
            <a:t>Queue-</a:t>
          </a:r>
          <a:r>
            <a:rPr lang="de-DE" dirty="0" err="1"/>
            <a:t>Processor</a:t>
          </a:r>
          <a:endParaRPr lang="de-DE" dirty="0"/>
        </a:p>
      </dgm:t>
    </dgm:pt>
    <dgm:pt modelId="{4533031F-E708-494E-B987-608FD3568D9B}" type="parTrans" cxnId="{08609344-4EE8-4F9B-9159-243D5FF96049}">
      <dgm:prSet/>
      <dgm:spPr/>
      <dgm:t>
        <a:bodyPr/>
        <a:lstStyle/>
        <a:p>
          <a:endParaRPr lang="de-DE"/>
        </a:p>
      </dgm:t>
    </dgm:pt>
    <dgm:pt modelId="{C53D8AFF-F445-4F01-9B8C-386BB0EF6E8F}" type="sibTrans" cxnId="{08609344-4EE8-4F9B-9159-243D5FF96049}">
      <dgm:prSet/>
      <dgm:spPr/>
      <dgm:t>
        <a:bodyPr/>
        <a:lstStyle/>
        <a:p>
          <a:endParaRPr lang="de-DE"/>
        </a:p>
      </dgm:t>
    </dgm:pt>
    <dgm:pt modelId="{3FD515E3-DE8A-4ABC-B7B1-9A0B393B68D5}" type="pres">
      <dgm:prSet presAssocID="{8690BDDB-DB3F-4EE7-93B3-66B98EB6AD4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32EA60-DEE2-456F-8191-DBF38EB6153E}" type="pres">
      <dgm:prSet presAssocID="{FEAF3C03-4C8F-4EAE-BE14-1EF35C6328ED}" presName="centerShape" presStyleLbl="node0" presStyleIdx="0" presStyleCnt="1"/>
      <dgm:spPr/>
    </dgm:pt>
    <dgm:pt modelId="{187EA87D-60C4-4734-BB36-452903F321DC}" type="pres">
      <dgm:prSet presAssocID="{44A8510C-A557-4870-AF2F-E2A5DD6FEEF3}" presName="parTrans" presStyleLbl="sibTrans2D1" presStyleIdx="0" presStyleCnt="7" custAng="10800000"/>
      <dgm:spPr/>
    </dgm:pt>
    <dgm:pt modelId="{6410C46B-C429-4BE3-9DCD-AC7A2918F1F6}" type="pres">
      <dgm:prSet presAssocID="{44A8510C-A557-4870-AF2F-E2A5DD6FEEF3}" presName="connectorText" presStyleLbl="sibTrans2D1" presStyleIdx="0" presStyleCnt="7"/>
      <dgm:spPr/>
    </dgm:pt>
    <dgm:pt modelId="{BCAE6BF6-5E6D-480C-9B47-2D7F6CE10CD8}" type="pres">
      <dgm:prSet presAssocID="{A9D105AE-5EA6-4574-B65C-28264A2AE2B0}" presName="node" presStyleLbl="node1" presStyleIdx="0" presStyleCnt="7" custRadScaleRad="154608" custRadScaleInc="202391">
        <dgm:presLayoutVars>
          <dgm:bulletEnabled val="1"/>
        </dgm:presLayoutVars>
      </dgm:prSet>
      <dgm:spPr/>
    </dgm:pt>
    <dgm:pt modelId="{E5637143-C637-4C1C-A8D2-A6598BA3CFC9}" type="pres">
      <dgm:prSet presAssocID="{6F4F436D-73AE-43E9-A41A-DB50B82AAB35}" presName="parTrans" presStyleLbl="sibTrans2D1" presStyleIdx="1" presStyleCnt="7" custAng="10785546"/>
      <dgm:spPr/>
    </dgm:pt>
    <dgm:pt modelId="{799D9C1E-F7ED-4B6A-AA58-14425E0D4370}" type="pres">
      <dgm:prSet presAssocID="{6F4F436D-73AE-43E9-A41A-DB50B82AAB35}" presName="connectorText" presStyleLbl="sibTrans2D1" presStyleIdx="1" presStyleCnt="7"/>
      <dgm:spPr/>
    </dgm:pt>
    <dgm:pt modelId="{944A7F8F-4CE2-463C-8D13-0C9667FCADAB}" type="pres">
      <dgm:prSet presAssocID="{B7FE9213-D47C-4DFE-8F0E-BBB733D21E83}" presName="node" presStyleLbl="node1" presStyleIdx="1" presStyleCnt="7" custRadScaleRad="148548" custRadScaleInc="117227">
        <dgm:presLayoutVars>
          <dgm:bulletEnabled val="1"/>
        </dgm:presLayoutVars>
      </dgm:prSet>
      <dgm:spPr/>
    </dgm:pt>
    <dgm:pt modelId="{30FDA8F6-7E6F-4980-8D7A-0317F13F4C60}" type="pres">
      <dgm:prSet presAssocID="{D507EED0-2F93-49EC-84EE-94F170F959BB}" presName="parTrans" presStyleLbl="sibTrans2D1" presStyleIdx="2" presStyleCnt="7"/>
      <dgm:spPr/>
    </dgm:pt>
    <dgm:pt modelId="{32C36CB9-3D31-4C0B-916A-131FC5D45F9E}" type="pres">
      <dgm:prSet presAssocID="{D507EED0-2F93-49EC-84EE-94F170F959BB}" presName="connectorText" presStyleLbl="sibTrans2D1" presStyleIdx="2" presStyleCnt="7"/>
      <dgm:spPr/>
    </dgm:pt>
    <dgm:pt modelId="{52E7FF92-5931-4277-B072-14A227CE7538}" type="pres">
      <dgm:prSet presAssocID="{EFE90A66-3031-4B9C-BAA2-F8ADEA496FDF}" presName="node" presStyleLbl="node1" presStyleIdx="2" presStyleCnt="7" custRadScaleRad="94946" custRadScaleInc="242493">
        <dgm:presLayoutVars>
          <dgm:bulletEnabled val="1"/>
        </dgm:presLayoutVars>
      </dgm:prSet>
      <dgm:spPr/>
    </dgm:pt>
    <dgm:pt modelId="{DC2DA065-4A19-42D6-9DAF-EE8D04D22A3C}" type="pres">
      <dgm:prSet presAssocID="{95A9DCB9-BF0B-49A1-B2BF-40954AFC6DBF}" presName="parTrans" presStyleLbl="sibTrans2D1" presStyleIdx="3" presStyleCnt="7" custAng="0"/>
      <dgm:spPr/>
    </dgm:pt>
    <dgm:pt modelId="{C476DD79-A4E5-4B73-AC2F-54BEFBD08D55}" type="pres">
      <dgm:prSet presAssocID="{95A9DCB9-BF0B-49A1-B2BF-40954AFC6DBF}" presName="connectorText" presStyleLbl="sibTrans2D1" presStyleIdx="3" presStyleCnt="7"/>
      <dgm:spPr/>
    </dgm:pt>
    <dgm:pt modelId="{A991F287-4F24-4C45-853D-6D83CFBD5AFF}" type="pres">
      <dgm:prSet presAssocID="{F0802963-9C81-44A4-A3E7-52EAAFED1BB4}" presName="node" presStyleLbl="node1" presStyleIdx="3" presStyleCnt="7" custRadScaleRad="107503" custRadScaleInc="239625">
        <dgm:presLayoutVars>
          <dgm:bulletEnabled val="1"/>
        </dgm:presLayoutVars>
      </dgm:prSet>
      <dgm:spPr/>
    </dgm:pt>
    <dgm:pt modelId="{97052C36-4FD1-46DB-94B8-89CCA1219EB8}" type="pres">
      <dgm:prSet presAssocID="{4533031F-E708-494E-B987-608FD3568D9B}" presName="parTrans" presStyleLbl="sibTrans2D1" presStyleIdx="4" presStyleCnt="7"/>
      <dgm:spPr/>
    </dgm:pt>
    <dgm:pt modelId="{C672AF3F-C45A-4B0E-BEFC-26D03AE87162}" type="pres">
      <dgm:prSet presAssocID="{4533031F-E708-494E-B987-608FD3568D9B}" presName="connectorText" presStyleLbl="sibTrans2D1" presStyleIdx="4" presStyleCnt="7"/>
      <dgm:spPr/>
    </dgm:pt>
    <dgm:pt modelId="{40B21FE4-C3EA-467E-A28C-C619E4149F3D}" type="pres">
      <dgm:prSet presAssocID="{49686821-19A5-456C-A388-5BEB214C529A}" presName="node" presStyleLbl="node1" presStyleIdx="4" presStyleCnt="7" custRadScaleRad="149443" custRadScaleInc="167235">
        <dgm:presLayoutVars>
          <dgm:bulletEnabled val="1"/>
        </dgm:presLayoutVars>
      </dgm:prSet>
      <dgm:spPr/>
    </dgm:pt>
    <dgm:pt modelId="{31C4D154-FF76-4BEF-AD87-56EF57F431EE}" type="pres">
      <dgm:prSet presAssocID="{6DD0E64F-5FA5-48F9-8FFB-F416EC5EFBD7}" presName="parTrans" presStyleLbl="sibTrans2D1" presStyleIdx="5" presStyleCnt="7" custAng="10549538"/>
      <dgm:spPr/>
    </dgm:pt>
    <dgm:pt modelId="{772D0D59-6446-4C3E-AFC2-562615BEE53D}" type="pres">
      <dgm:prSet presAssocID="{6DD0E64F-5FA5-48F9-8FFB-F416EC5EFBD7}" presName="connectorText" presStyleLbl="sibTrans2D1" presStyleIdx="5" presStyleCnt="7"/>
      <dgm:spPr/>
    </dgm:pt>
    <dgm:pt modelId="{9723CEB3-4366-47E5-BA6A-2B46D8C6A210}" type="pres">
      <dgm:prSet presAssocID="{9BACE051-D20E-4FFA-91AF-DF143B3D39FF}" presName="node" presStyleLbl="node1" presStyleIdx="5" presStyleCnt="7" custRadScaleRad="90909" custRadScaleInc="299567">
        <dgm:presLayoutVars>
          <dgm:bulletEnabled val="1"/>
        </dgm:presLayoutVars>
      </dgm:prSet>
      <dgm:spPr/>
    </dgm:pt>
    <dgm:pt modelId="{DDC8D372-1F80-4C75-8415-E3452CE1911B}" type="pres">
      <dgm:prSet presAssocID="{375C99F7-27EB-4F0A-AB1B-34ECDB03E8FD}" presName="parTrans" presStyleLbl="sibTrans2D1" presStyleIdx="6" presStyleCnt="7" custAng="11042820"/>
      <dgm:spPr/>
    </dgm:pt>
    <dgm:pt modelId="{6536953C-816B-402D-B44A-A558FEFBC9BE}" type="pres">
      <dgm:prSet presAssocID="{375C99F7-27EB-4F0A-AB1B-34ECDB03E8FD}" presName="connectorText" presStyleLbl="sibTrans2D1" presStyleIdx="6" presStyleCnt="7"/>
      <dgm:spPr/>
    </dgm:pt>
    <dgm:pt modelId="{CC14C4F3-3CF7-40D6-8521-3B8A5B5D72F6}" type="pres">
      <dgm:prSet presAssocID="{A5C95440-45F5-41C0-9966-BE0B56BA710E}" presName="node" presStyleLbl="node1" presStyleIdx="6" presStyleCnt="7" custRadScaleRad="106970" custRadScaleInc="285869">
        <dgm:presLayoutVars>
          <dgm:bulletEnabled val="1"/>
        </dgm:presLayoutVars>
      </dgm:prSet>
      <dgm:spPr/>
    </dgm:pt>
  </dgm:ptLst>
  <dgm:cxnLst>
    <dgm:cxn modelId="{AD603072-5F34-4B25-B640-B6C2C14F048B}" srcId="{FEAF3C03-4C8F-4EAE-BE14-1EF35C6328ED}" destId="{F0802963-9C81-44A4-A3E7-52EAAFED1BB4}" srcOrd="3" destOrd="0" parTransId="{95A9DCB9-BF0B-49A1-B2BF-40954AFC6DBF}" sibTransId="{B2CBD7E8-33F7-4DC1-BD35-AB58B0394763}"/>
    <dgm:cxn modelId="{04FF384F-FC0C-414D-8304-5F6791725112}" type="presOf" srcId="{4533031F-E708-494E-B987-608FD3568D9B}" destId="{97052C36-4FD1-46DB-94B8-89CCA1219EB8}" srcOrd="0" destOrd="0" presId="urn:microsoft.com/office/officeart/2005/8/layout/radial5"/>
    <dgm:cxn modelId="{E9E0C1AA-3A4C-4B0B-9374-B8B171BB7557}" type="presOf" srcId="{6F4F436D-73AE-43E9-A41A-DB50B82AAB35}" destId="{799D9C1E-F7ED-4B6A-AA58-14425E0D4370}" srcOrd="1" destOrd="0" presId="urn:microsoft.com/office/officeart/2005/8/layout/radial5"/>
    <dgm:cxn modelId="{837FE9BA-9E13-489C-924E-E3216BC65E48}" srcId="{8690BDDB-DB3F-4EE7-93B3-66B98EB6AD4B}" destId="{FEAF3C03-4C8F-4EAE-BE14-1EF35C6328ED}" srcOrd="0" destOrd="0" parTransId="{C0B50692-2A1B-415C-BF39-12EB095033A3}" sibTransId="{953DA82D-0702-47D7-8547-74F3DE01D88E}"/>
    <dgm:cxn modelId="{6A5A7C31-C33D-44D0-BF1F-B3C703C8954F}" type="presOf" srcId="{A9D105AE-5EA6-4574-B65C-28264A2AE2B0}" destId="{BCAE6BF6-5E6D-480C-9B47-2D7F6CE10CD8}" srcOrd="0" destOrd="0" presId="urn:microsoft.com/office/officeart/2005/8/layout/radial5"/>
    <dgm:cxn modelId="{2C22789D-5F87-4B32-9494-63F149494893}" type="presOf" srcId="{D507EED0-2F93-49EC-84EE-94F170F959BB}" destId="{32C36CB9-3D31-4C0B-916A-131FC5D45F9E}" srcOrd="1" destOrd="0" presId="urn:microsoft.com/office/officeart/2005/8/layout/radial5"/>
    <dgm:cxn modelId="{8946E7B1-9FDB-4A63-AB2A-0D8FA60DD9D1}" srcId="{FEAF3C03-4C8F-4EAE-BE14-1EF35C6328ED}" destId="{EFE90A66-3031-4B9C-BAA2-F8ADEA496FDF}" srcOrd="2" destOrd="0" parTransId="{D507EED0-2F93-49EC-84EE-94F170F959BB}" sibTransId="{0884599F-65C6-48D3-82CE-82A9BA1D135E}"/>
    <dgm:cxn modelId="{83AA7557-7A79-4DBC-9C98-8CB4DB0C0072}" type="presOf" srcId="{49686821-19A5-456C-A388-5BEB214C529A}" destId="{40B21FE4-C3EA-467E-A28C-C619E4149F3D}" srcOrd="0" destOrd="0" presId="urn:microsoft.com/office/officeart/2005/8/layout/radial5"/>
    <dgm:cxn modelId="{3FF67FFF-98FC-4898-A9BD-0D2C3B05821E}" srcId="{FEAF3C03-4C8F-4EAE-BE14-1EF35C6328ED}" destId="{B7FE9213-D47C-4DFE-8F0E-BBB733D21E83}" srcOrd="1" destOrd="0" parTransId="{6F4F436D-73AE-43E9-A41A-DB50B82AAB35}" sibTransId="{9E719D90-DA11-44BA-BA2B-C2627BA93294}"/>
    <dgm:cxn modelId="{B2697107-2699-4277-A582-9E30B0CEFEEE}" type="presOf" srcId="{F0802963-9C81-44A4-A3E7-52EAAFED1BB4}" destId="{A991F287-4F24-4C45-853D-6D83CFBD5AFF}" srcOrd="0" destOrd="0" presId="urn:microsoft.com/office/officeart/2005/8/layout/radial5"/>
    <dgm:cxn modelId="{E0A8857E-578E-470C-904C-038E27BDB9FF}" type="presOf" srcId="{8690BDDB-DB3F-4EE7-93B3-66B98EB6AD4B}" destId="{3FD515E3-DE8A-4ABC-B7B1-9A0B393B68D5}" srcOrd="0" destOrd="0" presId="urn:microsoft.com/office/officeart/2005/8/layout/radial5"/>
    <dgm:cxn modelId="{B24B89CF-96F6-4FA8-9D6B-15183EE2652D}" type="presOf" srcId="{375C99F7-27EB-4F0A-AB1B-34ECDB03E8FD}" destId="{6536953C-816B-402D-B44A-A558FEFBC9BE}" srcOrd="1" destOrd="0" presId="urn:microsoft.com/office/officeart/2005/8/layout/radial5"/>
    <dgm:cxn modelId="{95D4A423-53F6-4316-B77B-F44FC64AFA19}" srcId="{FEAF3C03-4C8F-4EAE-BE14-1EF35C6328ED}" destId="{A5C95440-45F5-41C0-9966-BE0B56BA710E}" srcOrd="6" destOrd="0" parTransId="{375C99F7-27EB-4F0A-AB1B-34ECDB03E8FD}" sibTransId="{7526C099-D115-4282-A12E-10F0AF58E920}"/>
    <dgm:cxn modelId="{DB4D402B-6042-4CF1-BFB7-D9647A68AA6B}" srcId="{FEAF3C03-4C8F-4EAE-BE14-1EF35C6328ED}" destId="{9BACE051-D20E-4FFA-91AF-DF143B3D39FF}" srcOrd="5" destOrd="0" parTransId="{6DD0E64F-5FA5-48F9-8FFB-F416EC5EFBD7}" sibTransId="{29FA5BB5-CA77-4649-A901-25A52C86687C}"/>
    <dgm:cxn modelId="{834BD329-AE7B-495E-A7A2-AAA409A3EB1F}" type="presOf" srcId="{FEAF3C03-4C8F-4EAE-BE14-1EF35C6328ED}" destId="{E432EA60-DEE2-456F-8191-DBF38EB6153E}" srcOrd="0" destOrd="0" presId="urn:microsoft.com/office/officeart/2005/8/layout/radial5"/>
    <dgm:cxn modelId="{08609344-4EE8-4F9B-9159-243D5FF96049}" srcId="{FEAF3C03-4C8F-4EAE-BE14-1EF35C6328ED}" destId="{49686821-19A5-456C-A388-5BEB214C529A}" srcOrd="4" destOrd="0" parTransId="{4533031F-E708-494E-B987-608FD3568D9B}" sibTransId="{C53D8AFF-F445-4F01-9B8C-386BB0EF6E8F}"/>
    <dgm:cxn modelId="{2E059997-98E8-4EA2-9951-837C227D9B88}" type="presOf" srcId="{B7FE9213-D47C-4DFE-8F0E-BBB733D21E83}" destId="{944A7F8F-4CE2-463C-8D13-0C9667FCADAB}" srcOrd="0" destOrd="0" presId="urn:microsoft.com/office/officeart/2005/8/layout/radial5"/>
    <dgm:cxn modelId="{6AFDBF74-D738-4F1A-9186-B8F336EFF95B}" type="presOf" srcId="{9BACE051-D20E-4FFA-91AF-DF143B3D39FF}" destId="{9723CEB3-4366-47E5-BA6A-2B46D8C6A210}" srcOrd="0" destOrd="0" presId="urn:microsoft.com/office/officeart/2005/8/layout/radial5"/>
    <dgm:cxn modelId="{4585500C-AB8F-4E87-9B7D-EB23A664E0EA}" type="presOf" srcId="{4533031F-E708-494E-B987-608FD3568D9B}" destId="{C672AF3F-C45A-4B0E-BEFC-26D03AE87162}" srcOrd="1" destOrd="0" presId="urn:microsoft.com/office/officeart/2005/8/layout/radial5"/>
    <dgm:cxn modelId="{F4665994-6088-46C7-871A-D4FD20817B0A}" type="presOf" srcId="{44A8510C-A557-4870-AF2F-E2A5DD6FEEF3}" destId="{187EA87D-60C4-4734-BB36-452903F321DC}" srcOrd="0" destOrd="0" presId="urn:microsoft.com/office/officeart/2005/8/layout/radial5"/>
    <dgm:cxn modelId="{82A2644A-2839-496C-9C9A-3DBFD12C67D3}" type="presOf" srcId="{6DD0E64F-5FA5-48F9-8FFB-F416EC5EFBD7}" destId="{31C4D154-FF76-4BEF-AD87-56EF57F431EE}" srcOrd="0" destOrd="0" presId="urn:microsoft.com/office/officeart/2005/8/layout/radial5"/>
    <dgm:cxn modelId="{33AEA7B2-40DB-48AA-909D-70C52CC5FD12}" type="presOf" srcId="{44A8510C-A557-4870-AF2F-E2A5DD6FEEF3}" destId="{6410C46B-C429-4BE3-9DCD-AC7A2918F1F6}" srcOrd="1" destOrd="0" presId="urn:microsoft.com/office/officeart/2005/8/layout/radial5"/>
    <dgm:cxn modelId="{F1DA3E4D-F717-4BE9-8E24-8819EB8B0027}" type="presOf" srcId="{D507EED0-2F93-49EC-84EE-94F170F959BB}" destId="{30FDA8F6-7E6F-4980-8D7A-0317F13F4C60}" srcOrd="0" destOrd="0" presId="urn:microsoft.com/office/officeart/2005/8/layout/radial5"/>
    <dgm:cxn modelId="{5028C6C5-6943-42D0-84CE-4A2FDBD26769}" type="presOf" srcId="{6DD0E64F-5FA5-48F9-8FFB-F416EC5EFBD7}" destId="{772D0D59-6446-4C3E-AFC2-562615BEE53D}" srcOrd="1" destOrd="0" presId="urn:microsoft.com/office/officeart/2005/8/layout/radial5"/>
    <dgm:cxn modelId="{581C753B-CE1F-45BD-8F7A-71148F7FA6D8}" type="presOf" srcId="{6F4F436D-73AE-43E9-A41A-DB50B82AAB35}" destId="{E5637143-C637-4C1C-A8D2-A6598BA3CFC9}" srcOrd="0" destOrd="0" presId="urn:microsoft.com/office/officeart/2005/8/layout/radial5"/>
    <dgm:cxn modelId="{731FCA0C-07D4-4CFB-A585-459412313DF1}" type="presOf" srcId="{375C99F7-27EB-4F0A-AB1B-34ECDB03E8FD}" destId="{DDC8D372-1F80-4C75-8415-E3452CE1911B}" srcOrd="0" destOrd="0" presId="urn:microsoft.com/office/officeart/2005/8/layout/radial5"/>
    <dgm:cxn modelId="{914A42A2-96A9-4431-9E23-4A0A6B2D23A4}" type="presOf" srcId="{95A9DCB9-BF0B-49A1-B2BF-40954AFC6DBF}" destId="{C476DD79-A4E5-4B73-AC2F-54BEFBD08D55}" srcOrd="1" destOrd="0" presId="urn:microsoft.com/office/officeart/2005/8/layout/radial5"/>
    <dgm:cxn modelId="{0C419288-0495-4487-94CB-71A214011D89}" type="presOf" srcId="{95A9DCB9-BF0B-49A1-B2BF-40954AFC6DBF}" destId="{DC2DA065-4A19-42D6-9DAF-EE8D04D22A3C}" srcOrd="0" destOrd="0" presId="urn:microsoft.com/office/officeart/2005/8/layout/radial5"/>
    <dgm:cxn modelId="{503EC079-25BD-4CF9-A374-208CD6356E0D}" type="presOf" srcId="{A5C95440-45F5-41C0-9966-BE0B56BA710E}" destId="{CC14C4F3-3CF7-40D6-8521-3B8A5B5D72F6}" srcOrd="0" destOrd="0" presId="urn:microsoft.com/office/officeart/2005/8/layout/radial5"/>
    <dgm:cxn modelId="{E884C070-1785-4D1B-B6C4-A3DCEFA43A8A}" srcId="{FEAF3C03-4C8F-4EAE-BE14-1EF35C6328ED}" destId="{A9D105AE-5EA6-4574-B65C-28264A2AE2B0}" srcOrd="0" destOrd="0" parTransId="{44A8510C-A557-4870-AF2F-E2A5DD6FEEF3}" sibTransId="{E004810E-4234-447E-B574-B08B8B3252F5}"/>
    <dgm:cxn modelId="{B07EF5F9-63A2-4A47-BA37-B3FEF9A70951}" type="presOf" srcId="{EFE90A66-3031-4B9C-BAA2-F8ADEA496FDF}" destId="{52E7FF92-5931-4277-B072-14A227CE7538}" srcOrd="0" destOrd="0" presId="urn:microsoft.com/office/officeart/2005/8/layout/radial5"/>
    <dgm:cxn modelId="{F6186EFD-4F39-435D-8AF8-C15466B4D180}" type="presParOf" srcId="{3FD515E3-DE8A-4ABC-B7B1-9A0B393B68D5}" destId="{E432EA60-DEE2-456F-8191-DBF38EB6153E}" srcOrd="0" destOrd="0" presId="urn:microsoft.com/office/officeart/2005/8/layout/radial5"/>
    <dgm:cxn modelId="{BEE3541F-0C51-4A7F-A581-DED3A1BF4CB4}" type="presParOf" srcId="{3FD515E3-DE8A-4ABC-B7B1-9A0B393B68D5}" destId="{187EA87D-60C4-4734-BB36-452903F321DC}" srcOrd="1" destOrd="0" presId="urn:microsoft.com/office/officeart/2005/8/layout/radial5"/>
    <dgm:cxn modelId="{4184AC4A-2C17-44DF-9531-4371390377F5}" type="presParOf" srcId="{187EA87D-60C4-4734-BB36-452903F321DC}" destId="{6410C46B-C429-4BE3-9DCD-AC7A2918F1F6}" srcOrd="0" destOrd="0" presId="urn:microsoft.com/office/officeart/2005/8/layout/radial5"/>
    <dgm:cxn modelId="{449EF5F3-2622-4190-912D-5A7651548F04}" type="presParOf" srcId="{3FD515E3-DE8A-4ABC-B7B1-9A0B393B68D5}" destId="{BCAE6BF6-5E6D-480C-9B47-2D7F6CE10CD8}" srcOrd="2" destOrd="0" presId="urn:microsoft.com/office/officeart/2005/8/layout/radial5"/>
    <dgm:cxn modelId="{91A32AA0-DBE4-41FB-9D25-6948354F3496}" type="presParOf" srcId="{3FD515E3-DE8A-4ABC-B7B1-9A0B393B68D5}" destId="{E5637143-C637-4C1C-A8D2-A6598BA3CFC9}" srcOrd="3" destOrd="0" presId="urn:microsoft.com/office/officeart/2005/8/layout/radial5"/>
    <dgm:cxn modelId="{C9959A44-A5A1-4B3D-A629-C8FB5AE52A98}" type="presParOf" srcId="{E5637143-C637-4C1C-A8D2-A6598BA3CFC9}" destId="{799D9C1E-F7ED-4B6A-AA58-14425E0D4370}" srcOrd="0" destOrd="0" presId="urn:microsoft.com/office/officeart/2005/8/layout/radial5"/>
    <dgm:cxn modelId="{2E9A687A-4716-4630-A6AD-D98E0F7CB2BE}" type="presParOf" srcId="{3FD515E3-DE8A-4ABC-B7B1-9A0B393B68D5}" destId="{944A7F8F-4CE2-463C-8D13-0C9667FCADAB}" srcOrd="4" destOrd="0" presId="urn:microsoft.com/office/officeart/2005/8/layout/radial5"/>
    <dgm:cxn modelId="{DA34FC9B-A8B3-4D70-9E7A-D175D12827D0}" type="presParOf" srcId="{3FD515E3-DE8A-4ABC-B7B1-9A0B393B68D5}" destId="{30FDA8F6-7E6F-4980-8D7A-0317F13F4C60}" srcOrd="5" destOrd="0" presId="urn:microsoft.com/office/officeart/2005/8/layout/radial5"/>
    <dgm:cxn modelId="{B2EFCEFB-F85C-4D52-BA0B-B4F4EBE1EF3A}" type="presParOf" srcId="{30FDA8F6-7E6F-4980-8D7A-0317F13F4C60}" destId="{32C36CB9-3D31-4C0B-916A-131FC5D45F9E}" srcOrd="0" destOrd="0" presId="urn:microsoft.com/office/officeart/2005/8/layout/radial5"/>
    <dgm:cxn modelId="{996AC99D-4D59-4A0F-9FDA-7A58D8A42108}" type="presParOf" srcId="{3FD515E3-DE8A-4ABC-B7B1-9A0B393B68D5}" destId="{52E7FF92-5931-4277-B072-14A227CE7538}" srcOrd="6" destOrd="0" presId="urn:microsoft.com/office/officeart/2005/8/layout/radial5"/>
    <dgm:cxn modelId="{8C29CEE3-AFE5-436C-85F8-019D1B09279B}" type="presParOf" srcId="{3FD515E3-DE8A-4ABC-B7B1-9A0B393B68D5}" destId="{DC2DA065-4A19-42D6-9DAF-EE8D04D22A3C}" srcOrd="7" destOrd="0" presId="urn:microsoft.com/office/officeart/2005/8/layout/radial5"/>
    <dgm:cxn modelId="{F6897D28-C7A4-4B6E-A713-0F142AFF61E7}" type="presParOf" srcId="{DC2DA065-4A19-42D6-9DAF-EE8D04D22A3C}" destId="{C476DD79-A4E5-4B73-AC2F-54BEFBD08D55}" srcOrd="0" destOrd="0" presId="urn:microsoft.com/office/officeart/2005/8/layout/radial5"/>
    <dgm:cxn modelId="{639CAE5B-9651-4C68-96F8-172D3538D7D8}" type="presParOf" srcId="{3FD515E3-DE8A-4ABC-B7B1-9A0B393B68D5}" destId="{A991F287-4F24-4C45-853D-6D83CFBD5AFF}" srcOrd="8" destOrd="0" presId="urn:microsoft.com/office/officeart/2005/8/layout/radial5"/>
    <dgm:cxn modelId="{10E1BA0C-580D-4EAB-827D-1431EE580915}" type="presParOf" srcId="{3FD515E3-DE8A-4ABC-B7B1-9A0B393B68D5}" destId="{97052C36-4FD1-46DB-94B8-89CCA1219EB8}" srcOrd="9" destOrd="0" presId="urn:microsoft.com/office/officeart/2005/8/layout/radial5"/>
    <dgm:cxn modelId="{3653CDD0-4983-4FE5-B8B1-ABC9551C6CB3}" type="presParOf" srcId="{97052C36-4FD1-46DB-94B8-89CCA1219EB8}" destId="{C672AF3F-C45A-4B0E-BEFC-26D03AE87162}" srcOrd="0" destOrd="0" presId="urn:microsoft.com/office/officeart/2005/8/layout/radial5"/>
    <dgm:cxn modelId="{0AEC3F4E-7CA8-4D73-94FC-7BDE8709BF94}" type="presParOf" srcId="{3FD515E3-DE8A-4ABC-B7B1-9A0B393B68D5}" destId="{40B21FE4-C3EA-467E-A28C-C619E4149F3D}" srcOrd="10" destOrd="0" presId="urn:microsoft.com/office/officeart/2005/8/layout/radial5"/>
    <dgm:cxn modelId="{57B88472-C769-434C-9D69-E0ACDE8A2F11}" type="presParOf" srcId="{3FD515E3-DE8A-4ABC-B7B1-9A0B393B68D5}" destId="{31C4D154-FF76-4BEF-AD87-56EF57F431EE}" srcOrd="11" destOrd="0" presId="urn:microsoft.com/office/officeart/2005/8/layout/radial5"/>
    <dgm:cxn modelId="{37C42F80-800C-4AA1-9E0B-347E963645DB}" type="presParOf" srcId="{31C4D154-FF76-4BEF-AD87-56EF57F431EE}" destId="{772D0D59-6446-4C3E-AFC2-562615BEE53D}" srcOrd="0" destOrd="0" presId="urn:microsoft.com/office/officeart/2005/8/layout/radial5"/>
    <dgm:cxn modelId="{AC88480B-FD21-4705-80EE-17DF38A6F7DA}" type="presParOf" srcId="{3FD515E3-DE8A-4ABC-B7B1-9A0B393B68D5}" destId="{9723CEB3-4366-47E5-BA6A-2B46D8C6A210}" srcOrd="12" destOrd="0" presId="urn:microsoft.com/office/officeart/2005/8/layout/radial5"/>
    <dgm:cxn modelId="{ADB93ABA-93F4-4003-AC95-222B6FCB7589}" type="presParOf" srcId="{3FD515E3-DE8A-4ABC-B7B1-9A0B393B68D5}" destId="{DDC8D372-1F80-4C75-8415-E3452CE1911B}" srcOrd="13" destOrd="0" presId="urn:microsoft.com/office/officeart/2005/8/layout/radial5"/>
    <dgm:cxn modelId="{DA618827-E230-4C59-BF10-12D2F4FC78D4}" type="presParOf" srcId="{DDC8D372-1F80-4C75-8415-E3452CE1911B}" destId="{6536953C-816B-402D-B44A-A558FEFBC9BE}" srcOrd="0" destOrd="0" presId="urn:microsoft.com/office/officeart/2005/8/layout/radial5"/>
    <dgm:cxn modelId="{53C2DAD0-46F2-4845-BFFC-08671EA7278D}" type="presParOf" srcId="{3FD515E3-DE8A-4ABC-B7B1-9A0B393B68D5}" destId="{CC14C4F3-3CF7-40D6-8521-3B8A5B5D72F6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E9FB2-4D9A-420A-A93B-54B4BD9406CF}">
      <dsp:nvSpPr>
        <dsp:cNvPr id="0" name=""/>
        <dsp:cNvSpPr/>
      </dsp:nvSpPr>
      <dsp:spPr>
        <a:xfrm>
          <a:off x="2028" y="284562"/>
          <a:ext cx="2035179" cy="112095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003" tIns="22860" rIns="1120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address</a:t>
          </a:r>
          <a:endParaRPr lang="de-DE" sz="1800" kern="1200" dirty="0"/>
        </a:p>
      </dsp:txBody>
      <dsp:txXfrm>
        <a:off x="300073" y="448722"/>
        <a:ext cx="1439089" cy="792636"/>
      </dsp:txXfrm>
    </dsp:sp>
    <dsp:sp modelId="{54F64C01-8C5A-4FFB-8B89-6B5290B029EF}">
      <dsp:nvSpPr>
        <dsp:cNvPr id="0" name=""/>
        <dsp:cNvSpPr/>
      </dsp:nvSpPr>
      <dsp:spPr>
        <a:xfrm>
          <a:off x="1630172" y="284562"/>
          <a:ext cx="2035179" cy="112095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233"/>
                <a:satOff val="-85"/>
                <a:lumOff val="882"/>
                <a:alphaOff val="-1000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233"/>
                <a:satOff val="-85"/>
                <a:lumOff val="882"/>
                <a:alphaOff val="-1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003" tIns="22860" rIns="1120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Ignore</a:t>
          </a:r>
          <a:r>
            <a:rPr lang="de-DE" sz="1800" kern="1200" dirty="0"/>
            <a:t> Write 1</a:t>
          </a:r>
        </a:p>
      </dsp:txBody>
      <dsp:txXfrm>
        <a:off x="1928217" y="448722"/>
        <a:ext cx="1439089" cy="792636"/>
      </dsp:txXfrm>
    </dsp:sp>
    <dsp:sp modelId="{E54618DB-4B1C-4129-B385-794B53B5F841}">
      <dsp:nvSpPr>
        <dsp:cNvPr id="0" name=""/>
        <dsp:cNvSpPr/>
      </dsp:nvSpPr>
      <dsp:spPr>
        <a:xfrm>
          <a:off x="3258316" y="284562"/>
          <a:ext cx="2035179" cy="112095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466"/>
                <a:satOff val="-170"/>
                <a:lumOff val="1765"/>
                <a:alphaOff val="-2000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466"/>
                <a:satOff val="-170"/>
                <a:lumOff val="1765"/>
                <a:alphaOff val="-2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003" tIns="22860" rIns="1120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Ignore</a:t>
          </a:r>
          <a:r>
            <a:rPr lang="de-DE" sz="1800" kern="1200" dirty="0"/>
            <a:t> Write 0</a:t>
          </a:r>
        </a:p>
      </dsp:txBody>
      <dsp:txXfrm>
        <a:off x="3556361" y="448722"/>
        <a:ext cx="1439089" cy="792636"/>
      </dsp:txXfrm>
    </dsp:sp>
    <dsp:sp modelId="{00833812-F4D1-4321-8A2C-77CA88E8EF09}">
      <dsp:nvSpPr>
        <dsp:cNvPr id="0" name=""/>
        <dsp:cNvSpPr/>
      </dsp:nvSpPr>
      <dsp:spPr>
        <a:xfrm>
          <a:off x="4886459" y="284562"/>
          <a:ext cx="2035179" cy="1120956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699"/>
                <a:satOff val="-255"/>
                <a:lumOff val="2647"/>
                <a:alphaOff val="-30000"/>
                <a:tint val="96000"/>
                <a:lumMod val="100000"/>
              </a:schemeClr>
            </a:gs>
            <a:gs pos="78000">
              <a:schemeClr val="accent2">
                <a:shade val="80000"/>
                <a:alpha val="50000"/>
                <a:hueOff val="699"/>
                <a:satOff val="-255"/>
                <a:lumOff val="2647"/>
                <a:alphaOff val="-3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003" tIns="22860" rIns="11200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Special Action</a:t>
          </a:r>
        </a:p>
      </dsp:txBody>
      <dsp:txXfrm>
        <a:off x="5184504" y="448722"/>
        <a:ext cx="1439089" cy="792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2EA60-DEE2-456F-8191-DBF38EB6153E}">
      <dsp:nvSpPr>
        <dsp:cNvPr id="0" name=""/>
        <dsp:cNvSpPr/>
      </dsp:nvSpPr>
      <dsp:spPr>
        <a:xfrm>
          <a:off x="3283148" y="2032800"/>
          <a:ext cx="1561703" cy="15617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queue</a:t>
          </a:r>
          <a:endParaRPr lang="de-DE" sz="2900" kern="1200" dirty="0"/>
        </a:p>
      </dsp:txBody>
      <dsp:txXfrm>
        <a:off x="3511854" y="2261506"/>
        <a:ext cx="1104291" cy="1104291"/>
      </dsp:txXfrm>
    </dsp:sp>
    <dsp:sp modelId="{187EA87D-60C4-4734-BB36-452903F321DC}">
      <dsp:nvSpPr>
        <dsp:cNvPr id="0" name=""/>
        <dsp:cNvSpPr/>
      </dsp:nvSpPr>
      <dsp:spPr>
        <a:xfrm rot="8522604">
          <a:off x="4887929" y="1538798"/>
          <a:ext cx="940034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5030376" y="1596006"/>
        <a:ext cx="780740" cy="318587"/>
      </dsp:txXfrm>
    </dsp:sp>
    <dsp:sp modelId="{BCAE6BF6-5E6D-480C-9B47-2D7F6CE10CD8}">
      <dsp:nvSpPr>
        <dsp:cNvPr id="0" name=""/>
        <dsp:cNvSpPr/>
      </dsp:nvSpPr>
      <dsp:spPr>
        <a:xfrm>
          <a:off x="5929513" y="107456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Event </a:t>
          </a:r>
          <a:r>
            <a:rPr lang="de-DE" sz="1700" kern="1200" dirty="0" err="1"/>
            <a:t>definition</a:t>
          </a:r>
          <a:r>
            <a:rPr lang="de-DE" sz="1700" kern="1200" dirty="0"/>
            <a:t> Pt.1</a:t>
          </a:r>
        </a:p>
      </dsp:txBody>
      <dsp:txXfrm>
        <a:off x="6135348" y="313291"/>
        <a:ext cx="993862" cy="993862"/>
      </dsp:txXfrm>
    </dsp:sp>
    <dsp:sp modelId="{E5637143-C637-4C1C-A8D2-A6598BA3CFC9}">
      <dsp:nvSpPr>
        <dsp:cNvPr id="0" name=""/>
        <dsp:cNvSpPr/>
      </dsp:nvSpPr>
      <dsp:spPr>
        <a:xfrm rot="10279905">
          <a:off x="5189915" y="2316730"/>
          <a:ext cx="872368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172043"/>
                <a:satOff val="5085"/>
                <a:lumOff val="4641"/>
                <a:alphaOff val="0"/>
                <a:tint val="96000"/>
                <a:lumMod val="100000"/>
              </a:schemeClr>
            </a:gs>
            <a:gs pos="78000">
              <a:schemeClr val="accent2">
                <a:hueOff val="-3172043"/>
                <a:satOff val="5085"/>
                <a:lumOff val="46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5348299" y="2410922"/>
        <a:ext cx="713074" cy="318587"/>
      </dsp:txXfrm>
    </dsp:sp>
    <dsp:sp modelId="{944A7F8F-4CE2-463C-8D13-0C9667FCADAB}">
      <dsp:nvSpPr>
        <dsp:cNvPr id="0" name=""/>
        <dsp:cNvSpPr/>
      </dsp:nvSpPr>
      <dsp:spPr>
        <a:xfrm>
          <a:off x="6457037" y="1652227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-3172043"/>
                <a:satOff val="5085"/>
                <a:lumOff val="4641"/>
                <a:alphaOff val="0"/>
                <a:tint val="96000"/>
                <a:lumMod val="100000"/>
              </a:schemeClr>
            </a:gs>
            <a:gs pos="78000">
              <a:schemeClr val="accent2">
                <a:hueOff val="-3172043"/>
                <a:satOff val="5085"/>
                <a:lumOff val="46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Event </a:t>
          </a:r>
          <a:r>
            <a:rPr lang="de-DE" sz="1700" kern="1200" dirty="0" err="1"/>
            <a:t>definition</a:t>
          </a:r>
          <a:r>
            <a:rPr lang="de-DE" sz="1700" kern="1200" dirty="0"/>
            <a:t> Pt.2</a:t>
          </a:r>
        </a:p>
      </dsp:txBody>
      <dsp:txXfrm>
        <a:off x="6662872" y="1858062"/>
        <a:ext cx="993862" cy="993862"/>
      </dsp:txXfrm>
    </dsp:sp>
    <dsp:sp modelId="{30FDA8F6-7E6F-4980-8D7A-0317F13F4C60}">
      <dsp:nvSpPr>
        <dsp:cNvPr id="0" name=""/>
        <dsp:cNvSpPr/>
      </dsp:nvSpPr>
      <dsp:spPr>
        <a:xfrm rot="4498576">
          <a:off x="4198728" y="3529954"/>
          <a:ext cx="257555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344086"/>
                <a:satOff val="10170"/>
                <a:lumOff val="9281"/>
                <a:alphaOff val="0"/>
                <a:tint val="96000"/>
                <a:lumMod val="100000"/>
              </a:schemeClr>
            </a:gs>
            <a:gs pos="78000">
              <a:schemeClr val="accent2">
                <a:hueOff val="-6344086"/>
                <a:satOff val="10170"/>
                <a:lumOff val="92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227347" y="3598838"/>
        <a:ext cx="180289" cy="318587"/>
      </dsp:txXfrm>
    </dsp:sp>
    <dsp:sp modelId="{52E7FF92-5931-4277-B072-14A227CE7538}">
      <dsp:nvSpPr>
        <dsp:cNvPr id="0" name=""/>
        <dsp:cNvSpPr/>
      </dsp:nvSpPr>
      <dsp:spPr>
        <a:xfrm>
          <a:off x="3871783" y="4013134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-6344086"/>
                <a:satOff val="10170"/>
                <a:lumOff val="9281"/>
                <a:alphaOff val="0"/>
                <a:tint val="96000"/>
                <a:lumMod val="100000"/>
              </a:schemeClr>
            </a:gs>
            <a:gs pos="78000">
              <a:schemeClr val="accent2">
                <a:hueOff val="-6344086"/>
                <a:satOff val="10170"/>
                <a:lumOff val="92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User Code Pt.2</a:t>
          </a:r>
        </a:p>
      </dsp:txBody>
      <dsp:txXfrm>
        <a:off x="4077618" y="4218969"/>
        <a:ext cx="993862" cy="993862"/>
      </dsp:txXfrm>
    </dsp:sp>
    <dsp:sp modelId="{DC2DA065-4A19-42D6-9DAF-EE8D04D22A3C}">
      <dsp:nvSpPr>
        <dsp:cNvPr id="0" name=""/>
        <dsp:cNvSpPr/>
      </dsp:nvSpPr>
      <dsp:spPr>
        <a:xfrm rot="7554214">
          <a:off x="3176862" y="3487570"/>
          <a:ext cx="414060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516129"/>
                <a:satOff val="15255"/>
                <a:lumOff val="13922"/>
                <a:alphaOff val="0"/>
                <a:tint val="96000"/>
                <a:lumMod val="100000"/>
              </a:schemeClr>
            </a:gs>
            <a:gs pos="78000">
              <a:schemeClr val="accent2">
                <a:hueOff val="-9516129"/>
                <a:satOff val="15255"/>
                <a:lumOff val="1392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10800000">
        <a:off x="3275393" y="3543457"/>
        <a:ext cx="289842" cy="318587"/>
      </dsp:txXfrm>
    </dsp:sp>
    <dsp:sp modelId="{A991F287-4F24-4C45-853D-6D83CFBD5AFF}">
      <dsp:nvSpPr>
        <dsp:cNvPr id="0" name=""/>
        <dsp:cNvSpPr/>
      </dsp:nvSpPr>
      <dsp:spPr>
        <a:xfrm>
          <a:off x="2033065" y="3945436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-9516129"/>
                <a:satOff val="15255"/>
                <a:lumOff val="13922"/>
                <a:alphaOff val="0"/>
                <a:tint val="96000"/>
                <a:lumMod val="100000"/>
              </a:schemeClr>
            </a:gs>
            <a:gs pos="78000">
              <a:schemeClr val="accent2">
                <a:hueOff val="-9516129"/>
                <a:satOff val="15255"/>
                <a:lumOff val="1392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User Code Pt.1</a:t>
          </a:r>
        </a:p>
      </dsp:txBody>
      <dsp:txXfrm>
        <a:off x="2238900" y="4151271"/>
        <a:ext cx="993862" cy="993862"/>
      </dsp:txXfrm>
    </dsp:sp>
    <dsp:sp modelId="{97052C36-4FD1-46DB-94B8-89CCA1219EB8}">
      <dsp:nvSpPr>
        <dsp:cNvPr id="0" name=""/>
        <dsp:cNvSpPr/>
      </dsp:nvSpPr>
      <dsp:spPr>
        <a:xfrm rot="9523054">
          <a:off x="2142840" y="3124659"/>
          <a:ext cx="882361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2688172"/>
                <a:satOff val="20340"/>
                <a:lumOff val="18563"/>
                <a:alphaOff val="0"/>
                <a:tint val="96000"/>
                <a:lumMod val="100000"/>
              </a:schemeClr>
            </a:gs>
            <a:gs pos="78000">
              <a:schemeClr val="accent2">
                <a:hueOff val="-12688172"/>
                <a:satOff val="20340"/>
                <a:lumOff val="1856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10800000">
        <a:off x="2296702" y="3201946"/>
        <a:ext cx="723067" cy="318587"/>
      </dsp:txXfrm>
    </dsp:sp>
    <dsp:sp modelId="{40B21FE4-C3EA-467E-A28C-C619E4149F3D}">
      <dsp:nvSpPr>
        <dsp:cNvPr id="0" name=""/>
        <dsp:cNvSpPr/>
      </dsp:nvSpPr>
      <dsp:spPr>
        <a:xfrm>
          <a:off x="427498" y="3253665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-12688172"/>
                <a:satOff val="20340"/>
                <a:lumOff val="18563"/>
                <a:alphaOff val="0"/>
                <a:tint val="96000"/>
                <a:lumMod val="100000"/>
              </a:schemeClr>
            </a:gs>
            <a:gs pos="78000">
              <a:schemeClr val="accent2">
                <a:hueOff val="-12688172"/>
                <a:satOff val="20340"/>
                <a:lumOff val="1856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Queue-</a:t>
          </a:r>
          <a:r>
            <a:rPr lang="de-DE" sz="1700" kern="1200" dirty="0" err="1"/>
            <a:t>Processor</a:t>
          </a:r>
          <a:endParaRPr lang="de-DE" sz="1700" kern="1200" dirty="0"/>
        </a:p>
      </dsp:txBody>
      <dsp:txXfrm>
        <a:off x="633333" y="3459500"/>
        <a:ext cx="993862" cy="993862"/>
      </dsp:txXfrm>
    </dsp:sp>
    <dsp:sp modelId="{31C4D154-FF76-4BEF-AD87-56EF57F431EE}">
      <dsp:nvSpPr>
        <dsp:cNvPr id="0" name=""/>
        <dsp:cNvSpPr/>
      </dsp:nvSpPr>
      <dsp:spPr>
        <a:xfrm rot="3600000">
          <a:off x="3518249" y="1656860"/>
          <a:ext cx="228771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5860213"/>
                <a:satOff val="25425"/>
                <a:lumOff val="23203"/>
                <a:alphaOff val="0"/>
                <a:tint val="96000"/>
                <a:lumMod val="100000"/>
              </a:schemeClr>
            </a:gs>
            <a:gs pos="78000">
              <a:schemeClr val="accent2">
                <a:hueOff val="-15860213"/>
                <a:satOff val="25425"/>
                <a:lumOff val="2320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10800000">
        <a:off x="3535407" y="1733338"/>
        <a:ext cx="160140" cy="318587"/>
      </dsp:txXfrm>
    </dsp:sp>
    <dsp:sp modelId="{9723CEB3-4366-47E5-BA6A-2B46D8C6A210}">
      <dsp:nvSpPr>
        <dsp:cNvPr id="0" name=""/>
        <dsp:cNvSpPr/>
      </dsp:nvSpPr>
      <dsp:spPr>
        <a:xfrm>
          <a:off x="2526880" y="386912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-15860213"/>
                <a:satOff val="25425"/>
                <a:lumOff val="23203"/>
                <a:alphaOff val="0"/>
                <a:tint val="96000"/>
                <a:lumMod val="100000"/>
              </a:schemeClr>
            </a:gs>
            <a:gs pos="78000">
              <a:schemeClr val="accent2">
                <a:hueOff val="-15860213"/>
                <a:satOff val="25425"/>
                <a:lumOff val="2320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allocator</a:t>
          </a:r>
          <a:endParaRPr lang="de-DE" sz="1700" kern="1200" dirty="0"/>
        </a:p>
      </dsp:txBody>
      <dsp:txXfrm>
        <a:off x="2732715" y="592747"/>
        <a:ext cx="993862" cy="993862"/>
      </dsp:txXfrm>
    </dsp:sp>
    <dsp:sp modelId="{DDC8D372-1F80-4C75-8415-E3452CE1911B}">
      <dsp:nvSpPr>
        <dsp:cNvPr id="0" name=""/>
        <dsp:cNvSpPr/>
      </dsp:nvSpPr>
      <dsp:spPr>
        <a:xfrm rot="6967656">
          <a:off x="4293862" y="1478515"/>
          <a:ext cx="408108" cy="5309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9032257"/>
                <a:satOff val="30510"/>
                <a:lumOff val="27844"/>
                <a:alphaOff val="0"/>
                <a:tint val="96000"/>
                <a:lumMod val="100000"/>
              </a:schemeClr>
            </a:gs>
            <a:gs pos="78000">
              <a:schemeClr val="accent2">
                <a:hueOff val="-19032257"/>
                <a:satOff val="30510"/>
                <a:lumOff val="278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382036" y="1529750"/>
        <a:ext cx="285676" cy="318587"/>
      </dsp:txXfrm>
    </dsp:sp>
    <dsp:sp modelId="{CC14C4F3-3CF7-40D6-8521-3B8A5B5D72F6}">
      <dsp:nvSpPr>
        <dsp:cNvPr id="0" name=""/>
        <dsp:cNvSpPr/>
      </dsp:nvSpPr>
      <dsp:spPr>
        <a:xfrm>
          <a:off x="4208398" y="22542"/>
          <a:ext cx="1405532" cy="1405532"/>
        </a:xfrm>
        <a:prstGeom prst="ellipse">
          <a:avLst/>
        </a:prstGeom>
        <a:gradFill rotWithShape="0">
          <a:gsLst>
            <a:gs pos="0">
              <a:schemeClr val="accent2">
                <a:hueOff val="-19032257"/>
                <a:satOff val="30510"/>
                <a:lumOff val="27844"/>
                <a:alphaOff val="0"/>
                <a:tint val="96000"/>
                <a:lumMod val="100000"/>
              </a:schemeClr>
            </a:gs>
            <a:gs pos="78000">
              <a:schemeClr val="accent2">
                <a:hueOff val="-19032257"/>
                <a:satOff val="30510"/>
                <a:lumOff val="278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timer</a:t>
          </a:r>
          <a:endParaRPr lang="de-DE" sz="1700" kern="1200" dirty="0"/>
        </a:p>
      </dsp:txBody>
      <dsp:txXfrm>
        <a:off x="4414233" y="228377"/>
        <a:ext cx="993862" cy="99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9A0C-6CDE-4347-8303-75D382D906E5}" type="datetimeFigureOut">
              <a:rPr lang="de-DE" smtClean="0"/>
              <a:t>27.07.2016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8697-9EC3-45F0-9377-42870F0F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4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Nvic</a:t>
            </a:r>
            <a:r>
              <a:rPr lang="de-DE" dirty="0"/>
              <a:t> in</a:t>
            </a:r>
            <a:r>
              <a:rPr lang="de-DE" baseline="0" dirty="0"/>
              <a:t> a </a:t>
            </a:r>
            <a:r>
              <a:rPr lang="de-DE" baseline="0" dirty="0" err="1"/>
              <a:t>headder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03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Stephan Bökelmann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6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Only pick</a:t>
            </a:r>
            <a:r>
              <a:rPr lang="en-US" baseline="0" noProof="0" dirty="0"/>
              <a:t> on </a:t>
            </a:r>
            <a:r>
              <a:rPr lang="en-US" baseline="0" noProof="0" dirty="0" err="1"/>
              <a:t>mbed</a:t>
            </a:r>
            <a:r>
              <a:rPr lang="en-US" baseline="0" noProof="0" dirty="0"/>
              <a:t> because its open source and from ARM</a:t>
            </a:r>
            <a:endParaRPr lang="en-US" noProof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2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Cmsis</a:t>
            </a:r>
            <a:r>
              <a:rPr lang="de-DE" dirty="0"/>
              <a:t> </a:t>
            </a:r>
            <a:r>
              <a:rPr lang="de-DE" dirty="0" err="1"/>
              <a:t>svd</a:t>
            </a:r>
            <a:r>
              <a:rPr lang="de-DE" dirty="0"/>
              <a:t> -&gt; C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2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Shit</a:t>
            </a:r>
            <a:r>
              <a:rPr lang="de-DE" baseline="0" dirty="0"/>
              <a:t> in </a:t>
            </a:r>
            <a:r>
              <a:rPr lang="de-DE" baseline="0" dirty="0" err="1"/>
              <a:t>shit</a:t>
            </a:r>
            <a:r>
              <a:rPr lang="de-DE" baseline="0" dirty="0"/>
              <a:t> out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01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Mask-register applicability errors</a:t>
            </a:r>
          </a:p>
          <a:p>
            <a:r>
              <a:rPr lang="en-US" sz="1200" dirty="0"/>
              <a:t>Special register functionality</a:t>
            </a:r>
          </a:p>
          <a:p>
            <a:r>
              <a:rPr lang="en-US" sz="1200" dirty="0"/>
              <a:t>Field offset errors</a:t>
            </a:r>
          </a:p>
          <a:p>
            <a:r>
              <a:rPr lang="en-US" sz="1200" dirty="0"/>
              <a:t>Optimization (volatile problems)</a:t>
            </a:r>
          </a:p>
          <a:p>
            <a:r>
              <a:rPr lang="en-US" sz="1200" dirty="0"/>
              <a:t>ISR collisions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77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baseline="0" dirty="0"/>
              <a:t> </a:t>
            </a:r>
            <a:r>
              <a:rPr lang="de-DE" baseline="0" dirty="0" err="1"/>
              <a:t>order</a:t>
            </a:r>
            <a:r>
              <a:rPr lang="de-DE" baseline="0" dirty="0"/>
              <a:t>?</a:t>
            </a:r>
          </a:p>
          <a:p>
            <a:r>
              <a:rPr lang="de-DE" baseline="0" dirty="0" err="1"/>
              <a:t>Malloc</a:t>
            </a:r>
            <a:r>
              <a:rPr lang="de-DE" baseline="0" dirty="0"/>
              <a:t> </a:t>
            </a:r>
            <a:r>
              <a:rPr lang="de-DE" baseline="0" dirty="0" err="1"/>
              <a:t>threadsafe</a:t>
            </a:r>
            <a:r>
              <a:rPr lang="de-DE" baseline="0" dirty="0"/>
              <a:t>?</a:t>
            </a:r>
          </a:p>
          <a:p>
            <a:r>
              <a:rPr lang="de-DE" baseline="0" dirty="0"/>
              <a:t>Write </a:t>
            </a:r>
            <a:r>
              <a:rPr lang="de-DE" baseline="0" dirty="0" err="1"/>
              <a:t>past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end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stack</a:t>
            </a:r>
            <a:r>
              <a:rPr lang="de-DE" baseline="0" dirty="0"/>
              <a:t>“</a:t>
            </a:r>
          </a:p>
          <a:p>
            <a:r>
              <a:rPr lang="de-DE" baseline="0" dirty="0"/>
              <a:t>Heap </a:t>
            </a:r>
            <a:r>
              <a:rPr lang="de-DE" baseline="0" dirty="0" err="1"/>
              <a:t>fragmentation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5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Stack </a:t>
            </a:r>
            <a:r>
              <a:rPr lang="de-DE" dirty="0" err="1"/>
              <a:t>overflow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7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00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Digital </a:t>
            </a:r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8697-9EC3-45F0-9377-42870F0F7653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5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4000" contrast="60000"/>
                    </a14:imgEffect>
                  </a14:imgLayer>
                </a14:imgProps>
              </a:ext>
            </a:extLst>
          </a:blip>
          <a:srcRect b="17065"/>
          <a:stretch/>
        </p:blipFill>
        <p:spPr>
          <a:xfrm>
            <a:off x="1190376" y="1170282"/>
            <a:ext cx="7625742" cy="5687718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8" name="Picture 5" descr="F:\CI\Slogan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621" y="83298"/>
            <a:ext cx="4500594" cy="348573"/>
          </a:xfrm>
          <a:prstGeom prst="rect">
            <a:avLst/>
          </a:prstGeom>
          <a:noFill/>
        </p:spPr>
      </p:pic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677863" y="5148263"/>
            <a:ext cx="3104428" cy="330200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pPr lvl="0"/>
            <a:r>
              <a:rPr lang="de-DE" dirty="0"/>
              <a:t>Sprecher</a:t>
            </a:r>
          </a:p>
        </p:txBody>
      </p:sp>
      <p:sp>
        <p:nvSpPr>
          <p:cNvPr id="34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674689" y="5453959"/>
            <a:ext cx="3104428" cy="330200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pPr lvl="0"/>
            <a:r>
              <a:rPr lang="de-DE" dirty="0"/>
              <a:t>Email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553200" y="0"/>
            <a:ext cx="2761166" cy="6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Days one" panose="02000505000000020004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7781" y="1117319"/>
            <a:ext cx="92027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Days one" panose="02000505000000020004" pitchFamily="2" charset="0"/>
                <a:ea typeface="+mj-ea"/>
                <a:cs typeface="+mj-cs"/>
              </a:rPr>
              <a:t>Most important programming guideline: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Days one" panose="02000505000000020004" pitchFamily="2" charset="0"/>
              <a:ea typeface="+mj-ea"/>
              <a:cs typeface="+mj-cs"/>
            </a:endParaRPr>
          </a:p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Days one" panose="02000505000000020004" pitchFamily="2" charset="0"/>
                <a:ea typeface="+mj-ea"/>
                <a:cs typeface="+mj-cs"/>
              </a:rPr>
              <a:t>Make interfaces easy to use correctly and hard to use incorrectly, </a:t>
            </a:r>
          </a:p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  <a:latin typeface="Days one" panose="02000505000000020004" pitchFamily="2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Days one" panose="02000505000000020004" pitchFamily="2" charset="0"/>
                <a:ea typeface="+mj-ea"/>
                <a:cs typeface="+mj-cs"/>
              </a:rPr>
              <a:t>but achieving it can be challenging.</a:t>
            </a:r>
          </a:p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  <a:latin typeface="Days one" panose="02000505000000020004" pitchFamily="2" charset="0"/>
              <a:ea typeface="+mj-ea"/>
              <a:cs typeface="+mj-cs"/>
            </a:endParaRPr>
          </a:p>
          <a:p>
            <a:pPr algn="ctr"/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6719582" y="5100506"/>
            <a:ext cx="2835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Scott Meyers -</a:t>
            </a:r>
          </a:p>
          <a:p>
            <a:pPr algn="ctr"/>
            <a:r>
              <a:rPr lang="de-DE" sz="1400" dirty="0" err="1"/>
              <a:t>Author</a:t>
            </a:r>
            <a:r>
              <a:rPr lang="de-DE" sz="1400" dirty="0"/>
              <a:t>, Consultant </a:t>
            </a:r>
            <a:br>
              <a:rPr lang="de-DE" sz="1400" dirty="0"/>
            </a:br>
            <a:r>
              <a:rPr lang="de-DE" sz="1400" dirty="0"/>
              <a:t>&amp; </a:t>
            </a:r>
            <a:br>
              <a:rPr lang="de-DE" sz="1400" dirty="0"/>
            </a:br>
            <a:r>
              <a:rPr lang="de-DE" sz="1400" dirty="0"/>
              <a:t>C++ Guru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14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Rules with ISRs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270000"/>
            <a:ext cx="1111361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 a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unmodified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CMSIS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implementation</a:t>
            </a:r>
            <a:endParaRPr lang="de-DE" sz="2000" dirty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__STATIC_INLINE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NVIC_DisableIRQ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IRQn_Type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NVIC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-&gt;ICER[0] = 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)(1UL &lt;&lt; (((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 0x1FUL));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__STATIC_INLINE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NVIC_EnableIRQ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IRQn_Type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-&gt;ISER[0] = 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)(1UL &lt;&lt; (((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 0x1FUL));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volitile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//in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de-DE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NVIC_DisableIRQ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(USB0_IRQn);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NVIC_EnableIRQ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(USB0_IRQn);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g(){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//in USB ISR</a:t>
            </a:r>
            <a:endParaRPr lang="de-DE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Sequential </a:t>
            </a:r>
            <a:r>
              <a:rPr lang="en-US" dirty="0" err="1"/>
              <a:t>Consistancy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45264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1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Rules: </a:t>
            </a:r>
            <a:br>
              <a:rPr lang="en-US" dirty="0"/>
            </a:br>
            <a:r>
              <a:rPr lang="en-US" dirty="0"/>
              <a:t>Global Interrupt Disable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930400"/>
            <a:ext cx="871296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asm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cpsie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asm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cpsid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asm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cpsie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asm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cpsid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asm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cpsie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i:::"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asm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cpsid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i:::"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0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Reordering Rules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1061630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USBHAL{</a:t>
            </a:r>
            <a:endParaRPr lang="de-DE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de-DE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definition</a:t>
            </a:r>
            <a:r>
              <a:rPr lang="de-DE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de-DE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endParaRPr lang="de-DE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(USBHAL::*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[8 - 2])(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USBHAL(){</a:t>
            </a:r>
            <a:endParaRPr lang="de-DE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NVIC_DisableIRQ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(USB0_IRQn);</a:t>
            </a:r>
          </a:p>
          <a:p>
            <a:r>
              <a:rPr lang="de-DE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de-DE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de-DE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de-DE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de-DE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&amp;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EP1_OUT_callback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&amp;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EP1_IN_callback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&amp;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EP2_OUT_callback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&amp;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EP2_IN_callback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 &amp;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EP3_OUT_callback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&amp;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EP3_IN_callback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NVIC_EnableIRQ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(USB0_IRQn);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1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1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sz="21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8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270000"/>
            <a:ext cx="1042380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0x40011004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0x4001100C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//somewhere else in some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0x1F000000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16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(1&lt;&lt;7)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stack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)*100);</a:t>
            </a:r>
          </a:p>
          <a:p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39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61" y="1270000"/>
            <a:ext cx="7456013" cy="54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3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BitfieldProblems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29600" cy="44371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Mask-register applicability errors</a:t>
            </a:r>
          </a:p>
          <a:p>
            <a:r>
              <a:rPr lang="en-US" sz="2800" dirty="0"/>
              <a:t>Special register functionality:</a:t>
            </a:r>
          </a:p>
          <a:p>
            <a:pPr lvl="1"/>
            <a:r>
              <a:rPr lang="en-US" sz="2400" dirty="0"/>
              <a:t>Clear on read</a:t>
            </a:r>
          </a:p>
          <a:p>
            <a:pPr lvl="1"/>
            <a:r>
              <a:rPr lang="en-US" sz="2400" dirty="0"/>
              <a:t>Set to clear</a:t>
            </a:r>
          </a:p>
          <a:p>
            <a:pPr lvl="1"/>
            <a:r>
              <a:rPr lang="en-US" sz="2400" dirty="0"/>
              <a:t>Reserved bits</a:t>
            </a:r>
          </a:p>
          <a:p>
            <a:pPr lvl="1"/>
            <a:r>
              <a:rPr lang="en-US" sz="2400" dirty="0"/>
              <a:t>FIFO</a:t>
            </a:r>
          </a:p>
          <a:p>
            <a:r>
              <a:rPr lang="en-US" sz="2800" dirty="0"/>
              <a:t>Field offset errors</a:t>
            </a:r>
          </a:p>
          <a:p>
            <a:r>
              <a:rPr lang="en-US" sz="2800" dirty="0"/>
              <a:t>Optimization (volatile problems)</a:t>
            </a:r>
          </a:p>
          <a:p>
            <a:r>
              <a:rPr lang="en-US" sz="2800" dirty="0"/>
              <a:t>ISR collisions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9096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 of Registers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31559" y="1506851"/>
            <a:ext cx="9808104" cy="4974160"/>
            <a:chOff x="944646" y="205029"/>
            <a:chExt cx="10549020" cy="6124800"/>
          </a:xfrm>
        </p:grpSpPr>
        <p:sp>
          <p:nvSpPr>
            <p:cNvPr id="5" name="Abgerundetes Rechteck 33"/>
            <p:cNvSpPr/>
            <p:nvPr/>
          </p:nvSpPr>
          <p:spPr>
            <a:xfrm>
              <a:off x="7683919" y="2981739"/>
              <a:ext cx="3809747" cy="738882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200" dirty="0"/>
                <a:t>Action</a:t>
              </a:r>
            </a:p>
          </p:txBody>
        </p:sp>
        <p:sp>
          <p:nvSpPr>
            <p:cNvPr id="6" name="Abgerundetes Rechteck 34"/>
            <p:cNvSpPr/>
            <p:nvPr/>
          </p:nvSpPr>
          <p:spPr>
            <a:xfrm>
              <a:off x="9429349" y="3768201"/>
              <a:ext cx="785722" cy="443793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XOR</a:t>
              </a:r>
            </a:p>
          </p:txBody>
        </p:sp>
        <p:sp>
          <p:nvSpPr>
            <p:cNvPr id="7" name="Abgerundetes Rechteck 35"/>
            <p:cNvSpPr/>
            <p:nvPr/>
          </p:nvSpPr>
          <p:spPr>
            <a:xfrm>
              <a:off x="10279474" y="3770979"/>
              <a:ext cx="1214192" cy="443793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write</a:t>
              </a:r>
              <a:r>
                <a:rPr lang="de-DE" sz="1200" dirty="0"/>
                <a:t> </a:t>
              </a:r>
              <a:r>
                <a:rPr lang="de-DE" sz="1200" dirty="0" err="1"/>
                <a:t>Literal</a:t>
              </a:r>
              <a:endParaRPr lang="de-DE" sz="1200" dirty="0"/>
            </a:p>
          </p:txBody>
        </p:sp>
        <p:sp>
          <p:nvSpPr>
            <p:cNvPr id="8" name="Abgerundetes Rechteck 36"/>
            <p:cNvSpPr/>
            <p:nvPr/>
          </p:nvSpPr>
          <p:spPr>
            <a:xfrm>
              <a:off x="7689854" y="3768201"/>
              <a:ext cx="861868" cy="443793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read</a:t>
              </a:r>
              <a:endParaRPr lang="de-DE" sz="1200" dirty="0"/>
            </a:p>
          </p:txBody>
        </p:sp>
        <p:sp>
          <p:nvSpPr>
            <p:cNvPr id="9" name="Abgerundetes Rechteck 37"/>
            <p:cNvSpPr/>
            <p:nvPr/>
          </p:nvSpPr>
          <p:spPr>
            <a:xfrm>
              <a:off x="8612517" y="3768201"/>
              <a:ext cx="756037" cy="443793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write</a:t>
              </a:r>
              <a:endParaRPr lang="de-DE" sz="1200" dirty="0"/>
            </a:p>
          </p:txBody>
        </p:sp>
        <p:sp>
          <p:nvSpPr>
            <p:cNvPr id="10" name="Abgerundetes Rechteck 38"/>
            <p:cNvSpPr/>
            <p:nvPr/>
          </p:nvSpPr>
          <p:spPr>
            <a:xfrm>
              <a:off x="4604190" y="2981739"/>
              <a:ext cx="2791922" cy="738882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200" dirty="0"/>
                <a:t>Field Value</a:t>
              </a:r>
            </a:p>
          </p:txBody>
        </p:sp>
        <p:sp>
          <p:nvSpPr>
            <p:cNvPr id="11" name="Abgerundetes Rechteck 39"/>
            <p:cNvSpPr/>
            <p:nvPr/>
          </p:nvSpPr>
          <p:spPr>
            <a:xfrm>
              <a:off x="944646" y="2981739"/>
              <a:ext cx="3371738" cy="738882"/>
            </a:xfrm>
            <a:prstGeom prst="roundRect">
              <a:avLst>
                <a:gd name="adj" fmla="val 7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200" dirty="0"/>
                <a:t>Field Location</a:t>
              </a:r>
            </a:p>
          </p:txBody>
        </p:sp>
        <p:sp>
          <p:nvSpPr>
            <p:cNvPr id="12" name="Pfeil nach oben 40"/>
            <p:cNvSpPr/>
            <p:nvPr/>
          </p:nvSpPr>
          <p:spPr>
            <a:xfrm>
              <a:off x="5011826" y="3796026"/>
              <a:ext cx="1861194" cy="612841"/>
            </a:xfrm>
            <a:prstGeom prst="upArrow">
              <a:avLst>
                <a:gd name="adj1" fmla="val 44146"/>
                <a:gd name="adj2" fmla="val 2929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value</a:t>
              </a:r>
              <a:endParaRPr lang="de-DE" sz="1400" dirty="0"/>
            </a:p>
          </p:txBody>
        </p:sp>
        <p:sp>
          <p:nvSpPr>
            <p:cNvPr id="13" name="Diagonal liegende Ecken des Rechtecks schneiden 41"/>
            <p:cNvSpPr/>
            <p:nvPr/>
          </p:nvSpPr>
          <p:spPr>
            <a:xfrm>
              <a:off x="1669775" y="4134679"/>
              <a:ext cx="1454420" cy="556592"/>
            </a:xfrm>
            <a:prstGeom prst="snip2Diag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mask</a:t>
              </a:r>
              <a:endParaRPr lang="de-DE" sz="1400" dirty="0"/>
            </a:p>
          </p:txBody>
        </p:sp>
        <p:sp>
          <p:nvSpPr>
            <p:cNvPr id="14" name="Diagonal liegende Ecken des Rechtecks schneiden 42"/>
            <p:cNvSpPr/>
            <p:nvPr/>
          </p:nvSpPr>
          <p:spPr>
            <a:xfrm>
              <a:off x="1669773" y="4802587"/>
              <a:ext cx="1454421" cy="847424"/>
            </a:xfrm>
            <a:prstGeom prst="snip2Diag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FieldType</a:t>
              </a:r>
              <a:endParaRPr lang="de-DE" sz="1400" dirty="0"/>
            </a:p>
          </p:txBody>
        </p:sp>
        <p:sp>
          <p:nvSpPr>
            <p:cNvPr id="15" name="Diagonal liegende Ecken des Rechtecks schneiden 43"/>
            <p:cNvSpPr/>
            <p:nvPr/>
          </p:nvSpPr>
          <p:spPr>
            <a:xfrm>
              <a:off x="1669773" y="5773236"/>
              <a:ext cx="1454421" cy="556592"/>
            </a:xfrm>
            <a:prstGeom prst="snip2Diag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Access</a:t>
              </a:r>
            </a:p>
          </p:txBody>
        </p:sp>
        <p:sp>
          <p:nvSpPr>
            <p:cNvPr id="16" name="Eckige Klammer links 15"/>
            <p:cNvSpPr/>
            <p:nvPr/>
          </p:nvSpPr>
          <p:spPr>
            <a:xfrm>
              <a:off x="2997642" y="5773237"/>
              <a:ext cx="318052" cy="556592"/>
            </a:xfrm>
            <a:prstGeom prst="leftBracket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191294" y="5761326"/>
              <a:ext cx="1478942" cy="56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read</a:t>
              </a:r>
              <a:r>
                <a:rPr lang="de-DE" sz="1200" dirty="0"/>
                <a:t> </a:t>
              </a:r>
              <a:r>
                <a:rPr lang="de-DE" sz="1200" dirty="0" err="1"/>
                <a:t>only</a:t>
              </a:r>
              <a:endParaRPr lang="de-DE" sz="1200" dirty="0"/>
            </a:p>
            <a:p>
              <a:r>
                <a:rPr lang="de-DE" sz="1200" dirty="0" err="1"/>
                <a:t>write</a:t>
              </a:r>
              <a:r>
                <a:rPr lang="de-DE" sz="1200" dirty="0"/>
                <a:t> </a:t>
              </a:r>
              <a:r>
                <a:rPr lang="de-DE" sz="1200" dirty="0" err="1"/>
                <a:t>only</a:t>
              </a:r>
              <a:endParaRPr lang="de-DE" sz="1200" dirty="0"/>
            </a:p>
          </p:txBody>
        </p:sp>
        <p:sp>
          <p:nvSpPr>
            <p:cNvPr id="18" name="Eckige Klammer links 17"/>
            <p:cNvSpPr/>
            <p:nvPr/>
          </p:nvSpPr>
          <p:spPr>
            <a:xfrm>
              <a:off x="2997642" y="4802587"/>
              <a:ext cx="318052" cy="847423"/>
            </a:xfrm>
            <a:prstGeom prst="leftBracket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89273" y="4814747"/>
              <a:ext cx="1478942" cy="79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enum</a:t>
              </a:r>
              <a:r>
                <a:rPr lang="de-DE" sz="1200" dirty="0"/>
                <a:t> </a:t>
              </a:r>
            </a:p>
            <a:p>
              <a:r>
                <a:rPr lang="de-DE" sz="1200" dirty="0" err="1"/>
                <a:t>int</a:t>
              </a:r>
              <a:endParaRPr lang="de-DE" sz="1200" dirty="0"/>
            </a:p>
            <a:p>
              <a:r>
                <a:rPr lang="de-DE" sz="1200" dirty="0" err="1"/>
                <a:t>bool</a:t>
              </a:r>
              <a:endParaRPr lang="de-DE" sz="1600" dirty="0"/>
            </a:p>
          </p:txBody>
        </p:sp>
        <p:cxnSp>
          <p:nvCxnSpPr>
            <p:cNvPr id="20" name="Gewinkelter Verbinder 48"/>
            <p:cNvCxnSpPr>
              <a:stCxn id="13" idx="2"/>
            </p:cNvCxnSpPr>
            <p:nvPr/>
          </p:nvCxnSpPr>
          <p:spPr>
            <a:xfrm rot="10800000">
              <a:off x="1590261" y="3720623"/>
              <a:ext cx="79513" cy="692352"/>
            </a:xfrm>
            <a:prstGeom prst="bentConnector2">
              <a:avLst/>
            </a:prstGeom>
            <a:ln w="44450">
              <a:solidFill>
                <a:srgbClr val="00B0F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winkelter Verbinder 49"/>
            <p:cNvCxnSpPr>
              <a:stCxn id="14" idx="2"/>
            </p:cNvCxnSpPr>
            <p:nvPr/>
          </p:nvCxnSpPr>
          <p:spPr>
            <a:xfrm rot="10800000">
              <a:off x="1415337" y="3720621"/>
              <a:ext cx="254438" cy="1505678"/>
            </a:xfrm>
            <a:prstGeom prst="bentConnector2">
              <a:avLst/>
            </a:prstGeom>
            <a:ln w="44450">
              <a:solidFill>
                <a:srgbClr val="00B0F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r Verbinder 50"/>
            <p:cNvCxnSpPr>
              <a:stCxn id="15" idx="2"/>
            </p:cNvCxnSpPr>
            <p:nvPr/>
          </p:nvCxnSpPr>
          <p:spPr>
            <a:xfrm rot="10800000">
              <a:off x="1232454" y="3720627"/>
              <a:ext cx="437319" cy="2330907"/>
            </a:xfrm>
            <a:prstGeom prst="bentConnector2">
              <a:avLst/>
            </a:prstGeom>
            <a:ln w="44450">
              <a:solidFill>
                <a:srgbClr val="00B0F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/>
            <p:cNvGrpSpPr/>
            <p:nvPr/>
          </p:nvGrpSpPr>
          <p:grpSpPr>
            <a:xfrm>
              <a:off x="1491362" y="205029"/>
              <a:ext cx="7446690" cy="2473894"/>
              <a:chOff x="3836997" y="105634"/>
              <a:chExt cx="7446690" cy="2473894"/>
            </a:xfrm>
          </p:grpSpPr>
          <p:sp>
            <p:nvSpPr>
              <p:cNvPr id="27" name="Abgerundetes Rechteck 55"/>
              <p:cNvSpPr/>
              <p:nvPr/>
            </p:nvSpPr>
            <p:spPr>
              <a:xfrm>
                <a:off x="5760559" y="1840646"/>
                <a:ext cx="2411911" cy="738882"/>
              </a:xfrm>
              <a:prstGeom prst="roundRect">
                <a:avLst>
                  <a:gd name="adj" fmla="val 78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3600" dirty="0" err="1"/>
                  <a:t>Address</a:t>
                </a:r>
                <a:r>
                  <a:rPr lang="de-DE" sz="4400" dirty="0"/>
                  <a:t> </a:t>
                </a:r>
              </a:p>
            </p:txBody>
          </p:sp>
          <p:graphicFrame>
            <p:nvGraphicFramePr>
              <p:cNvPr id="28" name="Diagramm 27"/>
              <p:cNvGraphicFramePr/>
              <p:nvPr>
                <p:extLst>
                  <p:ext uri="{D42A27DB-BD31-4B8C-83A1-F6EECF244321}">
                    <p14:modId xmlns:p14="http://schemas.microsoft.com/office/powerpoint/2010/main" val="3840372655"/>
                  </p:ext>
                </p:extLst>
              </p:nvPr>
            </p:nvGraphicFramePr>
            <p:xfrm>
              <a:off x="3836997" y="105634"/>
              <a:ext cx="7446690" cy="20810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cxnSp>
          <p:nvCxnSpPr>
            <p:cNvPr id="24" name="Gerade Verbindung mit Pfeil 23"/>
            <p:cNvCxnSpPr>
              <a:stCxn id="5" idx="1"/>
              <a:endCxn id="10" idx="3"/>
            </p:cNvCxnSpPr>
            <p:nvPr/>
          </p:nvCxnSpPr>
          <p:spPr>
            <a:xfrm flipH="1">
              <a:off x="7396112" y="3351181"/>
              <a:ext cx="287807" cy="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10" idx="1"/>
              <a:endCxn id="11" idx="3"/>
            </p:cNvCxnSpPr>
            <p:nvPr/>
          </p:nvCxnSpPr>
          <p:spPr>
            <a:xfrm flipH="1">
              <a:off x="4316384" y="3351181"/>
              <a:ext cx="287807" cy="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r Verbinder 54"/>
            <p:cNvCxnSpPr>
              <a:stCxn id="11" idx="0"/>
            </p:cNvCxnSpPr>
            <p:nvPr/>
          </p:nvCxnSpPr>
          <p:spPr>
            <a:xfrm rot="5400000" flipH="1" flipV="1">
              <a:off x="2711579" y="2278393"/>
              <a:ext cx="622284" cy="784410"/>
            </a:xfrm>
            <a:prstGeom prst="bentConnector2">
              <a:avLst/>
            </a:prstGeom>
            <a:ln w="44450">
              <a:solidFill>
                <a:srgbClr val="00B0F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1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Type-Encoded Tag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930400"/>
            <a:ext cx="115146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Value&gt;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Mask,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…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FieldLocation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FieldLocation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&lt;0x1234, (1 &lt;&lt; 4)&gt;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3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en-US" dirty="0" err="1"/>
              <a:t>Metafunction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930400"/>
            <a:ext cx="948266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//turn a bit location into an action which sets the corresponding bit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1&gt;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MakeClearAction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1&gt;::type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 {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3822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Am I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Am I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?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77334" y="2179168"/>
            <a:ext cx="8229600" cy="40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C++ </a:t>
            </a:r>
            <a:r>
              <a:rPr lang="de-DE" sz="2800" dirty="0" err="1"/>
              <a:t>Evangalist</a:t>
            </a:r>
            <a:endParaRPr lang="de-DE" sz="2800" dirty="0"/>
          </a:p>
          <a:p>
            <a:r>
              <a:rPr lang="de-DE" sz="2800" dirty="0"/>
              <a:t>Template </a:t>
            </a:r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Nerd</a:t>
            </a:r>
            <a:endParaRPr lang="de-DE" sz="2800" dirty="0"/>
          </a:p>
          <a:p>
            <a:r>
              <a:rPr lang="de-DE" sz="2800" dirty="0"/>
              <a:t>Embedded Developer</a:t>
            </a:r>
          </a:p>
          <a:p>
            <a:r>
              <a:rPr lang="de-DE" sz="2800" dirty="0"/>
              <a:t>Kvasir.io / </a:t>
            </a:r>
            <a:r>
              <a:rPr lang="de-DE" sz="2800" dirty="0" err="1"/>
              <a:t>brigand</a:t>
            </a:r>
            <a:r>
              <a:rPr lang="de-DE" sz="2800" dirty="0"/>
              <a:t> / SG14 </a:t>
            </a:r>
            <a:r>
              <a:rPr lang="de-DE" sz="2800" dirty="0" err="1"/>
              <a:t>contributor</a:t>
            </a:r>
            <a:endParaRPr lang="de-DE" sz="2800" dirty="0"/>
          </a:p>
          <a:p>
            <a:r>
              <a:rPr lang="de-DE" sz="2800" dirty="0"/>
              <a:t>Part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awesome</a:t>
            </a:r>
            <a:r>
              <a:rPr lang="de-DE" sz="2800" dirty="0"/>
              <a:t> </a:t>
            </a:r>
            <a:r>
              <a:rPr lang="de-DE" sz="2800" dirty="0" err="1"/>
              <a:t>development</a:t>
            </a:r>
            <a:r>
              <a:rPr lang="de-DE" sz="2800" dirty="0"/>
              <a:t> </a:t>
            </a:r>
            <a:r>
              <a:rPr lang="de-DE" sz="2800" dirty="0" err="1"/>
              <a:t>team</a:t>
            </a:r>
            <a:r>
              <a:rPr lang="de-DE" sz="2800" dirty="0"/>
              <a:t>!</a:t>
            </a:r>
          </a:p>
          <a:p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developer</a:t>
            </a:r>
            <a:r>
              <a:rPr lang="de-DE" sz="2800" dirty="0"/>
              <a:t> / Consultant</a:t>
            </a:r>
          </a:p>
          <a:p>
            <a:pPr marL="0" indent="0">
              <a:buFont typeface="Wingdings 3" charset="2"/>
              <a:buNone/>
            </a:pPr>
            <a:endParaRPr lang="de-DE" sz="2800" dirty="0"/>
          </a:p>
          <a:p>
            <a:pPr marL="0" indent="0">
              <a:buFont typeface="Wingdings 3" charset="2"/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47257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Example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871296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cfgEnable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(Uart1::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cfgStopBValC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::one, Uart1::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cfgDataBValC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::nine));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cfgEnable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 ==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){}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cfgStopB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prescale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cfgDataBValC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){}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prescale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100){}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C++17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s,d,p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cfgStopB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Uart1::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prescale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== Uart1::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cfgDataBValC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::nine) {}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 == 100) {}</a:t>
            </a:r>
          </a:p>
        </p:txBody>
      </p:sp>
    </p:spTree>
    <p:extLst>
      <p:ext uri="{BB962C8B-B14F-4D97-AF65-F5344CB8AC3E}">
        <p14:creationId xmlns:p14="http://schemas.microsoft.com/office/powerpoint/2010/main" val="403334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Library Code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48229"/>
            <a:ext cx="10397066" cy="540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3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Usb0Istat{   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///&lt;Interrupt Status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endParaRPr lang="de-DE" sz="203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Register::Address&lt;</a:t>
            </a:r>
          </a:p>
          <a:p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0x40072080,  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endParaRPr lang="de-DE" sz="203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0xff,        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writes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ignored</a:t>
            </a:r>
            <a:endParaRPr lang="de-DE" sz="203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0x00,        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writes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ignored</a:t>
            </a:r>
            <a:endParaRPr lang="de-DE" sz="203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//type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endParaRPr lang="en-US" sz="203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available</a:t>
            </a:r>
            <a:endParaRPr lang="de-DE" sz="203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0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Register::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FieldLocation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Addr,Register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maskFromRange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(0,0),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Register::Access&lt;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Register::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AccessType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readWrite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Register::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ReadActionType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::normal,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Register::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ModifiedWriteValueType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oneToClear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03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sz="20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</a:t>
            </a:r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3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available</a:t>
            </a:r>
            <a:endParaRPr lang="de-DE" sz="203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3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//...</a:t>
            </a:r>
            <a:endParaRPr lang="de-DE" sz="203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14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Library Code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270000"/>
            <a:ext cx="10034209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98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Usb0Inten{    </a:t>
            </a:r>
            <a:r>
              <a:rPr lang="de-DE" sz="198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///&lt;Interrupt </a:t>
            </a:r>
            <a:r>
              <a:rPr lang="de-DE" sz="198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</a:t>
            </a:r>
            <a:r>
              <a:rPr lang="de-DE" sz="198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endParaRPr lang="de-DE" sz="198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8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Register::</a:t>
            </a:r>
            <a:r>
              <a:rPr lang="en-US" sz="198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&lt;0x40072084,0x40,0x00,</a:t>
            </a:r>
            <a:r>
              <a:rPr lang="en-US" sz="198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8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8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///USBRST Interrupt </a:t>
            </a:r>
            <a:r>
              <a:rPr lang="de-DE" sz="198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</a:t>
            </a:r>
            <a:endParaRPr lang="de-DE" sz="198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8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UsbrstenVal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v0=0x00000000,     </a:t>
            </a:r>
            <a:r>
              <a:rPr lang="en-US" sz="198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///&lt;Disables the USBRST interrupt.</a:t>
            </a:r>
            <a:endParaRPr lang="en-US" sz="198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v1=0x00000001,     </a:t>
            </a:r>
            <a:r>
              <a:rPr lang="en-US" sz="198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///&lt;Enables the USBRST interrupt.</a:t>
            </a:r>
            <a:endParaRPr lang="en-US" sz="198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8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FieldLocation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Addr,Register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8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maskFromRange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(0,0),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Register::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ReadWriteAccess,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UsbrstenVal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8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UsbrstenValC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98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FieldValue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198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)::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Type,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UsbrstenVal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::v0&gt; v0{};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98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8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FieldValue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198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)::</a:t>
            </a:r>
            <a:r>
              <a:rPr lang="de-DE" sz="198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Type,</a:t>
            </a:r>
            <a:r>
              <a:rPr lang="de-DE" sz="198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UsbrstenVal</a:t>
            </a:r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::v1&gt; v1{};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sz="198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2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Extention</a:t>
            </a:r>
            <a:r>
              <a:rPr lang="en-US" dirty="0"/>
              <a:t> File </a:t>
            </a:r>
            <a:r>
              <a:rPr lang="en-US" dirty="0" err="1"/>
              <a:t>Enum</a:t>
            </a:r>
            <a:r>
              <a:rPr lang="en-US" dirty="0"/>
              <a:t> Correction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9671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".PORTA" : { 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"PCR0" : { 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"MUX" : { 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"000"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"001"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gpio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"010"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reserved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"011"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"tpm0ch5"},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"100"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reserved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"101"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reserved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"110"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reserved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"},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"111" : {".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rename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swdClk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}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}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Extention</a:t>
            </a:r>
            <a:r>
              <a:rPr lang="en-US" dirty="0"/>
              <a:t> File </a:t>
            </a:r>
            <a:r>
              <a:rPr lang="en-US" dirty="0" err="1"/>
              <a:t>Enum</a:t>
            </a:r>
            <a:r>
              <a:rPr lang="en-US" dirty="0"/>
              <a:t> Correction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77333" y="1930400"/>
            <a:ext cx="108760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 "type" :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ports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"A-E", 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peripheral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"GPIO%s"},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1,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"PDDR"},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0, "register" : "PDDR"},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1,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"PSOR"},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1,"register" : "PCOR"},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1,"register" : "PTOR"},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{"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: "PDIR"}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237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 </a:t>
            </a:r>
            <a:r>
              <a:rPr lang="en-US" dirty="0" err="1"/>
              <a:t>Kvasir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158145"/>
            <a:ext cx="11209866" cy="57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9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**** pin locations for FRDM-KL27Z board ****</a:t>
            </a:r>
            <a:endParaRPr lang="en-US" sz="1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ledr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makePinLocation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(Io::</a:t>
            </a:r>
            <a:r>
              <a:rPr lang="it-IT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Io::pin18);</a:t>
            </a:r>
          </a:p>
          <a:p>
            <a:r>
              <a:rPr lang="it-IT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ledb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makePinLocation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(Io::</a:t>
            </a:r>
            <a:r>
              <a:rPr lang="it-IT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portA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Io::pin13);</a:t>
            </a:r>
          </a:p>
          <a:p>
            <a:r>
              <a:rPr lang="it-IT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ledg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it-IT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makePinLocation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(Io::</a:t>
            </a:r>
            <a:r>
              <a:rPr lang="it-IT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</a:t>
            </a:r>
            <a:r>
              <a:rPr lang="it-IT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Io::pin19);</a:t>
            </a:r>
            <a:endParaRPr lang="de-DE" sz="1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adc_input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makePinLocation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::pin2);</a:t>
            </a:r>
            <a:endParaRPr lang="de-DE" sz="19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19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**** pure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laziness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****</a:t>
            </a:r>
            <a:endParaRPr lang="de-DE" sz="1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19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pinAssignment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makeOutput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ledr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ledb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ledg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de-DE" sz="195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makeInput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adc_input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de-DE" sz="195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5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(k::PortaPcr13::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MuxValC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gpio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k::PortbPcr18::MuxValC::gpio,</a:t>
            </a:r>
          </a:p>
          <a:p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k::PortbPcr19::MuxValC::gpio,</a:t>
            </a:r>
          </a:p>
          <a:p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k::PortbPcr2::MuxValC::adc0Se12,</a:t>
            </a:r>
          </a:p>
          <a:p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k::PortbPcr3::MuxValC::gpio));</a:t>
            </a:r>
          </a:p>
          <a:p>
            <a:endParaRPr lang="de-DE" sz="1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1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pinAssignment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probably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lists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stuff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r>
              <a:rPr lang="de-DE" sz="1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de-DE" sz="1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455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Pin Definition Syntax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930400"/>
            <a:ext cx="97584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**** pin locations for FRDM-KL27Z board ****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ledr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Io::B,18_c;</a:t>
            </a:r>
          </a:p>
          <a:p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ledr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Io::B[18_c];</a:t>
            </a:r>
          </a:p>
          <a:p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ledb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0xA’13_pin;</a:t>
            </a:r>
          </a:p>
          <a:p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ledg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2.19_pin;</a:t>
            </a:r>
            <a:endParaRPr lang="de-DE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adc_input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::B::pin2;</a:t>
            </a:r>
            <a:endParaRPr lang="de-DE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Manipulation in </a:t>
            </a:r>
            <a:r>
              <a:rPr lang="en-US" dirty="0" err="1"/>
              <a:t>Kvasir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451429"/>
            <a:ext cx="111953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lcdPort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makePort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1.1_pin, 1.2_pin, 1.3_pin, 1.4_pin, 1.5_pin, 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1.6_pin, 1.9_pin, 1.10_pin);</a:t>
            </a: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lcdPort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10));</a:t>
            </a:r>
          </a:p>
          <a:p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lcdPort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10_c));</a:t>
            </a: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myLcd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LCD::</a:t>
            </a:r>
            <a:r>
              <a:rPr lang="de-DE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myQueue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lcdPort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LCD::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2.7_pin, 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LCD::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rw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2.8_pin, LCD::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onWritten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myLcd.put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7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Manipulation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270000"/>
            <a:ext cx="105276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Queue::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{},LCD::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onTimerEvent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timer0));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myLcd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LCD::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myQueue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lcdPort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LCD::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2.7_pin, LCD::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2.8_pin,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LCD::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onWritten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de-D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formatted</a:t>
            </a:r>
            <a:r>
              <a:rPr lang="de-D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'!'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{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(r) { r =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myLcd.tx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postTimeEv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(LCD::</a:t>
            </a:r>
            <a:r>
              <a:rPr lang="de-DE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OnTimerEvent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LSM::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processEvent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myLcd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 {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Queue;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processEv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PrintToLcdFinished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&gt;{},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&lt;LCD::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OnTimerEvent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postTimeEv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&gt;{}));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21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/ Isolated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3137024"/>
            <a:ext cx="10571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Uart1;</a:t>
            </a:r>
          </a:p>
          <a:p>
            <a:endParaRPr lang="de-DE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atomic</a:t>
            </a:r>
            <a:r>
              <a:rPr lang="de-DE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cfgDataBValC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eight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CfgStopBValC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</a:t>
            </a:r>
            <a:r>
              <a:rPr lang="de-DE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cfgDataBValC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eight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CfgStopBValC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35799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Embedded C++ </a:t>
            </a:r>
            <a:r>
              <a:rPr lang="de-DE" dirty="0" err="1"/>
              <a:t>Paradigms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World, </a:t>
            </a:r>
            <a:r>
              <a:rPr lang="de-DE" dirty="0" err="1"/>
              <a:t>One</a:t>
            </a:r>
            <a:r>
              <a:rPr lang="de-DE" dirty="0"/>
              <a:t> Bit-Trick at a Time</a:t>
            </a:r>
          </a:p>
        </p:txBody>
      </p:sp>
    </p:spTree>
    <p:extLst>
      <p:ext uri="{BB962C8B-B14F-4D97-AF65-F5344CB8AC3E}">
        <p14:creationId xmlns:p14="http://schemas.microsoft.com/office/powerpoint/2010/main" val="15883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Tricks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29600" cy="4437112"/>
          </a:xfrm>
        </p:spPr>
        <p:txBody>
          <a:bodyPr>
            <a:normAutofit/>
          </a:bodyPr>
          <a:lstStyle/>
          <a:p>
            <a:r>
              <a:rPr lang="en-US" sz="2800" dirty="0"/>
              <a:t>Bit Manipulation Engine</a:t>
            </a:r>
          </a:p>
          <a:p>
            <a:r>
              <a:rPr lang="en-US" sz="2800" dirty="0"/>
              <a:t>Bit Banding</a:t>
            </a:r>
          </a:p>
          <a:p>
            <a:r>
              <a:rPr lang="en-US" sz="2800" dirty="0"/>
              <a:t>Blind write is possible if all bits between two byte boundaries are either written to or have an ignored value</a:t>
            </a:r>
          </a:p>
          <a:p>
            <a:r>
              <a:rPr lang="en-US" sz="2800" dirty="0" err="1"/>
              <a:t>ldrex</a:t>
            </a:r>
            <a:r>
              <a:rPr lang="en-US" sz="2800" dirty="0"/>
              <a:t> </a:t>
            </a:r>
            <a:r>
              <a:rPr lang="en-US" sz="2800" dirty="0" err="1"/>
              <a:t>strex</a:t>
            </a:r>
            <a:r>
              <a:rPr lang="en-US" sz="2800" dirty="0"/>
              <a:t>, the CAS of cortex</a:t>
            </a:r>
          </a:p>
          <a:p>
            <a:r>
              <a:rPr lang="en-US" sz="2800" dirty="0"/>
              <a:t>Dedicated toggle register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88015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115146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 library default is exec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ExecuteSeam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Detail::</a:t>
            </a:r>
            <a:r>
              <a:rPr lang="de-DE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RegisterExec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//user can override using specialization</a:t>
            </a:r>
            <a:endParaRPr lang="de-DE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::Register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de-D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ExecuteSeam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::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::Tag::User&gt; :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RecordActions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94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69999"/>
            <a:ext cx="115146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0x40011004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0x4001100C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//somewhere else in some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0x1F000000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16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(1&lt;&lt;7)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stack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)*100);</a:t>
            </a:r>
          </a:p>
          <a:p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4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MealTime</a:t>
            </a:r>
            <a:r>
              <a:rPr lang="en-US" dirty="0"/>
              <a:t> Policy Instantiated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40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69999"/>
            <a:ext cx="115146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0x40011004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0x4001100C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//somewhere else in some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0x1F000000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16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(1&lt;&lt;7)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stack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)*100);</a:t>
            </a:r>
          </a:p>
          <a:p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21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 </a:t>
            </a:r>
            <a:r>
              <a:rPr lang="de-DE" dirty="0" err="1"/>
              <a:t>Fragmentation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5618" y="2496709"/>
            <a:ext cx="8706678" cy="156640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27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 </a:t>
            </a:r>
            <a:r>
              <a:rPr lang="de-DE" dirty="0" err="1"/>
              <a:t>Fragmentation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5618" y="2496709"/>
            <a:ext cx="8706678" cy="15664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375" y="2560320"/>
            <a:ext cx="2536465" cy="150279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569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 </a:t>
            </a:r>
            <a:r>
              <a:rPr lang="de-DE" dirty="0" err="1"/>
              <a:t>Fragmentation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5618" y="2496709"/>
            <a:ext cx="9006352" cy="15664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375" y="2560320"/>
            <a:ext cx="2536465" cy="1502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Stack</a:t>
            </a:r>
          </a:p>
        </p:txBody>
      </p:sp>
      <p:sp>
        <p:nvSpPr>
          <p:cNvPr id="6" name="Rechteck 5"/>
          <p:cNvSpPr/>
          <p:nvPr/>
        </p:nvSpPr>
        <p:spPr>
          <a:xfrm>
            <a:off x="3542801" y="2560318"/>
            <a:ext cx="1210354" cy="15027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Heap Fragment I</a:t>
            </a:r>
          </a:p>
        </p:txBody>
      </p:sp>
      <p:sp>
        <p:nvSpPr>
          <p:cNvPr id="7" name="Rechteck 6"/>
          <p:cNvSpPr/>
          <p:nvPr/>
        </p:nvSpPr>
        <p:spPr>
          <a:xfrm>
            <a:off x="5263264" y="2560318"/>
            <a:ext cx="335612" cy="15027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II</a:t>
            </a:r>
          </a:p>
        </p:txBody>
      </p:sp>
      <p:sp>
        <p:nvSpPr>
          <p:cNvPr id="8" name="Rechteck 7"/>
          <p:cNvSpPr/>
          <p:nvPr/>
        </p:nvSpPr>
        <p:spPr>
          <a:xfrm>
            <a:off x="7203218" y="2560318"/>
            <a:ext cx="1194500" cy="15027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Fragment IV</a:t>
            </a:r>
          </a:p>
        </p:txBody>
      </p:sp>
      <p:sp>
        <p:nvSpPr>
          <p:cNvPr id="9" name="Rechteck 8"/>
          <p:cNvSpPr/>
          <p:nvPr/>
        </p:nvSpPr>
        <p:spPr>
          <a:xfrm>
            <a:off x="6028744" y="2560319"/>
            <a:ext cx="403860" cy="15027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III</a:t>
            </a:r>
          </a:p>
        </p:txBody>
      </p:sp>
      <p:sp>
        <p:nvSpPr>
          <p:cNvPr id="10" name="Rechteck 9"/>
          <p:cNvSpPr/>
          <p:nvPr/>
        </p:nvSpPr>
        <p:spPr>
          <a:xfrm>
            <a:off x="9196658" y="2560318"/>
            <a:ext cx="278627" cy="15027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89291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426129"/>
            <a:ext cx="10203187" cy="4615234"/>
          </a:xfrm>
        </p:spPr>
        <p:txBody>
          <a:bodyPr>
            <a:noAutofit/>
          </a:bodyPr>
          <a:lstStyle/>
          <a:p>
            <a:r>
              <a:rPr lang="de-DE" sz="3600" dirty="0"/>
              <a:t>Generally </a:t>
            </a:r>
            <a:r>
              <a:rPr lang="de-DE" sz="3600" dirty="0" err="1"/>
              <a:t>used</a:t>
            </a:r>
            <a:r>
              <a:rPr lang="de-DE" sz="3600" dirty="0"/>
              <a:t> </a:t>
            </a:r>
            <a:r>
              <a:rPr lang="de-DE" sz="3600" dirty="0" err="1"/>
              <a:t>as</a:t>
            </a:r>
            <a:r>
              <a:rPr lang="de-DE" sz="3600" dirty="0"/>
              <a:t> a global </a:t>
            </a:r>
            <a:r>
              <a:rPr lang="de-DE" sz="3600" dirty="0" err="1"/>
              <a:t>instance</a:t>
            </a:r>
            <a:br>
              <a:rPr lang="de-DE" sz="3600" dirty="0"/>
            </a:br>
            <a:endParaRPr lang="de-DE" sz="3600" dirty="0"/>
          </a:p>
          <a:p>
            <a:r>
              <a:rPr lang="de-DE" sz="3600" dirty="0" err="1"/>
              <a:t>Violate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single</a:t>
            </a:r>
            <a:r>
              <a:rPr lang="de-DE" sz="3600" dirty="0"/>
              <a:t> </a:t>
            </a:r>
            <a:r>
              <a:rPr lang="de-DE" sz="3600" dirty="0" err="1"/>
              <a:t>responsiblilty</a:t>
            </a:r>
            <a:r>
              <a:rPr lang="de-DE" sz="3600" dirty="0"/>
              <a:t> </a:t>
            </a:r>
            <a:r>
              <a:rPr lang="de-DE" sz="3600" dirty="0" err="1"/>
              <a:t>principle</a:t>
            </a:r>
            <a:r>
              <a:rPr lang="de-DE" sz="3600" dirty="0"/>
              <a:t> </a:t>
            </a:r>
            <a:br>
              <a:rPr lang="de-DE" sz="3600" dirty="0"/>
            </a:br>
            <a:endParaRPr lang="de-DE" sz="3600" dirty="0"/>
          </a:p>
          <a:p>
            <a:r>
              <a:rPr lang="de-DE" sz="3600" dirty="0" err="1"/>
              <a:t>Inherently</a:t>
            </a:r>
            <a:r>
              <a:rPr lang="de-DE" sz="3600" dirty="0"/>
              <a:t> </a:t>
            </a:r>
            <a:r>
              <a:rPr lang="de-DE" sz="3600" dirty="0" err="1"/>
              <a:t>cause</a:t>
            </a:r>
            <a:r>
              <a:rPr lang="de-DE" sz="3600" dirty="0"/>
              <a:t> </a:t>
            </a:r>
            <a:r>
              <a:rPr lang="de-DE" sz="3600" dirty="0" err="1"/>
              <a:t>code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tightly</a:t>
            </a:r>
            <a:r>
              <a:rPr lang="de-DE" sz="3600" dirty="0"/>
              <a:t> </a:t>
            </a:r>
            <a:r>
              <a:rPr lang="de-DE" sz="3600" dirty="0" err="1"/>
              <a:t>coupled</a:t>
            </a:r>
            <a:br>
              <a:rPr lang="de-DE" sz="3600" dirty="0"/>
            </a:br>
            <a:endParaRPr lang="de-DE" sz="3600" dirty="0"/>
          </a:p>
          <a:p>
            <a:r>
              <a:rPr lang="de-DE" sz="3600" dirty="0"/>
              <a:t>Carry </a:t>
            </a:r>
            <a:r>
              <a:rPr lang="de-DE" sz="3600" dirty="0" err="1"/>
              <a:t>around</a:t>
            </a:r>
            <a:r>
              <a:rPr lang="de-DE" sz="3600" dirty="0"/>
              <a:t> </a:t>
            </a:r>
            <a:r>
              <a:rPr lang="de-DE" sz="3600" dirty="0" err="1"/>
              <a:t>state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lifetime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br>
              <a:rPr lang="de-DE" sz="3600" dirty="0"/>
            </a:br>
            <a:r>
              <a:rPr lang="de-DE" sz="3600" dirty="0"/>
              <a:t> </a:t>
            </a:r>
            <a:r>
              <a:rPr lang="de-DE" sz="3600" dirty="0" err="1"/>
              <a:t>application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22182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Mocable</a:t>
            </a:r>
            <a:r>
              <a:rPr lang="de-DE" dirty="0"/>
              <a:t> </a:t>
            </a:r>
            <a:r>
              <a:rPr lang="de-DE" dirty="0" err="1"/>
              <a:t>Singelton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424001"/>
            <a:ext cx="100605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wrapped_static_seam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wrapped_static_seam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{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wrapped_static_seam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07652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DIN 55350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9" y="1270000"/>
            <a:ext cx="7154996" cy="50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1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Mocable</a:t>
            </a:r>
            <a:r>
              <a:rPr lang="en-US" dirty="0"/>
              <a:t> Singleton User Code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479724"/>
            <a:ext cx="1072330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MyIntTag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MyIntTag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int_moc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 </a:t>
            </a:r>
          </a:p>
          <a:p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int_moc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= </a:t>
            </a:r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}};</a:t>
            </a: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wrapped_static_seam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MyIntTag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int_moc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//replace type with another allows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mocing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08825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69999"/>
            <a:ext cx="115146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0x40011004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0x4001100C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//somewhere else in some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0x1F000000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16</a:t>
            </a:r>
          </a:p>
          <a:p>
            <a:r>
              <a:rPr lang="de-DE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(1&lt;&lt;7)</a:t>
            </a: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stack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)*100);</a:t>
            </a:r>
          </a:p>
          <a:p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|= </a:t>
            </a:r>
            <a:r>
              <a:rPr lang="de-DE" sz="2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812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Stack Depth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29600" cy="3960440"/>
          </a:xfrm>
        </p:spPr>
        <p:txBody>
          <a:bodyPr>
            <a:normAutofit/>
          </a:bodyPr>
          <a:lstStyle/>
          <a:p>
            <a:r>
              <a:rPr lang="en-US" sz="2800" dirty="0"/>
              <a:t>Most use “guess and pray”</a:t>
            </a:r>
          </a:p>
          <a:p>
            <a:r>
              <a:rPr lang="en-US" sz="2800" dirty="0" err="1"/>
              <a:t>Absint</a:t>
            </a:r>
            <a:r>
              <a:rPr lang="en-US" sz="2800" dirty="0"/>
              <a:t> can calculate this </a:t>
            </a:r>
          </a:p>
          <a:p>
            <a:r>
              <a:rPr lang="en-US" sz="2800" dirty="0"/>
              <a:t>Python script can calculate this </a:t>
            </a:r>
          </a:p>
          <a:p>
            <a:r>
              <a:rPr lang="en-US" sz="2800" dirty="0"/>
              <a:t>Coding style can confuse tools</a:t>
            </a:r>
          </a:p>
          <a:p>
            <a:r>
              <a:rPr lang="en-US" sz="2800" dirty="0"/>
              <a:t>Best trick is to grow into unused address space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77991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Maximum Stack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60713" y="3442916"/>
            <a:ext cx="1296063" cy="155050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5" name="Rechteck 4"/>
          <p:cNvSpPr/>
          <p:nvPr/>
        </p:nvSpPr>
        <p:spPr>
          <a:xfrm>
            <a:off x="6787762" y="3154679"/>
            <a:ext cx="1296063" cy="183874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IV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6" name="Rechteck 5"/>
          <p:cNvSpPr/>
          <p:nvPr/>
        </p:nvSpPr>
        <p:spPr>
          <a:xfrm>
            <a:off x="3636396" y="2796539"/>
            <a:ext cx="1296063" cy="219688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079" y="3924299"/>
            <a:ext cx="1296063" cy="106912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III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2101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60713" y="3442916"/>
            <a:ext cx="1296063" cy="1550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5" name="Rechteck 4"/>
          <p:cNvSpPr/>
          <p:nvPr/>
        </p:nvSpPr>
        <p:spPr>
          <a:xfrm>
            <a:off x="6787762" y="3154679"/>
            <a:ext cx="1296063" cy="18387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IV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6" name="Rechteck 5"/>
          <p:cNvSpPr/>
          <p:nvPr/>
        </p:nvSpPr>
        <p:spPr>
          <a:xfrm>
            <a:off x="3636396" y="2796539"/>
            <a:ext cx="1296063" cy="2196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079" y="3924299"/>
            <a:ext cx="1296063" cy="10691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III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Stack</a:t>
            </a:r>
          </a:p>
        </p:txBody>
      </p:sp>
      <p:sp>
        <p:nvSpPr>
          <p:cNvPr id="8" name="Rechteck 7"/>
          <p:cNvSpPr/>
          <p:nvPr/>
        </p:nvSpPr>
        <p:spPr>
          <a:xfrm>
            <a:off x="2060712" y="1927860"/>
            <a:ext cx="1296063" cy="151505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Interrupt Stack</a:t>
            </a:r>
          </a:p>
        </p:txBody>
      </p:sp>
      <p:sp>
        <p:nvSpPr>
          <p:cNvPr id="9" name="Rechteck 8"/>
          <p:cNvSpPr/>
          <p:nvPr/>
        </p:nvSpPr>
        <p:spPr>
          <a:xfrm>
            <a:off x="3636396" y="1281483"/>
            <a:ext cx="1296063" cy="151505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Interrupt Stack</a:t>
            </a:r>
          </a:p>
        </p:txBody>
      </p:sp>
      <p:sp>
        <p:nvSpPr>
          <p:cNvPr id="10" name="Rechteck 9"/>
          <p:cNvSpPr/>
          <p:nvPr/>
        </p:nvSpPr>
        <p:spPr>
          <a:xfrm>
            <a:off x="5212078" y="2409243"/>
            <a:ext cx="1296063" cy="151505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Interrupt Stack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87762" y="1639623"/>
            <a:ext cx="1296063" cy="151505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Interrupt Stack</a:t>
            </a:r>
          </a:p>
        </p:txBody>
      </p:sp>
    </p:spTree>
    <p:extLst>
      <p:ext uri="{BB962C8B-B14F-4D97-AF65-F5344CB8AC3E}">
        <p14:creationId xmlns:p14="http://schemas.microsoft.com/office/powerpoint/2010/main" val="2206660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vs. Scheduler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29600" cy="3960440"/>
          </a:xfrm>
        </p:spPr>
        <p:txBody>
          <a:bodyPr>
            <a:noAutofit/>
          </a:bodyPr>
          <a:lstStyle/>
          <a:p>
            <a:r>
              <a:rPr lang="en-US" sz="3200" dirty="0"/>
              <a:t>Deterministic</a:t>
            </a:r>
          </a:p>
          <a:p>
            <a:r>
              <a:rPr lang="en-US" sz="3200" dirty="0"/>
              <a:t>Efficient</a:t>
            </a:r>
          </a:p>
          <a:p>
            <a:r>
              <a:rPr lang="en-US" sz="3200" dirty="0"/>
              <a:t>Different coding style</a:t>
            </a:r>
          </a:p>
          <a:p>
            <a:r>
              <a:rPr lang="en-US" sz="3200" dirty="0"/>
              <a:t>Long running processes a problem</a:t>
            </a:r>
          </a:p>
          <a:p>
            <a:r>
              <a:rPr lang="en-US" sz="3200" dirty="0"/>
              <a:t>Far </a:t>
            </a:r>
            <a:r>
              <a:rPr lang="en-US" sz="3200" dirty="0" err="1"/>
              <a:t>far</a:t>
            </a:r>
            <a:r>
              <a:rPr lang="en-US" sz="3200" dirty="0"/>
              <a:t> fewer race conditions</a:t>
            </a:r>
          </a:p>
          <a:p>
            <a:r>
              <a:rPr lang="en-US" sz="3200" dirty="0"/>
              <a:t>Clear when sleep/deep sleep possible</a:t>
            </a:r>
          </a:p>
          <a:p>
            <a:r>
              <a:rPr lang="en-US" sz="3200" dirty="0"/>
              <a:t>Single stack allows for tricks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en-US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50667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vs. Scheduler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If you cannot use Linux, use a dead simple event loop. Complexity kills.</a:t>
            </a:r>
          </a:p>
          <a:p>
            <a:pPr marL="0" indent="0" algn="r">
              <a:buNone/>
            </a:pPr>
            <a:r>
              <a:rPr lang="en-US" sz="3200" dirty="0"/>
              <a:t>-- </a:t>
            </a:r>
            <a:r>
              <a:rPr lang="en-US" sz="3200" dirty="0" err="1"/>
              <a:t>Niklas</a:t>
            </a:r>
            <a:r>
              <a:rPr lang="en-US" sz="3200" dirty="0"/>
              <a:t> Hauser </a:t>
            </a:r>
          </a:p>
          <a:p>
            <a:pPr marL="0" indent="0" algn="r">
              <a:buNone/>
            </a:pPr>
            <a:r>
              <a:rPr lang="en-US" sz="3200" dirty="0"/>
              <a:t>(RTOS programmer at ARM)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en-US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357199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321266"/>
            <a:ext cx="1100853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= parameter2;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p2::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&lt;1&gt;(4);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p2::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&lt;2,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convertible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integral_constant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9&gt;&gt; height{};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42;}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p2::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&lt;3, p2::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DepthMaker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is_magic_thing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false_type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is_magic_thing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...&gt;&gt; :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true_type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p2::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&lt;3,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is_magic_thing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&lt;brigand::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magic_maker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magic{};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6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930400"/>
            <a:ext cx="1145314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de-DE" sz="2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//make tuple uses D style syntax, compile time values as first </a:t>
            </a:r>
            <a:r>
              <a:rPr lang="en-US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</a:p>
          <a:p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//and runtime in the second </a:t>
            </a:r>
            <a:r>
              <a:rPr lang="en-US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first </a:t>
            </a:r>
            <a:r>
              <a:rPr lang="en-US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must contain all </a:t>
            </a:r>
          </a:p>
          <a:p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//name tags in the desired positional order second list must be the </a:t>
            </a:r>
            <a:r>
              <a:rPr lang="en-US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//passed by the user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p2::</a:t>
            </a:r>
            <a:r>
              <a:rPr lang="en-US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length,height,depth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)...);</a:t>
            </a:r>
          </a:p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t[height];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//input parameter indexing is trivial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l = t[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 = 99;</a:t>
            </a: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l2 = t[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t[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282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Based Factories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561248"/>
            <a:ext cx="1034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clk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System::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clk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::tags;</a:t>
            </a:r>
          </a:p>
          <a:p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clockMaster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clk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::make(source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clk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//external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exFreq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12'000'000_c,		      </a:t>
            </a:r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//12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mhz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inFreq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48'000'000_c);		      </a:t>
            </a:r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//48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mhz</a:t>
            </a:r>
            <a:endParaRPr lang="de-DE" sz="19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myTimer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::make(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clockMaster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 time clock settings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timer1::peripheral,		     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//which timer do we use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memory::policy::singleton);		     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//how do we get our RAM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myUart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::make(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bustiming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baud = 9600_c,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autobaudCapability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myPool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memory::pool::make(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packetSize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100_c,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poolSize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100_c);</a:t>
            </a:r>
          </a:p>
          <a:p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myIoDevice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IODevice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::make(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myUart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 =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myTimer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//data must be sent in chunks if larger than the</a:t>
            </a:r>
          </a:p>
          <a:p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//output buffer so we need a callback timer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queue = memory::queue::intrusive::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fifo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::make(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myPool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1_c));</a:t>
            </a:r>
          </a:p>
          <a:p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copy(</a:t>
            </a:r>
            <a:r>
              <a:rPr lang="en-US" sz="19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myIODevice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76109" y="1746394"/>
            <a:ext cx="1027210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0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LPUART_C_ADDR_REG *(volatile unsigned*) 0x40011004</a:t>
            </a:r>
          </a:p>
          <a:p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LPUART_C_STAT_REG *(volatile 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0x4001100C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//somewhere else in some </a:t>
            </a:r>
            <a:r>
              <a:rPr lang="en-US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en-US" sz="20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C_ADDRESS_MASK 0x1F000000</a:t>
            </a:r>
          </a:p>
          <a:p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C_ADDRESS_OFFSET 16</a:t>
            </a:r>
          </a:p>
          <a:p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C_RX_FLAG_MASK (1&lt;&lt;7)</a:t>
            </a:r>
            <a:endParaRPr lang="en-US" sz="20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stack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)*100);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|=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36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USB Code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1151466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MyBuffPolicy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_{0};</a:t>
            </a:r>
          </a:p>
          <a:p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MyBuffPolicy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_[8];</a:t>
            </a:r>
          </a:p>
          <a:p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MyCdcSettings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Cdc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DefaultSettings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BufferPolicy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MyBuffPolicy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MyDeviceSettings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DefaultDeviceSettings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MemoryPolicy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MyMemoryPolicy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StringDescriptors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MyStringDescriptors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0x1F00;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0x2012;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Device =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MyDeviceSettings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1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MyCdcSettings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Hal = 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Kvasir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&lt;Device&gt;;</a:t>
            </a:r>
          </a:p>
          <a:p>
            <a:endParaRPr lang="de-DE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USB0_IRQHandler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Hal::</a:t>
            </a:r>
            <a:r>
              <a:rPr lang="de-DE" sz="2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</a:t>
            </a:r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de-DE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694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USB Stack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712962" y="1930400"/>
            <a:ext cx="8561040" cy="3960440"/>
          </a:xfrm>
        </p:spPr>
        <p:txBody>
          <a:bodyPr>
            <a:noAutofit/>
          </a:bodyPr>
          <a:lstStyle/>
          <a:p>
            <a:r>
              <a:rPr lang="en-US" sz="2800" dirty="0"/>
              <a:t>Supports multiple device classes</a:t>
            </a:r>
          </a:p>
          <a:p>
            <a:r>
              <a:rPr lang="en-US" sz="2800" dirty="0"/>
              <a:t>Supports any memory allocation policy</a:t>
            </a:r>
          </a:p>
          <a:p>
            <a:r>
              <a:rPr lang="en-US" sz="2800" dirty="0"/>
              <a:t>Fully interrupt driven</a:t>
            </a:r>
          </a:p>
          <a:p>
            <a:r>
              <a:rPr lang="en-US" sz="2800" dirty="0"/>
              <a:t>Fully statically linked</a:t>
            </a:r>
          </a:p>
          <a:p>
            <a:r>
              <a:rPr lang="en-US" sz="2800" dirty="0"/>
              <a:t>Deep sleep persistent memory placement possible</a:t>
            </a:r>
          </a:p>
          <a:p>
            <a:r>
              <a:rPr lang="en-US" sz="2800" dirty="0"/>
              <a:t>Simple minimal HAL interface</a:t>
            </a:r>
          </a:p>
          <a:p>
            <a:r>
              <a:rPr lang="en-US" sz="2800" dirty="0" err="1"/>
              <a:t>Mocable</a:t>
            </a:r>
            <a:endParaRPr lang="en-US" sz="2800" dirty="0"/>
          </a:p>
          <a:p>
            <a:r>
              <a:rPr lang="en-US" sz="2800" dirty="0"/>
              <a:t>~3x smaller than </a:t>
            </a:r>
            <a:r>
              <a:rPr lang="en-US" sz="2800" dirty="0" err="1"/>
              <a:t>mbed</a:t>
            </a:r>
            <a:r>
              <a:rPr lang="en-US" sz="2800" dirty="0"/>
              <a:t>, better RAM footprint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13049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 Queues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497893186"/>
              </p:ext>
            </p:extLst>
          </p:nvPr>
        </p:nvGraphicFramePr>
        <p:xfrm>
          <a:off x="1146002" y="10615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5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Priority Queue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598212" y="2218190"/>
            <a:ext cx="1447138" cy="9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6" name="Rechteck 5"/>
          <p:cNvSpPr/>
          <p:nvPr/>
        </p:nvSpPr>
        <p:spPr>
          <a:xfrm>
            <a:off x="4982880" y="3722536"/>
            <a:ext cx="1932167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7" name="Rechteck 6"/>
          <p:cNvSpPr/>
          <p:nvPr/>
        </p:nvSpPr>
        <p:spPr>
          <a:xfrm>
            <a:off x="4982881" y="2313829"/>
            <a:ext cx="1932167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8" name="Rechteck 7"/>
          <p:cNvSpPr/>
          <p:nvPr/>
        </p:nvSpPr>
        <p:spPr>
          <a:xfrm>
            <a:off x="4982879" y="5131243"/>
            <a:ext cx="1932167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9" name="Rechteck 8"/>
          <p:cNvSpPr/>
          <p:nvPr/>
        </p:nvSpPr>
        <p:spPr>
          <a:xfrm>
            <a:off x="4982878" y="5125943"/>
            <a:ext cx="392203" cy="492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982878" y="3722535"/>
            <a:ext cx="392203" cy="492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982878" y="2313828"/>
            <a:ext cx="392203" cy="492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5104737" y="2631440"/>
            <a:ext cx="145804" cy="1201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5104737" y="4067536"/>
            <a:ext cx="145804" cy="1201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6200000">
            <a:off x="3962723" y="1416097"/>
            <a:ext cx="143599" cy="214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 rot="18970328">
            <a:off x="3877747" y="2634585"/>
            <a:ext cx="153598" cy="316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51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State Machine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61040" cy="4176464"/>
          </a:xfrm>
        </p:spPr>
        <p:txBody>
          <a:bodyPr>
            <a:normAutofit/>
          </a:bodyPr>
          <a:lstStyle/>
          <a:p>
            <a:r>
              <a:rPr lang="en-US" sz="2800" dirty="0"/>
              <a:t>Event based coding style can be hard</a:t>
            </a:r>
          </a:p>
          <a:p>
            <a:r>
              <a:rPr lang="en-US" sz="2800" dirty="0" err="1"/>
              <a:t>Protothreads</a:t>
            </a:r>
            <a:r>
              <a:rPr lang="en-US" sz="2800" dirty="0"/>
              <a:t> are essentially a state </a:t>
            </a:r>
            <a:r>
              <a:rPr lang="en-US" sz="2800" dirty="0" err="1"/>
              <a:t>maschine</a:t>
            </a:r>
            <a:endParaRPr lang="en-US" sz="2800" dirty="0"/>
          </a:p>
          <a:p>
            <a:r>
              <a:rPr lang="en-US" sz="2800" dirty="0" err="1"/>
              <a:t>Boost.MSM</a:t>
            </a:r>
            <a:r>
              <a:rPr lang="en-US" sz="2800" dirty="0"/>
              <a:t>-lite is super powerful</a:t>
            </a:r>
          </a:p>
          <a:p>
            <a:r>
              <a:rPr lang="en-US" sz="2800" dirty="0"/>
              <a:t>Most real SMs have long transition chains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86445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State Machine 2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61040" cy="4176464"/>
          </a:xfrm>
        </p:spPr>
        <p:txBody>
          <a:bodyPr>
            <a:normAutofit/>
          </a:bodyPr>
          <a:lstStyle/>
          <a:p>
            <a:r>
              <a:rPr lang="en-US" sz="2800" dirty="0"/>
              <a:t>Most heap based allocations follow SM patterns</a:t>
            </a:r>
          </a:p>
          <a:p>
            <a:r>
              <a:rPr lang="en-US" sz="2800" dirty="0"/>
              <a:t>No fragmentation penalty in SMs</a:t>
            </a:r>
          </a:p>
          <a:p>
            <a:r>
              <a:rPr lang="en-US" sz="2800" dirty="0"/>
              <a:t>Whole pools can be data members of parent states</a:t>
            </a:r>
          </a:p>
          <a:p>
            <a:r>
              <a:rPr lang="en-US" sz="2800" dirty="0"/>
              <a:t>Certain states can be deep sleep capable allocating memory accordingly</a:t>
            </a:r>
          </a:p>
          <a:p>
            <a:r>
              <a:rPr lang="en-US" sz="2800" dirty="0"/>
              <a:t>Multicore with message passing possible</a:t>
            </a:r>
          </a:p>
          <a:p>
            <a:r>
              <a:rPr lang="en-US" sz="2800" dirty="0"/>
              <a:t>SM nesting for orthogonal regions possible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US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49703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Code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270000"/>
            <a:ext cx="11100809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transition(</a:t>
            </a:r>
            <a:r>
              <a:rPr lang="en-US" sz="19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Uninitialized"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Initialized"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functionSetH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functionSetL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//turn off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</a:t>
            </a:r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entryModeH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entryModeL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//turn on </a:t>
            </a:r>
            <a:r>
              <a:rPr lang="de-DE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8_c),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endParaRPr lang="de-DE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2354959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Code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8820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enableWait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.enableWait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},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resetWait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de-DE" sz="2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.resetWait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},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toggleEnable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enableWait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enableWait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enableWait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620672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167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4"/>
          <p:cNvSpPr txBox="1">
            <a:spLocks/>
          </p:cNvSpPr>
          <p:nvPr/>
        </p:nvSpPr>
        <p:spPr bwMode="auto">
          <a:xfrm>
            <a:off x="1601890" y="5275569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Odin Holmes</a:t>
            </a:r>
          </a:p>
          <a:p>
            <a:pPr marL="0" indent="0" algn="ctr">
              <a:buFont typeface="Arial" pitchFamily="34" charset="0"/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holmes@auto-intern.de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7" y="1459145"/>
            <a:ext cx="3802586" cy="3802584"/>
          </a:xfrm>
          <a:prstGeom prst="rect">
            <a:avLst/>
          </a:prstGeom>
        </p:spPr>
      </p:pic>
      <p:pic>
        <p:nvPicPr>
          <p:cNvPr id="6" name="Picture 2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3" b="7238"/>
          <a:stretch/>
        </p:blipFill>
        <p:spPr bwMode="auto">
          <a:xfrm>
            <a:off x="7518566" y="1433112"/>
            <a:ext cx="1772983" cy="8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edrillingpeople.com/wp-content/uploads/2013/06/linkedi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8" b="24187"/>
          <a:stretch/>
        </p:blipFill>
        <p:spPr bwMode="auto">
          <a:xfrm>
            <a:off x="7518567" y="3043568"/>
            <a:ext cx="1772983" cy="8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zdnet.de/wp-content/uploads/2013/06/google-blogger-log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1" b="16040"/>
          <a:stretch/>
        </p:blipFill>
        <p:spPr bwMode="auto">
          <a:xfrm>
            <a:off x="7518567" y="4411473"/>
            <a:ext cx="177960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static1.squarespace.com/static/548743b2e4b0672ae6c126eb/54a7c161e4b0970e0f14777c/54abd3b7e4b0d88dbdc190ff/1420547584745/?format=1500w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0" b="13761"/>
          <a:stretch/>
        </p:blipFill>
        <p:spPr bwMode="auto">
          <a:xfrm>
            <a:off x="372903" y="942867"/>
            <a:ext cx="1799488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pottcpp.de/wp-content/uploads/2014/11/pottcpp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8" y="27836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http://pottcpp.de/wp-content/uploads/2014/10/Lab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8" y="4559112"/>
            <a:ext cx="1219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76109" y="1746394"/>
            <a:ext cx="1027210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deep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0x40011004</a:t>
            </a:r>
          </a:p>
          <a:p>
            <a:r>
              <a:rPr lang="de-DE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de-D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0x4001100C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//somewhere else in some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0x1F000000</a:t>
            </a:r>
          </a:p>
          <a:p>
            <a:r>
              <a:rPr lang="de-DE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16</a:t>
            </a:r>
          </a:p>
          <a:p>
            <a:r>
              <a:rPr lang="de-DE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(1&lt;&lt;7)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stack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)*100);</a:t>
            </a: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[top++] =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LPUART_C_ADDR_REG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C_ADDRESS_MASK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C_ADDRESS_OFFSET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LPUART_C_STAT_REG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|= </a:t>
            </a:r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C_RX_FLAG_MASK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r>
              <a:rPr lang="de-DE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27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Bugs Are Born: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433095"/>
            <a:ext cx="835292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6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13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</a:p>
          <a:p>
            <a:pPr algn="ctr"/>
            <a:endParaRPr lang="en-US" sz="6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r"/>
            <a:endParaRPr lang="en-US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r"/>
            <a:endParaRPr lang="en-US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r"/>
            <a:endParaRPr lang="en-US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r"/>
            <a:endParaRPr lang="en-US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r"/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</a:rPr>
              <a:t>See John </a:t>
            </a:r>
            <a:r>
              <a:rPr lang="en-US" sz="1200" dirty="0" err="1">
                <a:highlight>
                  <a:srgbClr val="FFFFFF"/>
                </a:highlight>
                <a:latin typeface="Consolas" panose="020B0609020204030204" pitchFamily="49" charset="0"/>
              </a:rPr>
              <a:t>Regehr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</a:rPr>
              <a:t>, University of Utah for good papers and blogs</a:t>
            </a:r>
          </a:p>
        </p:txBody>
      </p:sp>
    </p:spTree>
    <p:extLst>
      <p:ext uri="{BB962C8B-B14F-4D97-AF65-F5344CB8AC3E}">
        <p14:creationId xmlns:p14="http://schemas.microsoft.com/office/powerpoint/2010/main" val="337381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Rules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4" y="1270000"/>
            <a:ext cx="109211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BUF_SIZE = 40;</a:t>
            </a:r>
          </a:p>
          <a:p>
            <a:endParaRPr lang="de-DE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buffer_ready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[BUF_SIZE];</a:t>
            </a:r>
          </a:p>
          <a:p>
            <a:endParaRPr lang="de-DE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buffer_init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de-D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i&lt;BUF_SIZE; i++)</a:t>
            </a:r>
          </a:p>
          <a:p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 0;</a:t>
            </a:r>
          </a:p>
          <a:p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buffer_ready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4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Rules with ISRs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7333" y="1270000"/>
            <a:ext cx="1111361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 a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headder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unmodified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CMSIS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implementation</a:t>
            </a:r>
            <a:endParaRPr lang="de-DE" sz="2000" dirty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__STATIC_INLINE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NVIC_DisableIRQ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IRQn_Type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NVIC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-&gt;ICER[0] = 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)(1UL &lt;&lt; (((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 0x1FUL));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de-DE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__STATIC_INLINE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NVIC_EnableIRQ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IRQn_Type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0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-&gt;ISER[0] = 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)(1UL &lt;&lt; (((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IRQn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 0x1FUL));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de-D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f(){</a:t>
            </a:r>
          </a:p>
          <a:p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//in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de-DE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NVIC_DisableIRQ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(USB0_IRQn);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NVIC_EnableIRQ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(USB0_IRQn);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g(){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my_flag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e-D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//in USB ISR</a:t>
            </a:r>
            <a:endParaRPr lang="de-DE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1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UTO INTERN">
      <a:dk1>
        <a:srgbClr val="303031"/>
      </a:dk1>
      <a:lt1>
        <a:sysClr val="window" lastClr="FFFFFF"/>
      </a:lt1>
      <a:dk2>
        <a:srgbClr val="303031"/>
      </a:dk2>
      <a:lt2>
        <a:srgbClr val="E5DEDB"/>
      </a:lt2>
      <a:accent1>
        <a:srgbClr val="E83D39"/>
      </a:accent1>
      <a:accent2>
        <a:srgbClr val="45373D"/>
      </a:accent2>
      <a:accent3>
        <a:srgbClr val="B86F52"/>
      </a:accent3>
      <a:accent4>
        <a:srgbClr val="F78764"/>
      </a:accent4>
      <a:accent5>
        <a:srgbClr val="E64823"/>
      </a:accent5>
      <a:accent6>
        <a:srgbClr val="9C6A6A"/>
      </a:accent6>
      <a:hlink>
        <a:srgbClr val="3993DD"/>
      </a:hlink>
      <a:folHlink>
        <a:srgbClr val="F9DEC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 Intern" id="{96C614B5-7675-4CB1-9328-91AB27B36B47}" vid="{D4055502-4638-467B-A714-7472D2BD14C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 Intern</Template>
  <TotalTime>0</TotalTime>
  <Words>3221</Words>
  <Application>Microsoft Office PowerPoint</Application>
  <PresentationFormat>Breitbild</PresentationFormat>
  <Paragraphs>718</Paragraphs>
  <Slides>59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70" baseType="lpstr">
      <vt:lpstr>Arial</vt:lpstr>
      <vt:lpstr>Avenir</vt:lpstr>
      <vt:lpstr>Calibri</vt:lpstr>
      <vt:lpstr>Consolas</vt:lpstr>
      <vt:lpstr>Days one</vt:lpstr>
      <vt:lpstr>Lato bold</vt:lpstr>
      <vt:lpstr>Lato regular</vt:lpstr>
      <vt:lpstr>Segoe UI Light</vt:lpstr>
      <vt:lpstr>Trebuchet MS</vt:lpstr>
      <vt:lpstr>Wingdings 3</vt:lpstr>
      <vt:lpstr>Facette</vt:lpstr>
      <vt:lpstr>PowerPoint-Präsentation</vt:lpstr>
      <vt:lpstr>Who Am I and What Am I Doing Here?</vt:lpstr>
      <vt:lpstr>Embedded C++ Paradigms</vt:lpstr>
      <vt:lpstr>DIN 55350</vt:lpstr>
      <vt:lpstr>Code Review</vt:lpstr>
      <vt:lpstr>Code Review</vt:lpstr>
      <vt:lpstr>Where Bugs Are Born:</vt:lpstr>
      <vt:lpstr>Reordering Rules</vt:lpstr>
      <vt:lpstr>Reordering Rules with ISRs</vt:lpstr>
      <vt:lpstr>Reordering Rules with ISRs</vt:lpstr>
      <vt:lpstr>Hardware Sequential Consistancy</vt:lpstr>
      <vt:lpstr>Reordering Rules:  Global Interrupt Disable</vt:lpstr>
      <vt:lpstr>Real World Reordering Rules</vt:lpstr>
      <vt:lpstr>Code Review</vt:lpstr>
      <vt:lpstr>Bit Fields</vt:lpstr>
      <vt:lpstr>#BitfieldProblems</vt:lpstr>
      <vt:lpstr>Mental Model of Registers</vt:lpstr>
      <vt:lpstr>constexpr Type-Encoded Tag</vt:lpstr>
      <vt:lpstr>constexpr Metafunction</vt:lpstr>
      <vt:lpstr>User Code Example</vt:lpstr>
      <vt:lpstr>Real World Library Code</vt:lpstr>
      <vt:lpstr>Real World Library Code 2</vt:lpstr>
      <vt:lpstr>Extention File Enum Correction</vt:lpstr>
      <vt:lpstr>Extention File Enum Correction</vt:lpstr>
      <vt:lpstr>GPIO in Kvasir</vt:lpstr>
      <vt:lpstr>New Pin Definition Syntax</vt:lpstr>
      <vt:lpstr>Port Manipulation in Kvasir</vt:lpstr>
      <vt:lpstr>Port Manipulation 2</vt:lpstr>
      <vt:lpstr>Atomic / Isolated</vt:lpstr>
      <vt:lpstr>Atomic Tricks</vt:lpstr>
      <vt:lpstr>Unit Testing</vt:lpstr>
      <vt:lpstr>Code Review</vt:lpstr>
      <vt:lpstr>MealTime Policy Instantiated</vt:lpstr>
      <vt:lpstr>Code Review</vt:lpstr>
      <vt:lpstr>Heap Fragmentation</vt:lpstr>
      <vt:lpstr>Heap Fragmentation</vt:lpstr>
      <vt:lpstr>Heap Fragmentation</vt:lpstr>
      <vt:lpstr>Singleton</vt:lpstr>
      <vt:lpstr>Mocable Singelton</vt:lpstr>
      <vt:lpstr>Mocable Singleton User Code</vt:lpstr>
      <vt:lpstr>Code Review</vt:lpstr>
      <vt:lpstr>Maximum Stack Depth</vt:lpstr>
      <vt:lpstr>Maximum Stack Depth</vt:lpstr>
      <vt:lpstr>PowerPoint-Präsentation</vt:lpstr>
      <vt:lpstr>RTC vs. Scheduler</vt:lpstr>
      <vt:lpstr>RTC vs. Scheduler</vt:lpstr>
      <vt:lpstr>Named Parameters</vt:lpstr>
      <vt:lpstr>Named Parameters</vt:lpstr>
      <vt:lpstr>Policy Based Factories</vt:lpstr>
      <vt:lpstr>Real World USB Code</vt:lpstr>
      <vt:lpstr>Flexible USB Stack</vt:lpstr>
      <vt:lpstr>Intrusive Queues</vt:lpstr>
      <vt:lpstr>Global Priority Queue</vt:lpstr>
      <vt:lpstr>Lambda State Machine</vt:lpstr>
      <vt:lpstr>Lambda State Machine 2</vt:lpstr>
      <vt:lpstr>LSM Code</vt:lpstr>
      <vt:lpstr>LSM Code 2</vt:lpstr>
      <vt:lpstr>Questions?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Stephanos</dc:creator>
  <cp:lastModifiedBy>Odin Holmes</cp:lastModifiedBy>
  <cp:revision>10</cp:revision>
  <dcterms:created xsi:type="dcterms:W3CDTF">2016-07-27T15:44:35Z</dcterms:created>
  <dcterms:modified xsi:type="dcterms:W3CDTF">2016-07-27T17:14:13Z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