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7" r:id="rId4"/>
    <p:sldId id="268" r:id="rId5"/>
    <p:sldId id="27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5" y="2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AC444-EC89-41C6-BF37-52CE81CBF0F9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9EE69-5585-4AA9-8B1D-F3A701B9D0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71480"/>
            <a:ext cx="9144000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 descr="F:\CI\Funke.png"/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r="21600" b="10730"/>
          <a:stretch>
            <a:fillRect/>
          </a:stretch>
        </p:blipFill>
        <p:spPr bwMode="auto">
          <a:xfrm>
            <a:off x="4929190" y="2143116"/>
            <a:ext cx="4214810" cy="4714884"/>
          </a:xfrm>
          <a:prstGeom prst="rect">
            <a:avLst/>
          </a:prstGeom>
          <a:noFill/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0034" y="2143116"/>
            <a:ext cx="464347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72CE-FD68-415C-A9B1-9FC14A851AC2}" type="datetime1">
              <a:rPr lang="de-DE" smtClean="0"/>
              <a:pPr/>
              <a:t>19.05.2016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Auto Intern GmbH</a:t>
            </a:r>
          </a:p>
          <a:p>
            <a:r>
              <a:rPr lang="de-DE" dirty="0" err="1"/>
              <a:t>Herner</a:t>
            </a:r>
            <a:r>
              <a:rPr lang="de-DE" dirty="0"/>
              <a:t> Str. 299</a:t>
            </a:r>
          </a:p>
          <a:p>
            <a:r>
              <a:rPr lang="de-DE" dirty="0"/>
              <a:t>44809  Bochum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6143636" y="142852"/>
            <a:ext cx="2857488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9" name="Picture 5" descr="F:\CI\Slogan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929330"/>
            <a:ext cx="4500594" cy="34857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3pPr>
              <a:buFontTx/>
              <a:buBlip>
                <a:blip r:embed="rId2"/>
              </a:buBlip>
              <a:defRPr/>
            </a:lvl3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 typeface="Symbol" pitchFamily="18" charset="2"/>
              <a:buChar char="-"/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 typeface="Symbol" pitchFamily="18" charset="2"/>
              <a:buChar char="-"/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buFontTx/>
              <a:buBlip>
                <a:blip r:embed="rId2"/>
              </a:buBlip>
              <a:defRPr sz="2000"/>
            </a:lvl3pPr>
            <a:lvl4pPr>
              <a:defRPr sz="1800"/>
            </a:lvl4pPr>
            <a:lvl5pPr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buFontTx/>
              <a:buBlip>
                <a:blip r:embed="rId2"/>
              </a:buBlip>
              <a:defRPr sz="2000"/>
            </a:lvl3pPr>
            <a:lvl4pPr>
              <a:defRPr sz="1800"/>
            </a:lvl4pPr>
            <a:lvl5pPr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buFontTx/>
              <a:buBlip>
                <a:blip r:embed="rId2"/>
              </a:buBlip>
              <a:defRPr sz="1800"/>
            </a:lvl3pPr>
            <a:lvl4pPr>
              <a:defRPr sz="1600"/>
            </a:lvl4pPr>
            <a:lvl5pPr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72000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72000" y="3214686"/>
            <a:ext cx="4041775" cy="2911476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buFontTx/>
              <a:buBlip>
                <a:blip r:embed="rId2"/>
              </a:buBlip>
              <a:defRPr sz="1800"/>
            </a:lvl3pPr>
            <a:lvl4pPr>
              <a:defRPr sz="1600"/>
            </a:lvl4pPr>
            <a:lvl5pPr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500430" y="714356"/>
            <a:ext cx="5643570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340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42844" y="714356"/>
            <a:ext cx="9001156" cy="314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857232"/>
            <a:ext cx="8643934" cy="1571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7158" y="1071546"/>
            <a:ext cx="8429684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E14D-0634-4764-89A1-7FC2C4EC12F3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 descr="F:\CI\AI sehr klein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16" y="142853"/>
            <a:ext cx="2138356" cy="4781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/>
          <p:cNvSpPr>
            <a:spLocks noGrp="1"/>
          </p:cNvSpPr>
          <p:nvPr>
            <p:ph type="subTitle" idx="1"/>
          </p:nvPr>
        </p:nvSpPr>
        <p:spPr>
          <a:xfrm>
            <a:off x="323528" y="2132856"/>
            <a:ext cx="4824536" cy="3744416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i="1" dirty="0" err="1"/>
              <a:t>Unleash</a:t>
            </a:r>
            <a:r>
              <a:rPr lang="de-DE" i="1" dirty="0"/>
              <a:t> C++‘s </a:t>
            </a:r>
            <a:r>
              <a:rPr lang="de-DE" i="1" dirty="0" err="1"/>
              <a:t>built</a:t>
            </a:r>
            <a:r>
              <a:rPr lang="de-DE" i="1" dirty="0"/>
              <a:t> in </a:t>
            </a:r>
            <a:r>
              <a:rPr lang="de-DE" i="1" dirty="0" err="1"/>
              <a:t>code</a:t>
            </a:r>
            <a:r>
              <a:rPr lang="de-DE" i="1" dirty="0"/>
              <a:t> </a:t>
            </a:r>
            <a:r>
              <a:rPr lang="de-DE" i="1" dirty="0" err="1"/>
              <a:t>generator</a:t>
            </a:r>
            <a:r>
              <a:rPr lang="de-DE" i="1" dirty="0"/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Hands on </a:t>
            </a:r>
            <a:r>
              <a:rPr lang="de-DE" dirty="0" err="1"/>
              <a:t>metaprogramming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8866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Kontakt: holmes@auto-intern.de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np</a:t>
            </a:r>
            <a:r>
              <a:rPr lang="de-DE" dirty="0"/>
              <a:t>::</a:t>
            </a:r>
            <a:r>
              <a:rPr lang="de-DE" dirty="0" err="1"/>
              <a:t>list</a:t>
            </a:r>
            <a:r>
              <a:rPr lang="de-DE" dirty="0"/>
              <a:t>?</a:t>
            </a:r>
          </a:p>
        </p:txBody>
      </p:sp>
      <p:sp>
        <p:nvSpPr>
          <p:cNvPr id="7" name="Rechteck 6"/>
          <p:cNvSpPr/>
          <p:nvPr/>
        </p:nvSpPr>
        <p:spPr>
          <a:xfrm>
            <a:off x="71500" y="2492896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brigand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np</a:t>
            </a:r>
            <a:r>
              <a:rPr lang="de-DE" dirty="0"/>
              <a:t>::</a:t>
            </a:r>
            <a:r>
              <a:rPr lang="de-DE" dirty="0" err="1"/>
              <a:t>call</a:t>
            </a:r>
            <a:r>
              <a:rPr lang="de-DE" dirty="0"/>
              <a:t>?</a:t>
            </a:r>
          </a:p>
        </p:txBody>
      </p:sp>
      <p:sp>
        <p:nvSpPr>
          <p:cNvPr id="7" name="Rechteck 6"/>
          <p:cNvSpPr/>
          <p:nvPr/>
        </p:nvSpPr>
        <p:spPr>
          <a:xfrm>
            <a:off x="71500" y="2492896"/>
            <a:ext cx="9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...), brigand::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make_tuple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brigand::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...&gt;&gt;{}(t)...);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&lt;index,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DefaultValueMaker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206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np</a:t>
            </a:r>
            <a:r>
              <a:rPr lang="de-DE" dirty="0"/>
              <a:t>::</a:t>
            </a:r>
            <a:r>
              <a:rPr lang="de-DE" dirty="0" err="1"/>
              <a:t>selector</a:t>
            </a:r>
            <a:r>
              <a:rPr lang="de-DE" dirty="0"/>
              <a:t>?</a:t>
            </a:r>
          </a:p>
        </p:txBody>
      </p:sp>
      <p:sp>
        <p:nvSpPr>
          <p:cNvPr id="7" name="Rechteck 6"/>
          <p:cNvSpPr/>
          <p:nvPr/>
        </p:nvSpPr>
        <p:spPr>
          <a:xfrm>
            <a:off x="71500" y="2492896"/>
            <a:ext cx="9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selector_impl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tuple_getter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::value &gt;;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selector_impl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brigand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no_such_type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DefaultCaller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TupleContents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selector_impl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brigand::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TupleContents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6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DefaultCaller</a:t>
            </a:r>
            <a:r>
              <a:rPr lang="de-DE" dirty="0"/>
              <a:t>?</a:t>
            </a:r>
          </a:p>
        </p:txBody>
      </p:sp>
      <p:sp>
        <p:nvSpPr>
          <p:cNvPr id="7" name="Rechteck 6"/>
          <p:cNvSpPr/>
          <p:nvPr/>
        </p:nvSpPr>
        <p:spPr>
          <a:xfrm>
            <a:off x="71500" y="2492896"/>
            <a:ext cx="9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DefaultCaller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()(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{}();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...), brigand::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make_tuple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brigand::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...&gt;&gt;{}(t)...);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75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Celebrate</a:t>
            </a:r>
            <a:r>
              <a:rPr lang="de-DE" dirty="0"/>
              <a:t>!</a:t>
            </a:r>
          </a:p>
        </p:txBody>
      </p:sp>
      <p:sp>
        <p:nvSpPr>
          <p:cNvPr id="7" name="Rechteck 6"/>
          <p:cNvSpPr/>
          <p:nvPr/>
        </p:nvSpPr>
        <p:spPr>
          <a:xfrm>
            <a:off x="71500" y="2492896"/>
            <a:ext cx="9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NamedOctocat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np::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&lt;1,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length{};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np::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height{};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np::list(length, height, depth);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np::call(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Octocat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::draw, a,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142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Performance?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2492896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some extent, optimization is to our industry what sexual intercourse is to teenagers. There’s a veil of awesomeness surrounding it; everybody thinks it’s cool, has an angle on it, and talks about it a great deal; yet in spite of ample folklore, few get to do it well, meaningfully, or at all.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- Andrej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Alexandrescu</a:t>
            </a:r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0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Things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2564904"/>
            <a:ext cx="8229600" cy="4248472"/>
          </a:xfrm>
        </p:spPr>
        <p:txBody>
          <a:bodyPr>
            <a:normAutofit/>
          </a:bodyPr>
          <a:lstStyle/>
          <a:p>
            <a:r>
              <a:rPr lang="de-DE" sz="2800" dirty="0"/>
              <a:t>Compiler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optimize</a:t>
            </a:r>
            <a:r>
              <a:rPr lang="de-DE" sz="2800" dirty="0"/>
              <a:t> </a:t>
            </a:r>
            <a:r>
              <a:rPr lang="de-DE" sz="2800" dirty="0" err="1"/>
              <a:t>everything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„</a:t>
            </a:r>
            <a:r>
              <a:rPr lang="de-DE" sz="2800" dirty="0" err="1"/>
              <a:t>sees</a:t>
            </a:r>
            <a:r>
              <a:rPr lang="de-DE" sz="2800" dirty="0"/>
              <a:t>“</a:t>
            </a:r>
          </a:p>
          <a:p>
            <a:r>
              <a:rPr lang="de-DE" sz="2800" dirty="0"/>
              <a:t>Compiler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good</a:t>
            </a:r>
            <a:r>
              <a:rPr lang="de-DE" sz="2800" dirty="0"/>
              <a:t> at </a:t>
            </a:r>
            <a:r>
              <a:rPr lang="de-DE" sz="2800" dirty="0" err="1"/>
              <a:t>copy</a:t>
            </a:r>
            <a:r>
              <a:rPr lang="de-DE" sz="2800" dirty="0"/>
              <a:t> </a:t>
            </a:r>
            <a:r>
              <a:rPr lang="de-DE" sz="2800" dirty="0" err="1"/>
              <a:t>ellision</a:t>
            </a:r>
            <a:endParaRPr lang="de-DE" sz="2800" dirty="0"/>
          </a:p>
          <a:p>
            <a:r>
              <a:rPr lang="de-DE" sz="2800" dirty="0" err="1"/>
              <a:t>Local</a:t>
            </a:r>
            <a:r>
              <a:rPr lang="de-DE" sz="2800" dirty="0"/>
              <a:t> </a:t>
            </a:r>
            <a:r>
              <a:rPr lang="de-DE" sz="2800" dirty="0" err="1"/>
              <a:t>linkage</a:t>
            </a:r>
            <a:r>
              <a:rPr lang="de-DE" sz="2800" dirty="0"/>
              <a:t> </a:t>
            </a:r>
            <a:r>
              <a:rPr lang="de-DE" sz="2800" dirty="0" err="1"/>
              <a:t>helps</a:t>
            </a:r>
            <a:r>
              <a:rPr lang="de-DE" sz="2800" dirty="0"/>
              <a:t> </a:t>
            </a:r>
            <a:r>
              <a:rPr lang="de-DE" sz="2800" dirty="0" err="1"/>
              <a:t>inlining</a:t>
            </a:r>
            <a:endParaRPr lang="de-DE" sz="2800" dirty="0"/>
          </a:p>
          <a:p>
            <a:r>
              <a:rPr lang="de-DE" sz="2800" dirty="0" err="1"/>
              <a:t>Procedures</a:t>
            </a:r>
            <a:r>
              <a:rPr lang="de-DE" sz="2800" dirty="0"/>
              <a:t> </a:t>
            </a:r>
            <a:r>
              <a:rPr lang="de-DE" sz="2800" dirty="0" err="1"/>
              <a:t>often</a:t>
            </a:r>
            <a:r>
              <a:rPr lang="de-DE" sz="2800" dirty="0"/>
              <a:t> </a:t>
            </a:r>
            <a:r>
              <a:rPr lang="de-DE" sz="2800" dirty="0" err="1"/>
              <a:t>optimized</a:t>
            </a:r>
            <a:r>
              <a:rPr lang="de-DE" sz="2800" dirty="0"/>
              <a:t> </a:t>
            </a:r>
            <a:r>
              <a:rPr lang="de-DE" sz="2800" dirty="0" err="1"/>
              <a:t>better</a:t>
            </a:r>
            <a:r>
              <a:rPr lang="de-DE" sz="2800" dirty="0"/>
              <a:t> </a:t>
            </a:r>
            <a:r>
              <a:rPr lang="de-DE" sz="2800" dirty="0" err="1"/>
              <a:t>than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, </a:t>
            </a:r>
            <a:r>
              <a:rPr lang="de-DE" sz="2800" dirty="0" err="1"/>
              <a:t>especially</a:t>
            </a:r>
            <a:r>
              <a:rPr lang="de-DE" sz="2800" dirty="0"/>
              <a:t> global </a:t>
            </a:r>
            <a:r>
              <a:rPr lang="de-DE" sz="2800" dirty="0" err="1"/>
              <a:t>data</a:t>
            </a:r>
            <a:r>
              <a:rPr lang="de-DE" sz="2800" dirty="0"/>
              <a:t>.</a:t>
            </a:r>
          </a:p>
          <a:p>
            <a:r>
              <a:rPr lang="de-DE" sz="2800" dirty="0" err="1"/>
              <a:t>Brigand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super fast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getting</a:t>
            </a:r>
            <a:r>
              <a:rPr lang="de-DE" sz="2800" dirty="0"/>
              <a:t> </a:t>
            </a:r>
            <a:r>
              <a:rPr lang="de-DE" sz="2800" dirty="0" err="1"/>
              <a:t>faster</a:t>
            </a:r>
            <a:r>
              <a:rPr lang="de-DE" sz="2800" dirty="0"/>
              <a:t> all </a:t>
            </a:r>
            <a:r>
              <a:rPr lang="de-DE" sz="2800" dirty="0" err="1"/>
              <a:t>the</a:t>
            </a:r>
            <a:r>
              <a:rPr lang="de-DE" sz="2800" dirty="0"/>
              <a:t> time</a:t>
            </a:r>
            <a:endParaRPr lang="de-DE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83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2564904"/>
            <a:ext cx="822960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42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908720"/>
            <a:ext cx="8247290" cy="1440160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4005064"/>
          </a:xfrm>
        </p:spPr>
        <p:txBody>
          <a:bodyPr>
            <a:normAutofit/>
          </a:bodyPr>
          <a:lstStyle/>
          <a:p>
            <a:r>
              <a:rPr lang="de-DE" sz="2800" dirty="0"/>
              <a:t>Common in </a:t>
            </a:r>
            <a:r>
              <a:rPr lang="de-DE" sz="2800" dirty="0" err="1"/>
              <a:t>other</a:t>
            </a:r>
            <a:r>
              <a:rPr lang="de-DE" sz="2800" dirty="0"/>
              <a:t> </a:t>
            </a:r>
            <a:r>
              <a:rPr lang="de-DE" sz="2800" dirty="0" err="1"/>
              <a:t>languages</a:t>
            </a:r>
            <a:endParaRPr lang="de-DE" sz="2800" dirty="0"/>
          </a:p>
          <a:p>
            <a:r>
              <a:rPr lang="de-DE" sz="2800" dirty="0" err="1"/>
              <a:t>Allow</a:t>
            </a:r>
            <a:r>
              <a:rPr lang="de-DE" sz="2800" dirty="0"/>
              <a:t> </a:t>
            </a:r>
            <a:r>
              <a:rPr lang="de-DE" sz="2800" dirty="0" err="1"/>
              <a:t>many</a:t>
            </a:r>
            <a:r>
              <a:rPr lang="de-DE" sz="2800" dirty="0"/>
              <a:t> </a:t>
            </a:r>
            <a:r>
              <a:rPr lang="de-DE" sz="2800" dirty="0" err="1"/>
              <a:t>parameters</a:t>
            </a:r>
            <a:r>
              <a:rPr lang="de-DE" sz="2800" dirty="0"/>
              <a:t> </a:t>
            </a:r>
            <a:r>
              <a:rPr lang="de-DE" sz="2800" dirty="0" err="1"/>
              <a:t>without</a:t>
            </a:r>
            <a:r>
              <a:rPr lang="de-DE" sz="2800" dirty="0"/>
              <a:t> </a:t>
            </a:r>
            <a:r>
              <a:rPr lang="de-DE" sz="2800" dirty="0" err="1"/>
              <a:t>confusion</a:t>
            </a:r>
            <a:endParaRPr lang="de-DE" sz="2800" dirty="0"/>
          </a:p>
          <a:p>
            <a:r>
              <a:rPr lang="de-DE" sz="2800" dirty="0" err="1"/>
              <a:t>Allow</a:t>
            </a:r>
            <a:r>
              <a:rPr lang="de-DE" sz="2800" dirty="0"/>
              <a:t> </a:t>
            </a:r>
            <a:r>
              <a:rPr lang="de-DE" sz="2800" dirty="0" err="1"/>
              <a:t>many</a:t>
            </a:r>
            <a:r>
              <a:rPr lang="de-DE" sz="2800" dirty="0"/>
              <a:t> </a:t>
            </a:r>
            <a:r>
              <a:rPr lang="de-DE" sz="2800" dirty="0" err="1"/>
              <a:t>combinatins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defaults</a:t>
            </a:r>
            <a:endParaRPr lang="de-DE" sz="2800" dirty="0"/>
          </a:p>
          <a:p>
            <a:r>
              <a:rPr lang="de-DE" sz="2800" dirty="0" err="1"/>
              <a:t>Ease</a:t>
            </a:r>
            <a:r>
              <a:rPr lang="de-DE" sz="2800" dirty="0"/>
              <a:t> </a:t>
            </a:r>
            <a:r>
              <a:rPr lang="de-DE" sz="2800" dirty="0" err="1"/>
              <a:t>code</a:t>
            </a:r>
            <a:r>
              <a:rPr lang="de-DE" sz="2800" dirty="0"/>
              <a:t> </a:t>
            </a:r>
            <a:r>
              <a:rPr lang="de-DE" sz="2800" dirty="0" err="1"/>
              <a:t>review</a:t>
            </a:r>
            <a:endParaRPr lang="de-DE" sz="2800" dirty="0"/>
          </a:p>
          <a:p>
            <a:r>
              <a:rPr lang="de-DE" sz="2800" dirty="0" err="1"/>
              <a:t>Disambiguate</a:t>
            </a:r>
            <a:r>
              <a:rPr lang="de-DE" sz="2800" dirty="0"/>
              <a:t> </a:t>
            </a:r>
            <a:r>
              <a:rPr lang="de-DE" sz="2800" dirty="0" err="1"/>
              <a:t>complex</a:t>
            </a:r>
            <a:r>
              <a:rPr lang="de-DE" sz="2800" dirty="0"/>
              <a:t> </a:t>
            </a:r>
            <a:r>
              <a:rPr lang="de-DE" sz="2800" dirty="0" err="1"/>
              <a:t>overloads</a:t>
            </a:r>
            <a:endParaRPr lang="de-DE" sz="2800" dirty="0"/>
          </a:p>
          <a:p>
            <a:pPr marL="0" indent="0">
              <a:buNone/>
            </a:pPr>
            <a:endParaRPr lang="en-US" sz="2800" dirty="0"/>
          </a:p>
          <a:p>
            <a:endParaRPr lang="de-DE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Disambiguate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?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263691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The good thing about C++ is that it’s a language for smart people</a:t>
            </a:r>
          </a:p>
          <a:p>
            <a:r>
              <a:rPr lang="en-US" i="1"/>
              <a:t>The bad thing about C++ is that it’s a language for smart people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57158" y="3356992"/>
            <a:ext cx="8319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Dude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Dude(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iqAsText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Dude(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iqAsNumber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Dude(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AlianRace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(&amp;species)[N]);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dontVoteFor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Dude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de-D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"Trump"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434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Sexy </a:t>
            </a:r>
            <a:r>
              <a:rPr lang="de-DE" dirty="0" err="1"/>
              <a:t>syntax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528" y="2492896"/>
            <a:ext cx="46695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Octocat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Octocat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(8, 42, 42);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NamedOctocat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492896"/>
            <a:ext cx="3669792" cy="36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7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Template </a:t>
            </a:r>
            <a:r>
              <a:rPr lang="de-DE" dirty="0" err="1"/>
              <a:t>monsters</a:t>
            </a:r>
            <a:r>
              <a:rPr lang="de-DE" dirty="0"/>
              <a:t> </a:t>
            </a:r>
            <a:r>
              <a:rPr lang="de-DE" dirty="0" err="1"/>
              <a:t>eat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3645024"/>
            <a:ext cx="8229600" cy="3168352"/>
          </a:xfrm>
        </p:spPr>
        <p:txBody>
          <a:bodyPr>
            <a:normAutofit/>
          </a:bodyPr>
          <a:lstStyle/>
          <a:p>
            <a:r>
              <a:rPr lang="de-DE" sz="2800" dirty="0"/>
              <a:t>Data </a:t>
            </a:r>
            <a:r>
              <a:rPr lang="de-DE" sz="2800" dirty="0" err="1"/>
              <a:t>is</a:t>
            </a:r>
            <a:r>
              <a:rPr lang="de-DE" sz="2800" dirty="0"/>
              <a:t> just </a:t>
            </a:r>
            <a:r>
              <a:rPr lang="de-DE" sz="2800" dirty="0" err="1"/>
              <a:t>bits</a:t>
            </a:r>
            <a:endParaRPr lang="de-DE" sz="2800" dirty="0"/>
          </a:p>
          <a:p>
            <a:r>
              <a:rPr lang="de-DE" sz="2800" dirty="0" err="1"/>
              <a:t>Types</a:t>
            </a:r>
            <a:r>
              <a:rPr lang="de-DE" sz="2800" dirty="0"/>
              <a:t> </a:t>
            </a:r>
            <a:r>
              <a:rPr lang="de-DE" sz="2800" dirty="0" err="1"/>
              <a:t>give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bits</a:t>
            </a:r>
            <a:r>
              <a:rPr lang="de-DE" sz="2800" dirty="0"/>
              <a:t> </a:t>
            </a:r>
            <a:r>
              <a:rPr lang="de-DE" sz="2800" dirty="0" err="1"/>
              <a:t>meaning</a:t>
            </a:r>
            <a:endParaRPr lang="de-DE" sz="2800" dirty="0"/>
          </a:p>
          <a:p>
            <a:r>
              <a:rPr lang="de-DE" sz="2800" dirty="0"/>
              <a:t>Compiler </a:t>
            </a:r>
            <a:r>
              <a:rPr lang="de-DE" sz="2800" dirty="0" err="1"/>
              <a:t>decides</a:t>
            </a:r>
            <a:r>
              <a:rPr lang="de-DE" sz="2800" dirty="0"/>
              <a:t> </a:t>
            </a:r>
            <a:r>
              <a:rPr lang="de-DE" sz="2800" dirty="0" err="1"/>
              <a:t>which</a:t>
            </a:r>
            <a:r>
              <a:rPr lang="de-DE" sz="2800" dirty="0"/>
              <a:t> </a:t>
            </a:r>
            <a:r>
              <a:rPr lang="de-DE" sz="2800" dirty="0" err="1"/>
              <a:t>function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call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on type</a:t>
            </a:r>
          </a:p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manipuate</a:t>
            </a:r>
            <a:r>
              <a:rPr lang="de-DE" sz="2400" dirty="0"/>
              <a:t> </a:t>
            </a:r>
            <a:r>
              <a:rPr lang="de-DE" sz="2400" dirty="0" err="1"/>
              <a:t>types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also </a:t>
            </a:r>
            <a:r>
              <a:rPr lang="de-DE" sz="2400" dirty="0" err="1"/>
              <a:t>manipulate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  <a:p>
            <a:r>
              <a:rPr lang="de-DE" sz="2400" dirty="0"/>
              <a:t>Data </a:t>
            </a:r>
            <a:r>
              <a:rPr lang="de-DE" sz="2400" dirty="0" err="1"/>
              <a:t>known</a:t>
            </a:r>
            <a:r>
              <a:rPr lang="de-DE" sz="2400" dirty="0"/>
              <a:t> at </a:t>
            </a:r>
            <a:r>
              <a:rPr lang="de-DE" sz="2400" dirty="0" err="1"/>
              <a:t>compile</a:t>
            </a:r>
            <a:r>
              <a:rPr lang="de-DE" sz="2400" dirty="0"/>
              <a:t> time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encoded</a:t>
            </a:r>
            <a:r>
              <a:rPr lang="de-DE" sz="2400" dirty="0"/>
              <a:t> in </a:t>
            </a:r>
            <a:r>
              <a:rPr lang="de-DE" sz="2400" dirty="0" err="1"/>
              <a:t>types</a:t>
            </a:r>
            <a:endParaRPr lang="de-DE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2492896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Checking code deeply requires understanding the code's semantics. The most basic requirement is that you parse it. Parsing is considered a solved problem. Unfortunately, this view is naïve, rooted in the widely believed myth that programming languages exist. - Allan </a:t>
            </a:r>
            <a:r>
              <a:rPr lang="en-US" i="1" dirty="0" err="1"/>
              <a:t>McInnes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Naive </a:t>
            </a:r>
            <a:r>
              <a:rPr lang="de-DE" dirty="0" err="1"/>
              <a:t>attempt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57158" y="2636912"/>
            <a:ext cx="83192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&lt;1,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length{};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height{};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8);</a:t>
            </a:r>
          </a:p>
        </p:txBody>
      </p:sp>
    </p:spTree>
    <p:extLst>
      <p:ext uri="{BB962C8B-B14F-4D97-AF65-F5344CB8AC3E}">
        <p14:creationId xmlns:p14="http://schemas.microsoft.com/office/powerpoint/2010/main" val="409037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Naive attempt2</a:t>
            </a:r>
          </a:p>
        </p:txBody>
      </p:sp>
      <p:sp>
        <p:nvSpPr>
          <p:cNvPr id="7" name="Rechteck 6"/>
          <p:cNvSpPr/>
          <p:nvPr/>
        </p:nvSpPr>
        <p:spPr>
          <a:xfrm>
            <a:off x="357158" y="2636912"/>
            <a:ext cx="83192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{}();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&lt;1,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length{};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height{};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58872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71500" y="2492896"/>
            <a:ext cx="9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&lt;index,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DefaultValueMaker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 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7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Solution </a:t>
            </a:r>
            <a:r>
              <a:rPr lang="de-DE" dirty="0" err="1"/>
              <a:t>continued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1500" y="2492896"/>
            <a:ext cx="9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NamedOctocat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np::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&lt;1,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length{};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np::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height{};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Tagger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DepthMaker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np::list(length, height, depth);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np::call(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Octocat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::draw, a,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836857"/>
      </p:ext>
    </p:extLst>
  </p:cSld>
  <p:clrMapOvr>
    <a:masterClrMapping/>
  </p:clrMapOvr>
</p:sld>
</file>

<file path=ppt/theme/theme1.xml><?xml version="1.0" encoding="utf-8"?>
<a:theme xmlns:a="http://schemas.openxmlformats.org/drawingml/2006/main" name="Auto Intern">
  <a:themeElements>
    <a:clrScheme name="Auto-Intern">
      <a:dk1>
        <a:sysClr val="windowText" lastClr="000000"/>
      </a:dk1>
      <a:lt1>
        <a:sysClr val="window" lastClr="FFFFFF"/>
      </a:lt1>
      <a:dk2>
        <a:srgbClr val="E63C39"/>
      </a:dk2>
      <a:lt2>
        <a:srgbClr val="999999"/>
      </a:lt2>
      <a:accent1>
        <a:srgbClr val="9D0905"/>
      </a:accent1>
      <a:accent2>
        <a:srgbClr val="045B5F"/>
      </a:accent2>
      <a:accent3>
        <a:srgbClr val="629305"/>
      </a:accent3>
      <a:accent4>
        <a:srgbClr val="FD6561"/>
      </a:accent4>
      <a:accent5>
        <a:srgbClr val="3B9599"/>
      </a:accent5>
      <a:accent6>
        <a:srgbClr val="B9EB5A"/>
      </a:accent6>
      <a:hlink>
        <a:srgbClr val="23868B"/>
      </a:hlink>
      <a:folHlink>
        <a:srgbClr val="9FD635"/>
      </a:folHlink>
    </a:clrScheme>
    <a:fontScheme name="Auto-Intern">
      <a:majorFont>
        <a:latin typeface="Days One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 Intern</Template>
  <TotalTime>0</TotalTime>
  <Words>1010</Words>
  <Application>Microsoft Office PowerPoint</Application>
  <PresentationFormat>Bildschirmpräsentation (4:3)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Days One</vt:lpstr>
      <vt:lpstr>Symbol</vt:lpstr>
      <vt:lpstr>Auto Intern</vt:lpstr>
      <vt:lpstr>Hands on metaprogramming</vt:lpstr>
      <vt:lpstr>What are named parameters</vt:lpstr>
      <vt:lpstr>Disambiguate what?</vt:lpstr>
      <vt:lpstr>Sexy syntax</vt:lpstr>
      <vt:lpstr>Template monsters eat labeled data</vt:lpstr>
      <vt:lpstr>Naive attempt</vt:lpstr>
      <vt:lpstr>Naive attempt2</vt:lpstr>
      <vt:lpstr>Solution</vt:lpstr>
      <vt:lpstr>Solution continued</vt:lpstr>
      <vt:lpstr>What is np::list?</vt:lpstr>
      <vt:lpstr>What is np::call?</vt:lpstr>
      <vt:lpstr>What is np::selector?</vt:lpstr>
      <vt:lpstr>Why do we need to use DefaultCaller?</vt:lpstr>
      <vt:lpstr>Celebrate!</vt:lpstr>
      <vt:lpstr>Performance?</vt:lpstr>
      <vt:lpstr>Things to remember</vt:lpstr>
      <vt:lpstr>Questions?</vt:lpstr>
    </vt:vector>
  </TitlesOfParts>
  <Company>Auto-Intern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of Metaprogramming</dc:title>
  <dc:creator>Odin Holmes</dc:creator>
  <cp:lastModifiedBy>Odin Holmes</cp:lastModifiedBy>
  <cp:revision>68</cp:revision>
  <dcterms:created xsi:type="dcterms:W3CDTF">2016-02-16T15:00:27Z</dcterms:created>
  <dcterms:modified xsi:type="dcterms:W3CDTF">2016-05-19T21:14:43Z</dcterms:modified>
</cp:coreProperties>
</file>