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301" r:id="rId7"/>
    <p:sldId id="302" r:id="rId8"/>
    <p:sldId id="303" r:id="rId9"/>
    <p:sldId id="268" r:id="rId10"/>
  </p:sldIdLst>
  <p:sldSz cx="12192000" cy="6858000"/>
  <p:notesSz cx="6858000" cy="9144000"/>
  <p:embeddedFontLst>
    <p:embeddedFont>
      <p:font typeface="Avenir Next LT Pro" panose="020B0504020202020204" pitchFamily="34" charset="0"/>
      <p:regular r:id="rId13"/>
      <p:bold r:id="rId14"/>
      <p:italic r:id="rId15"/>
      <p:boldItalic r:id="rId16"/>
    </p:embeddedFont>
    <p:embeddedFont>
      <p:font typeface="Microsoft JhengHei UI" panose="020B0604030504040204" pitchFamily="34" charset="-120"/>
      <p:regular r:id="rId17"/>
      <p:bold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微軟正黑體" panose="020B0604030504040204" pitchFamily="34" charset="-120"/>
      <p:regular r:id="rId23"/>
      <p:bold r:id="rId24"/>
    </p:embeddedFont>
  </p:embeddedFont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44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16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214C67D-B906-455D-BA57-3AC7BDDD5A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D332E0C-8512-4414-B261-B516F8BA77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B05146-C575-4725-B0BB-3692C7AACDE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2022/6/15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286510F-EAB7-49FF-882B-FACF21CCB6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B226CFF-3858-4E44-8689-2174855E04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9FA676-98A1-4ED8-86AE-3FF061B14C5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3862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6EFC189-56BF-490E-8BAC-5A14F955992B}" type="datetime1">
              <a:rPr lang="zh-TW" altLang="en-US" noProof="0" smtClean="0"/>
              <a:t>2022/6/15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B8B270D-091D-4ED2-8C85-0898DD7D9F21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B8B270D-091D-4ED2-8C85-0898DD7D9F2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0102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5636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021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9445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145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職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874663"/>
            <a:ext cx="4650901" cy="2334637"/>
          </a:xfrm>
        </p:spPr>
        <p:txBody>
          <a:bodyPr rtlCol="0">
            <a:normAutofit/>
          </a:bodyPr>
          <a:lstStyle>
            <a:lvl1pPr algn="ctr">
              <a:defRPr sz="4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grpSp>
              <p:nvGrpSpPr>
                <p:cNvPr id="78" name="群組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</p:grpSp>
          <p:grpSp>
            <p:nvGrpSpPr>
              <p:cNvPr id="50" name="群組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群組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直線接點​​(S)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線接點​​(S)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</p:grpSp>
            <p:grpSp>
              <p:nvGrpSpPr>
                <p:cNvPr id="57" name="群組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群組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群組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grpSp>
              <p:nvGrpSpPr>
                <p:cNvPr id="40" name="群組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</p:grpSp>
          <p:grpSp>
            <p:nvGrpSpPr>
              <p:cNvPr id="12" name="群組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群組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直線接點​​(S)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線接點​​(S)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</p:grpSp>
            <p:grpSp>
              <p:nvGrpSpPr>
                <p:cNvPr id="19" name="群組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群組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</p:grpSp>
      <p:cxnSp>
        <p:nvCxnSpPr>
          <p:cNvPr id="173" name="直線接點​​(S) 172">
            <a:extLst>
              <a:ext uri="{FF2B5EF4-FFF2-40B4-BE49-F238E27FC236}">
                <a16:creationId xmlns:a16="http://schemas.microsoft.com/office/drawing/2014/main" id="{88D7A558-4107-4032-8E5F-99B445369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副標題 2">
            <a:extLst>
              <a:ext uri="{FF2B5EF4-FFF2-40B4-BE49-F238E27FC236}">
                <a16:creationId xmlns:a16="http://schemas.microsoft.com/office/drawing/2014/main" id="{6B5BCC80-B184-4F6C-B3E3-CFC7F4C41C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90000" y="4113213"/>
            <a:ext cx="4636800" cy="1655762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>
                <a:cs typeface="Calibri"/>
              </a:rPr>
              <a:t>簡報者姓名</a:t>
            </a:r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18549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3 欄位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2971400" cy="661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2971400" cy="3632750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10300" y="1756025"/>
            <a:ext cx="2971400" cy="662400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0300" y="2450550"/>
            <a:ext cx="2971400" cy="3632750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0" name="文字版面配置區 4">
            <a:extLst>
              <a:ext uri="{FF2B5EF4-FFF2-40B4-BE49-F238E27FC236}">
                <a16:creationId xmlns:a16="http://schemas.microsoft.com/office/drawing/2014/main" id="{65563541-7DAA-4F84-BBAB-31C12F6AE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1200" y="1756025"/>
            <a:ext cx="2971400" cy="662400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1" name="內容版面配置區 5">
            <a:extLst>
              <a:ext uri="{FF2B5EF4-FFF2-40B4-BE49-F238E27FC236}">
                <a16:creationId xmlns:a16="http://schemas.microsoft.com/office/drawing/2014/main" id="{AE3321C3-E759-4DD7-BFA1-2E724B8DDB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31200" y="2450550"/>
            <a:ext cx="2971400" cy="3632750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3649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solidFill>
                <a:schemeClr val="bg1">
                  <a:alpha val="2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1" y="536573"/>
            <a:ext cx="7424950" cy="1453003"/>
          </a:xfrm>
        </p:spPr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063" y="536575"/>
            <a:ext cx="2616200" cy="174307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07" name="圖片版面配置區 10">
            <a:extLst>
              <a:ext uri="{FF2B5EF4-FFF2-40B4-BE49-F238E27FC236}">
                <a16:creationId xmlns:a16="http://schemas.microsoft.com/office/drawing/2014/main" id="{524BD50E-995A-4DB3-8E0A-E7F1FC6369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6853" y="2557090"/>
            <a:ext cx="2616200" cy="174307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08" name="圖片版面配置區 10">
            <a:extLst>
              <a:ext uri="{FF2B5EF4-FFF2-40B4-BE49-F238E27FC236}">
                <a16:creationId xmlns:a16="http://schemas.microsoft.com/office/drawing/2014/main" id="{ABAB6489-3F37-4A20-8777-093046E5C8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063" y="4576347"/>
            <a:ext cx="2616200" cy="174307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92523157-52E2-4F89-B3C9-EA9FE7914B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4100" y="2876550"/>
            <a:ext cx="6332538" cy="3219450"/>
          </a:xfrm>
        </p:spPr>
        <p:txBody>
          <a:bodyPr rtlCol="0">
            <a:normAutofit/>
          </a:bodyPr>
          <a:lstStyle>
            <a:lvl1pPr marL="0" indent="0" algn="ctr">
              <a:buNone/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 rtl="0"/>
            <a:r>
              <a:rPr lang="zh-TW" altLang="en-US" noProof="0"/>
              <a:t>按一下以編輯文字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0" y="6357167"/>
            <a:ext cx="1760150" cy="46166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6725" y="6357600"/>
            <a:ext cx="3347285" cy="4608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91" name="直線接點​​(S)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17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6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 dirty="0"/>
              <a:t>20XX </a:t>
            </a:r>
            <a:r>
              <a:rPr lang="zh-TW" altLang="en-US" noProof="0" dirty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cxnSp>
        <p:nvCxnSpPr>
          <p:cNvPr id="91" name="直線接點​​(S)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群組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grpSp>
            <p:nvGrpSpPr>
              <p:cNvPr id="197" name="群組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  <p:grpSp>
          <p:nvGrpSpPr>
            <p:cNvPr id="95" name="群組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群組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grpSp>
              <p:nvGrpSpPr>
                <p:cNvPr id="187" name="群組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</p:grpSp>
          <p:grpSp>
            <p:nvGrpSpPr>
              <p:cNvPr id="147" name="群組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群組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直線接點​​(S)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直線接點​​(S)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  <p:grpSp>
              <p:nvGrpSpPr>
                <p:cNvPr id="166" name="群組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 dirty="0">
                      <a:solidFill>
                        <a:schemeClr val="tx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 dirty="0">
                      <a:solidFill>
                        <a:schemeClr val="tx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</p:grpSp>
          <p:grpSp>
            <p:nvGrpSpPr>
              <p:cNvPr id="148" name="群組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群組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149" name="群組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150" name="群組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群組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 dirty="0">
                      <a:solidFill>
                        <a:schemeClr val="tx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 dirty="0">
                      <a:solidFill>
                        <a:schemeClr val="tx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  <p:grpSp>
              <p:nvGrpSpPr>
                <p:cNvPr id="152" name="群組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直線接點​​(S)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</p:grpSp>
        </p:grpSp>
        <p:grpSp>
          <p:nvGrpSpPr>
            <p:cNvPr id="96" name="群組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群組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grpSp>
              <p:nvGrpSpPr>
                <p:cNvPr id="138" name="群組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</p:grpSp>
          <p:grpSp>
            <p:nvGrpSpPr>
              <p:cNvPr id="98" name="群組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群組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直線接點​​(S)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線接點​​(S)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  <p:grpSp>
              <p:nvGrpSpPr>
                <p:cNvPr id="117" name="群組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 dirty="0">
                      <a:solidFill>
                        <a:schemeClr val="tx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 dirty="0">
                      <a:solidFill>
                        <a:schemeClr val="tx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</p:grpSp>
          <p:grpSp>
            <p:nvGrpSpPr>
              <p:cNvPr id="99" name="群組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群組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100" name="群組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101" name="群組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群組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 dirty="0">
                      <a:solidFill>
                        <a:schemeClr val="tx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 dirty="0">
                      <a:solidFill>
                        <a:schemeClr val="tx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  <p:grpSp>
              <p:nvGrpSpPr>
                <p:cNvPr id="103" name="群組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直線接點​​(S)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zh-TW" altLang="en-US" noProof="0" dirty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</p:grpSp>
        </p:grpSp>
      </p:grp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9CF2D931-86F8-40B1-B2C0-BE477572EC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81686" y="2876550"/>
            <a:ext cx="3059113" cy="2983947"/>
          </a:xfr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60000" indent="0">
              <a:buFont typeface="Arial" panose="020B0604020202020204" pitchFamily="34" charset="0"/>
              <a:buNone/>
              <a:defRPr/>
            </a:lvl2pPr>
            <a:lvl3pPr marL="720000" indent="0">
              <a:buNone/>
              <a:defRPr/>
            </a:lvl3pPr>
            <a:lvl4pPr marL="1080000" indent="0">
              <a:buFont typeface="Arial" panose="020B0604020202020204" pitchFamily="34" charset="0"/>
              <a:buNone/>
              <a:defRPr/>
            </a:lvl4pPr>
            <a:lvl5pPr marL="1440000" indent="0">
              <a:buNone/>
              <a:defRPr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688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cxnSp>
        <p:nvCxnSpPr>
          <p:cNvPr id="91" name="直線接點​​(S)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91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內容版面配置區 2">
            <a:extLst>
              <a:ext uri="{FF2B5EF4-FFF2-40B4-BE49-F238E27FC236}">
                <a16:creationId xmlns:a16="http://schemas.microsoft.com/office/drawing/2014/main" id="{E4838519-F7BD-42C9-BDE6-B4D6DF7E117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07606" y="2877018"/>
            <a:ext cx="3060000" cy="2938561"/>
          </a:xfrm>
        </p:spPr>
        <p:txBody>
          <a:bodyPr rtlCol="0">
            <a:normAutofit/>
          </a:bodyPr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lvl="0" indent="0" algn="ctr" rtl="0">
              <a:buNone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480400" cy="46166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47" y="6357600"/>
            <a:ext cx="6683376" cy="460800"/>
          </a:xfrm>
        </p:spPr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987" y="0"/>
            <a:ext cx="7212013" cy="68580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4646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簡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95" name="文字版面配置區 94">
            <a:extLst>
              <a:ext uri="{FF2B5EF4-FFF2-40B4-BE49-F238E27FC236}">
                <a16:creationId xmlns:a16="http://schemas.microsoft.com/office/drawing/2014/main" id="{376C93AE-577A-4E39-B37B-F54DD619E8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175" y="2876550"/>
            <a:ext cx="4819650" cy="2875321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 </a:t>
            </a:r>
            <a:r>
              <a:rPr lang="zh-TW" altLang="en-US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smtClean="0"/>
              <a:pPr/>
              <a:t>‹#›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DF41F26-BFC3-471C-AEBF-8D613043F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CD3F709F-F0BC-4149-B83C-D6E0B13F9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26" name="Freeform 64">
                <a:extLst>
                  <a:ext uri="{FF2B5EF4-FFF2-40B4-BE49-F238E27FC236}">
                    <a16:creationId xmlns:a16="http://schemas.microsoft.com/office/drawing/2014/main" id="{5C5EF830-776D-4D9D-B2AD-E2EF27FE2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7" name="Freeform 81">
                <a:extLst>
                  <a:ext uri="{FF2B5EF4-FFF2-40B4-BE49-F238E27FC236}">
                    <a16:creationId xmlns:a16="http://schemas.microsoft.com/office/drawing/2014/main" id="{24555386-DD07-47B5-8731-6188F0440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8" name="Freeform 61">
                <a:extLst>
                  <a:ext uri="{FF2B5EF4-FFF2-40B4-BE49-F238E27FC236}">
                    <a16:creationId xmlns:a16="http://schemas.microsoft.com/office/drawing/2014/main" id="{98AACD5A-587D-4523-8687-E39554A9EE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9" name="Freeform 78">
                <a:extLst>
                  <a:ext uri="{FF2B5EF4-FFF2-40B4-BE49-F238E27FC236}">
                    <a16:creationId xmlns:a16="http://schemas.microsoft.com/office/drawing/2014/main" id="{056E6FE3-AE0B-4665-BDC4-C43B088EA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0" name="Freeform 84">
                <a:extLst>
                  <a:ext uri="{FF2B5EF4-FFF2-40B4-BE49-F238E27FC236}">
                    <a16:creationId xmlns:a16="http://schemas.microsoft.com/office/drawing/2014/main" id="{3341E111-158B-46EB-85CF-76ACE2E6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1" name="Freeform 87">
                <a:extLst>
                  <a:ext uri="{FF2B5EF4-FFF2-40B4-BE49-F238E27FC236}">
                    <a16:creationId xmlns:a16="http://schemas.microsoft.com/office/drawing/2014/main" id="{B6BAC346-F465-42C1-B326-511CDAAFC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2" name="Freeform 60">
                <a:extLst>
                  <a:ext uri="{FF2B5EF4-FFF2-40B4-BE49-F238E27FC236}">
                    <a16:creationId xmlns:a16="http://schemas.microsoft.com/office/drawing/2014/main" id="{41EFAE7C-FB00-406B-B543-258ECBA85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3" name="Freeform 59">
                <a:extLst>
                  <a:ext uri="{FF2B5EF4-FFF2-40B4-BE49-F238E27FC236}">
                    <a16:creationId xmlns:a16="http://schemas.microsoft.com/office/drawing/2014/main" id="{7B8E44F7-B4B5-407F-8CBF-2EF396585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4" name="Freeform 62">
                <a:extLst>
                  <a:ext uri="{FF2B5EF4-FFF2-40B4-BE49-F238E27FC236}">
                    <a16:creationId xmlns:a16="http://schemas.microsoft.com/office/drawing/2014/main" id="{E5CB4BB7-46DD-4D14-AF85-0E13EFBA6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5" name="Freeform 65">
                <a:extLst>
                  <a:ext uri="{FF2B5EF4-FFF2-40B4-BE49-F238E27FC236}">
                    <a16:creationId xmlns:a16="http://schemas.microsoft.com/office/drawing/2014/main" id="{F7F8EDDC-B124-4CF0-9C0B-036D7E920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6" name="Freeform 79">
                <a:extLst>
                  <a:ext uri="{FF2B5EF4-FFF2-40B4-BE49-F238E27FC236}">
                    <a16:creationId xmlns:a16="http://schemas.microsoft.com/office/drawing/2014/main" id="{F9979D20-23CA-44BF-94E4-277FAA877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7" name="Freeform 82">
                <a:extLst>
                  <a:ext uri="{FF2B5EF4-FFF2-40B4-BE49-F238E27FC236}">
                    <a16:creationId xmlns:a16="http://schemas.microsoft.com/office/drawing/2014/main" id="{64DA53E4-1E27-44B2-9EA5-375E3D20A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8" name="Freeform 85">
                <a:extLst>
                  <a:ext uri="{FF2B5EF4-FFF2-40B4-BE49-F238E27FC236}">
                    <a16:creationId xmlns:a16="http://schemas.microsoft.com/office/drawing/2014/main" id="{AF41DBD5-F7CA-43C7-B477-6E93D8DC0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9" name="Freeform 88">
                <a:extLst>
                  <a:ext uri="{FF2B5EF4-FFF2-40B4-BE49-F238E27FC236}">
                    <a16:creationId xmlns:a16="http://schemas.microsoft.com/office/drawing/2014/main" id="{8DE355CC-A733-4109-AC9E-4E5E96E35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grpSp>
            <p:nvGrpSpPr>
              <p:cNvPr id="40" name="群組 39">
                <a:extLst>
                  <a:ext uri="{FF2B5EF4-FFF2-40B4-BE49-F238E27FC236}">
                    <a16:creationId xmlns:a16="http://schemas.microsoft.com/office/drawing/2014/main" id="{C60E99C1-AC1B-4267-A404-07CA28EA1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1" name="Line 63">
                  <a:extLst>
                    <a:ext uri="{FF2B5EF4-FFF2-40B4-BE49-F238E27FC236}">
                      <a16:creationId xmlns:a16="http://schemas.microsoft.com/office/drawing/2014/main" id="{46BA754B-AF8C-4E32-B5D4-BD2CA1341E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2" name="Line 66">
                  <a:extLst>
                    <a:ext uri="{FF2B5EF4-FFF2-40B4-BE49-F238E27FC236}">
                      <a16:creationId xmlns:a16="http://schemas.microsoft.com/office/drawing/2014/main" id="{AA7154F4-DAA9-42B8-9C79-E7D89EB926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3" name="Line 67">
                  <a:extLst>
                    <a:ext uri="{FF2B5EF4-FFF2-40B4-BE49-F238E27FC236}">
                      <a16:creationId xmlns:a16="http://schemas.microsoft.com/office/drawing/2014/main" id="{CFCCE002-4181-4663-B8B4-5B5CC711B8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4" name="Line 80">
                  <a:extLst>
                    <a:ext uri="{FF2B5EF4-FFF2-40B4-BE49-F238E27FC236}">
                      <a16:creationId xmlns:a16="http://schemas.microsoft.com/office/drawing/2014/main" id="{B3C1286A-A92F-45A8-A144-C4EBF3B8BC1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5" name="Line 83">
                  <a:extLst>
                    <a:ext uri="{FF2B5EF4-FFF2-40B4-BE49-F238E27FC236}">
                      <a16:creationId xmlns:a16="http://schemas.microsoft.com/office/drawing/2014/main" id="{31993490-8FCD-4048-A2E8-0A217FF656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6" name="Line 86">
                  <a:extLst>
                    <a:ext uri="{FF2B5EF4-FFF2-40B4-BE49-F238E27FC236}">
                      <a16:creationId xmlns:a16="http://schemas.microsoft.com/office/drawing/2014/main" id="{33AF3440-700A-44B0-A0D1-1E6301F187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7" name="Line 89">
                  <a:extLst>
                    <a:ext uri="{FF2B5EF4-FFF2-40B4-BE49-F238E27FC236}">
                      <a16:creationId xmlns:a16="http://schemas.microsoft.com/office/drawing/2014/main" id="{F17E7CAB-5E29-47AC-91E8-B488D357FB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D713AE0B-3A03-4CCB-B15E-CAF75D855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94CC0330-760F-4B4E-BE37-D345B5B2E8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2" name="直線接點​​(S) 21">
                  <a:extLst>
                    <a:ext uri="{FF2B5EF4-FFF2-40B4-BE49-F238E27FC236}">
                      <a16:creationId xmlns:a16="http://schemas.microsoft.com/office/drawing/2014/main" id="{8B6C8306-3715-4107-BA99-68EB308CA1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​​(S) 22">
                  <a:extLst>
                    <a:ext uri="{FF2B5EF4-FFF2-40B4-BE49-F238E27FC236}">
                      <a16:creationId xmlns:a16="http://schemas.microsoft.com/office/drawing/2014/main" id="{5A4B3797-F2A4-43E3-B8F8-8BC4B0FBDE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30">
                  <a:extLst>
                    <a:ext uri="{FF2B5EF4-FFF2-40B4-BE49-F238E27FC236}">
                      <a16:creationId xmlns:a16="http://schemas.microsoft.com/office/drawing/2014/main" id="{BB27766D-84D5-4D02-AE36-3149427B22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8F1C8A62-8495-422A-9A73-9C59C603F6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19" name="群組 18">
                <a:extLst>
                  <a:ext uri="{FF2B5EF4-FFF2-40B4-BE49-F238E27FC236}">
                    <a16:creationId xmlns:a16="http://schemas.microsoft.com/office/drawing/2014/main" id="{B1CEBFBC-BC6E-4C5F-BEC4-DD2079D8E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69A298F-AA6C-4139-992B-E27C085461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72AA363-33A2-4979-9DE5-9FA8ACADE0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A3822750-6B8C-4F83-9CAD-F924EF493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58523E1A-71CD-4B09-A4F4-07F86003B4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169972B1-6443-4F74-80F9-BB4943CD30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EB69F32F-40CA-458E-B833-E909ADFDD9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5B2FEC36-803B-49C9-8313-D558457B25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5178F1E3-F49B-4E7A-BA5C-B2BFD9A63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2" name="Freeform 68">
                  <a:extLst>
                    <a:ext uri="{FF2B5EF4-FFF2-40B4-BE49-F238E27FC236}">
                      <a16:creationId xmlns:a16="http://schemas.microsoft.com/office/drawing/2014/main" id="{9F18055A-6D8B-4373-A010-59AE8C8138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3" name="Freeform 69">
                  <a:extLst>
                    <a:ext uri="{FF2B5EF4-FFF2-40B4-BE49-F238E27FC236}">
                      <a16:creationId xmlns:a16="http://schemas.microsoft.com/office/drawing/2014/main" id="{2612E838-0F14-4DE7-AD23-6A83078511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4" name="Line 70">
                  <a:extLst>
                    <a:ext uri="{FF2B5EF4-FFF2-40B4-BE49-F238E27FC236}">
                      <a16:creationId xmlns:a16="http://schemas.microsoft.com/office/drawing/2014/main" id="{AF3F8EED-B567-43E0-8B31-5A5E7AFB2D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952B8C31-9649-4E69-B31C-D77394EE2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269D1249-EDCC-41AC-BA08-E670FB4E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EA5EA6EB-846A-4897-AE83-5BDD96A4F2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69" name="Freeform 81">
                <a:extLst>
                  <a:ext uri="{FF2B5EF4-FFF2-40B4-BE49-F238E27FC236}">
                    <a16:creationId xmlns:a16="http://schemas.microsoft.com/office/drawing/2014/main" id="{185EF0DB-BE87-4CDD-823B-E66511379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0" name="Freeform 61">
                <a:extLst>
                  <a:ext uri="{FF2B5EF4-FFF2-40B4-BE49-F238E27FC236}">
                    <a16:creationId xmlns:a16="http://schemas.microsoft.com/office/drawing/2014/main" id="{9AC9E234-4400-46EB-92D7-9B53A68B9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1" name="Freeform 78">
                <a:extLst>
                  <a:ext uri="{FF2B5EF4-FFF2-40B4-BE49-F238E27FC236}">
                    <a16:creationId xmlns:a16="http://schemas.microsoft.com/office/drawing/2014/main" id="{A0C06F74-3085-4BB3-9758-D974159759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2" name="Freeform 84">
                <a:extLst>
                  <a:ext uri="{FF2B5EF4-FFF2-40B4-BE49-F238E27FC236}">
                    <a16:creationId xmlns:a16="http://schemas.microsoft.com/office/drawing/2014/main" id="{9EA54D9F-32B0-4B48-B93A-B5A9E3DC6B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3" name="Freeform 87">
                <a:extLst>
                  <a:ext uri="{FF2B5EF4-FFF2-40B4-BE49-F238E27FC236}">
                    <a16:creationId xmlns:a16="http://schemas.microsoft.com/office/drawing/2014/main" id="{3858A715-B583-4779-A1D2-86822F2CB8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4" name="Freeform 60">
                <a:extLst>
                  <a:ext uri="{FF2B5EF4-FFF2-40B4-BE49-F238E27FC236}">
                    <a16:creationId xmlns:a16="http://schemas.microsoft.com/office/drawing/2014/main" id="{ECAE61B9-0396-4F89-85E9-EB174D639A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5" name="Freeform 59">
                <a:extLst>
                  <a:ext uri="{FF2B5EF4-FFF2-40B4-BE49-F238E27FC236}">
                    <a16:creationId xmlns:a16="http://schemas.microsoft.com/office/drawing/2014/main" id="{46E4F030-726A-40ED-810F-C9F2379183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6" name="Freeform 62">
                <a:extLst>
                  <a:ext uri="{FF2B5EF4-FFF2-40B4-BE49-F238E27FC236}">
                    <a16:creationId xmlns:a16="http://schemas.microsoft.com/office/drawing/2014/main" id="{B3148C64-AE70-4F9D-B6CE-5C92B9922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7" name="Freeform 65">
                <a:extLst>
                  <a:ext uri="{FF2B5EF4-FFF2-40B4-BE49-F238E27FC236}">
                    <a16:creationId xmlns:a16="http://schemas.microsoft.com/office/drawing/2014/main" id="{78C97992-BC56-40D7-A639-3D314871C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8" name="Freeform 79">
                <a:extLst>
                  <a:ext uri="{FF2B5EF4-FFF2-40B4-BE49-F238E27FC236}">
                    <a16:creationId xmlns:a16="http://schemas.microsoft.com/office/drawing/2014/main" id="{469CAD99-0EFE-4B8E-922B-0C2BCFFD5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9" name="Freeform 82">
                <a:extLst>
                  <a:ext uri="{FF2B5EF4-FFF2-40B4-BE49-F238E27FC236}">
                    <a16:creationId xmlns:a16="http://schemas.microsoft.com/office/drawing/2014/main" id="{1D00B441-E5A3-4411-9B05-8E09BFF62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80" name="Freeform 85">
                <a:extLst>
                  <a:ext uri="{FF2B5EF4-FFF2-40B4-BE49-F238E27FC236}">
                    <a16:creationId xmlns:a16="http://schemas.microsoft.com/office/drawing/2014/main" id="{3FFE4E0B-A703-4655-B55F-44B3A3902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81" name="Freeform 88">
                <a:extLst>
                  <a:ext uri="{FF2B5EF4-FFF2-40B4-BE49-F238E27FC236}">
                    <a16:creationId xmlns:a16="http://schemas.microsoft.com/office/drawing/2014/main" id="{F19632C2-B953-4CD1-9EAA-5C1FEA3EF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grpSp>
            <p:nvGrpSpPr>
              <p:cNvPr id="82" name="群組 81">
                <a:extLst>
                  <a:ext uri="{FF2B5EF4-FFF2-40B4-BE49-F238E27FC236}">
                    <a16:creationId xmlns:a16="http://schemas.microsoft.com/office/drawing/2014/main" id="{DBDC3951-9E4C-4062-9B43-3038D9058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83" name="Line 63">
                  <a:extLst>
                    <a:ext uri="{FF2B5EF4-FFF2-40B4-BE49-F238E27FC236}">
                      <a16:creationId xmlns:a16="http://schemas.microsoft.com/office/drawing/2014/main" id="{2764EF0E-A104-46C9-B242-778009E49E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" name="Line 66">
                  <a:extLst>
                    <a:ext uri="{FF2B5EF4-FFF2-40B4-BE49-F238E27FC236}">
                      <a16:creationId xmlns:a16="http://schemas.microsoft.com/office/drawing/2014/main" id="{D0A8B652-41E0-456C-9C9F-1F0EC00891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" name="Line 67">
                  <a:extLst>
                    <a:ext uri="{FF2B5EF4-FFF2-40B4-BE49-F238E27FC236}">
                      <a16:creationId xmlns:a16="http://schemas.microsoft.com/office/drawing/2014/main" id="{802E547A-C876-460C-B6A4-BCE8D39DA0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" name="Line 80">
                  <a:extLst>
                    <a:ext uri="{FF2B5EF4-FFF2-40B4-BE49-F238E27FC236}">
                      <a16:creationId xmlns:a16="http://schemas.microsoft.com/office/drawing/2014/main" id="{00363E6C-7B8D-4E1D-A93E-E73306E130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" name="Line 83">
                  <a:extLst>
                    <a:ext uri="{FF2B5EF4-FFF2-40B4-BE49-F238E27FC236}">
                      <a16:creationId xmlns:a16="http://schemas.microsoft.com/office/drawing/2014/main" id="{206E174F-B8D0-4FFD-A1B5-56BFC5CC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" name="Line 86">
                  <a:extLst>
                    <a:ext uri="{FF2B5EF4-FFF2-40B4-BE49-F238E27FC236}">
                      <a16:creationId xmlns:a16="http://schemas.microsoft.com/office/drawing/2014/main" id="{3A10191E-76B5-4841-B32D-0DF6EAB639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" name="Line 89">
                  <a:extLst>
                    <a:ext uri="{FF2B5EF4-FFF2-40B4-BE49-F238E27FC236}">
                      <a16:creationId xmlns:a16="http://schemas.microsoft.com/office/drawing/2014/main" id="{CF67EF0B-5FE7-4D99-8B38-95B1706F07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0B39CF0F-2997-4D96-8F17-211C97D87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0" name="群組 59">
                <a:extLst>
                  <a:ext uri="{FF2B5EF4-FFF2-40B4-BE49-F238E27FC236}">
                    <a16:creationId xmlns:a16="http://schemas.microsoft.com/office/drawing/2014/main" id="{6408937D-7FFE-4D6C-AF79-1F60035CC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4" name="直線接點​​(S) 63">
                  <a:extLst>
                    <a:ext uri="{FF2B5EF4-FFF2-40B4-BE49-F238E27FC236}">
                      <a16:creationId xmlns:a16="http://schemas.microsoft.com/office/drawing/2014/main" id="{749AA60A-BD5D-4647-AE8A-DF411C654B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接點​​(S) 64">
                  <a:extLst>
                    <a:ext uri="{FF2B5EF4-FFF2-40B4-BE49-F238E27FC236}">
                      <a16:creationId xmlns:a16="http://schemas.microsoft.com/office/drawing/2014/main" id="{3F335D2B-768D-4700-A35C-F54A7BD352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30">
                  <a:extLst>
                    <a:ext uri="{FF2B5EF4-FFF2-40B4-BE49-F238E27FC236}">
                      <a16:creationId xmlns:a16="http://schemas.microsoft.com/office/drawing/2014/main" id="{B6F1EDEE-EDB1-4759-9339-8F60B631A3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" name="Rectangle 30">
                  <a:extLst>
                    <a:ext uri="{FF2B5EF4-FFF2-40B4-BE49-F238E27FC236}">
                      <a16:creationId xmlns:a16="http://schemas.microsoft.com/office/drawing/2014/main" id="{305D4D3B-BD5E-44BE-BE6A-4C91845930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61" name="群組 60">
                <a:extLst>
                  <a:ext uri="{FF2B5EF4-FFF2-40B4-BE49-F238E27FC236}">
                    <a16:creationId xmlns:a16="http://schemas.microsoft.com/office/drawing/2014/main" id="{30748E9E-1F8D-4FB9-89D6-F5B35B504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B56CFFBA-D942-451F-B4E0-133DEA26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B25F38B-03B2-435D-82ED-142D2AB4D1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E1A0A593-F414-4B02-A355-AC7A50A7E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1BA06E81-194E-43F2-B418-BF8101EAA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57" name="Freeform 68">
                  <a:extLst>
                    <a:ext uri="{FF2B5EF4-FFF2-40B4-BE49-F238E27FC236}">
                      <a16:creationId xmlns:a16="http://schemas.microsoft.com/office/drawing/2014/main" id="{ABE6BF78-8FF2-4595-9072-48ACEBE207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58" name="Freeform 69">
                  <a:extLst>
                    <a:ext uri="{FF2B5EF4-FFF2-40B4-BE49-F238E27FC236}">
                      <a16:creationId xmlns:a16="http://schemas.microsoft.com/office/drawing/2014/main" id="{E182745B-1C12-49AC-97AD-501D806E9F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59" name="Line 70">
                  <a:extLst>
                    <a:ext uri="{FF2B5EF4-FFF2-40B4-BE49-F238E27FC236}">
                      <a16:creationId xmlns:a16="http://schemas.microsoft.com/office/drawing/2014/main" id="{56B38515-A1C4-46D9-AEC6-E55E1CB733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53" name="群組 52">
                <a:extLst>
                  <a:ext uri="{FF2B5EF4-FFF2-40B4-BE49-F238E27FC236}">
                    <a16:creationId xmlns:a16="http://schemas.microsoft.com/office/drawing/2014/main" id="{C9A4424F-2DA0-4E5A-9291-0A5FCE5575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8609BA22-8E70-41AA-BACA-C9F8A789B2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C2F49FC5-EFC3-4A02-9782-EC06564A94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56" name="Line 70">
                  <a:extLst>
                    <a:ext uri="{FF2B5EF4-FFF2-40B4-BE49-F238E27FC236}">
                      <a16:creationId xmlns:a16="http://schemas.microsoft.com/office/drawing/2014/main" id="{782187F0-090B-4C65-B604-5DD33B4FF2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</p:grpSp>
      <p:cxnSp>
        <p:nvCxnSpPr>
          <p:cNvPr id="91" name="直線接點​​(S)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3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節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solidFill>
                <a:schemeClr val="bg1">
                  <a:alpha val="2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 rtlCol="0">
            <a:noAutofit/>
          </a:bodyPr>
          <a:lstStyle>
            <a:lvl1pPr algn="ctr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20" name="副標題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90000" y="4248000"/>
            <a:ext cx="4075200" cy="1520975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副標題</a:t>
            </a:r>
          </a:p>
        </p:txBody>
      </p:sp>
      <p:sp>
        <p:nvSpPr>
          <p:cNvPr id="24" name="圖片版面配置區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4800" y="563563"/>
            <a:ext cx="4995863" cy="270668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6" name="圖片版面配置區 25">
            <a:extLst>
              <a:ext uri="{FF2B5EF4-FFF2-40B4-BE49-F238E27FC236}">
                <a16:creationId xmlns:a16="http://schemas.microsoft.com/office/drawing/2014/main" id="{92FA415D-7F98-4C81-A18F-A114BF021C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4800" y="3587750"/>
            <a:ext cx="4995863" cy="269875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387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F2BD96E-3838-45D2-9031-D3AF67C920A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7205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時間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595"/>
            <a:ext cx="10515600" cy="415448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F2BD96E-3838-45D2-9031-D3AF67C920A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63725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726" y="4217899"/>
            <a:ext cx="4079874" cy="1132373"/>
          </a:xfrm>
        </p:spPr>
        <p:txBody>
          <a:bodyPr rtlCol="0" anchor="t">
            <a:noAutofit/>
          </a:bodyPr>
          <a:lstStyle>
            <a:lvl1pPr algn="ctr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4726" y="1541995"/>
            <a:ext cx="4079874" cy="2457819"/>
          </a:xfrm>
        </p:spPr>
        <p:txBody>
          <a:bodyPr rtlCol="0" anchor="b">
            <a:normAutofit/>
          </a:bodyPr>
          <a:lstStyle>
            <a:lvl1pPr marL="0" indent="0" algn="ctr">
              <a:lnSpc>
                <a:spcPct val="125000"/>
              </a:lnSpc>
              <a:buNone/>
              <a:defRPr sz="3200" i="0" spc="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3" name="圖片版面配置區 42">
            <a:extLst>
              <a:ext uri="{FF2B5EF4-FFF2-40B4-BE49-F238E27FC236}">
                <a16:creationId xmlns:a16="http://schemas.microsoft.com/office/drawing/2014/main" id="{E0B6C055-B48A-412B-88B0-737289AC0B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750" y="536575"/>
            <a:ext cx="2366963" cy="27606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4" name="圖片版面配置區 42">
            <a:extLst>
              <a:ext uri="{FF2B5EF4-FFF2-40B4-BE49-F238E27FC236}">
                <a16:creationId xmlns:a16="http://schemas.microsoft.com/office/drawing/2014/main" id="{AE13F241-D0A7-491D-81D3-CB64502914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4887" y="543842"/>
            <a:ext cx="2366963" cy="27606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6" name="圖片版面配置區 42">
            <a:extLst>
              <a:ext uri="{FF2B5EF4-FFF2-40B4-BE49-F238E27FC236}">
                <a16:creationId xmlns:a16="http://schemas.microsoft.com/office/drawing/2014/main" id="{DC189B8E-5A5B-400F-8F5F-63F61759E0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9642" y="3563566"/>
            <a:ext cx="2366963" cy="27606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7" name="圖片版面配置區 42">
            <a:extLst>
              <a:ext uri="{FF2B5EF4-FFF2-40B4-BE49-F238E27FC236}">
                <a16:creationId xmlns:a16="http://schemas.microsoft.com/office/drawing/2014/main" id="{07055732-D9B3-42AF-9ADA-0D1F8DC2D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74779" y="3570833"/>
            <a:ext cx="2366963" cy="27606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8" name="日期版面配置區 47">
            <a:extLst>
              <a:ext uri="{FF2B5EF4-FFF2-40B4-BE49-F238E27FC236}">
                <a16:creationId xmlns:a16="http://schemas.microsoft.com/office/drawing/2014/main" id="{5B51C357-082C-45A5-80C8-69FD4B94D329}"/>
              </a:ext>
            </a:extLst>
          </p:cNvPr>
          <p:cNvSpPr txBox="1">
            <a:spLocks/>
          </p:cNvSpPr>
          <p:nvPr userDrawn="1"/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altLang="zh-TW" noProof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 </a:t>
            </a:r>
            <a:r>
              <a: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</a:t>
            </a:r>
          </a:p>
        </p:txBody>
      </p:sp>
      <p:cxnSp>
        <p:nvCxnSpPr>
          <p:cNvPr id="18" name="直線接點​​(S) 17">
            <a:extLst>
              <a:ext uri="{FF2B5EF4-FFF2-40B4-BE49-F238E27FC236}">
                <a16:creationId xmlns:a16="http://schemas.microsoft.com/office/drawing/2014/main" id="{D7ED9792-4CB9-419E-9961-050A9E00E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1EC9E08-1228-4409-88CC-9D1927E8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8100000" flipH="1">
            <a:off x="6674373" y="402322"/>
            <a:ext cx="641184" cy="1069728"/>
            <a:chOff x="6484111" y="2967038"/>
            <a:chExt cx="641184" cy="1069728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0A892AB7-AE89-4F73-AE0D-3503473E251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734AFAA3-AA68-425A-834B-00F9D3690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36ED0F24-8619-4AED-A07A-D075DF2AF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21E04150-0D06-4DFB-A73B-66DED0A5C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EA3C053E-6843-4D44-A64D-A37FD38410B0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22" name="Freeform 68">
                <a:extLst>
                  <a:ext uri="{FF2B5EF4-FFF2-40B4-BE49-F238E27FC236}">
                    <a16:creationId xmlns:a16="http://schemas.microsoft.com/office/drawing/2014/main" id="{A84DD506-3B91-4CE4-AE62-8E2FCA17D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3" name="Freeform 69">
                <a:extLst>
                  <a:ext uri="{FF2B5EF4-FFF2-40B4-BE49-F238E27FC236}">
                    <a16:creationId xmlns:a16="http://schemas.microsoft.com/office/drawing/2014/main" id="{18C6659C-7CBF-419E-B2AB-53A6FBB4F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4" name="Line 70">
                <a:extLst>
                  <a:ext uri="{FF2B5EF4-FFF2-40B4-BE49-F238E27FC236}">
                    <a16:creationId xmlns:a16="http://schemas.microsoft.com/office/drawing/2014/main" id="{C7B1B371-3EFF-4F0E-8B44-1A397B69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</p:grpSp>
      <p:sp>
        <p:nvSpPr>
          <p:cNvPr id="29" name="頁尾版面配置區 48">
            <a:extLst>
              <a:ext uri="{FF2B5EF4-FFF2-40B4-BE49-F238E27FC236}">
                <a16:creationId xmlns:a16="http://schemas.microsoft.com/office/drawing/2014/main" id="{B217CCF8-D1B0-4B96-AF9D-78BFAEE6D77D}"/>
              </a:ext>
            </a:extLst>
          </p:cNvPr>
          <p:cNvSpPr txBox="1">
            <a:spLocks/>
          </p:cNvSpPr>
          <p:nvPr userDrawn="1"/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cap="all" spc="3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範例頁尾文字</a:t>
            </a: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615108B9-F897-467F-809F-6A4A2AE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900000" flipH="1">
            <a:off x="11020475" y="5368081"/>
            <a:ext cx="641184" cy="1069728"/>
            <a:chOff x="6484111" y="2967038"/>
            <a:chExt cx="641184" cy="1069728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86413051-FD79-4060-A702-60F38BF4A35C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6" name="Freeform 68">
                <a:extLst>
                  <a:ext uri="{FF2B5EF4-FFF2-40B4-BE49-F238E27FC236}">
                    <a16:creationId xmlns:a16="http://schemas.microsoft.com/office/drawing/2014/main" id="{B764F2D9-1B19-42EA-9AF0-6050DDABA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7" name="Freeform 69">
                <a:extLst>
                  <a:ext uri="{FF2B5EF4-FFF2-40B4-BE49-F238E27FC236}">
                    <a16:creationId xmlns:a16="http://schemas.microsoft.com/office/drawing/2014/main" id="{557F4B3F-3926-4C1D-ABBF-B2380987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8" name="Line 70">
                <a:extLst>
                  <a:ext uri="{FF2B5EF4-FFF2-40B4-BE49-F238E27FC236}">
                    <a16:creationId xmlns:a16="http://schemas.microsoft.com/office/drawing/2014/main" id="{81E74331-4EEB-49F8-912F-1DF74636E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E88BEEF7-57D3-43D4-9EBA-6948ED40B433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33" name="Freeform 68">
                <a:extLst>
                  <a:ext uri="{FF2B5EF4-FFF2-40B4-BE49-F238E27FC236}">
                    <a16:creationId xmlns:a16="http://schemas.microsoft.com/office/drawing/2014/main" id="{0CD7B047-B489-4D5B-9C32-1BA667136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4" name="Freeform 69">
                <a:extLst>
                  <a:ext uri="{FF2B5EF4-FFF2-40B4-BE49-F238E27FC236}">
                    <a16:creationId xmlns:a16="http://schemas.microsoft.com/office/drawing/2014/main" id="{2B703141-C1B3-4AFF-991F-D77B298AE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FEEBB32D-FA5C-432C-B55F-1F74A4D13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</p:grpSp>
      <p:sp>
        <p:nvSpPr>
          <p:cNvPr id="39" name="投影片編號版面配置區 49">
            <a:extLst>
              <a:ext uri="{FF2B5EF4-FFF2-40B4-BE49-F238E27FC236}">
                <a16:creationId xmlns:a16="http://schemas.microsoft.com/office/drawing/2014/main" id="{FAE9A1BE-DDB9-4362-A4F6-BE1A07DBF6F1}"/>
              </a:ext>
            </a:extLst>
          </p:cNvPr>
          <p:cNvSpPr txBox="1">
            <a:spLocks/>
          </p:cNvSpPr>
          <p:nvPr userDrawn="1"/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39607A7-8386-47DB-8578-DDEDD194E5D4}" type="slidenum">
              <a:rPr lang="en-US" altLang="zh-TW" noProof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376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4" name="圖片版面配置區 13">
            <a:extLst>
              <a:ext uri="{FF2B5EF4-FFF2-40B4-BE49-F238E27FC236}">
                <a16:creationId xmlns:a16="http://schemas.microsoft.com/office/drawing/2014/main" id="{BC50FC60-9736-40BD-8EF0-51BD047716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66813" y="2479675"/>
            <a:ext cx="1587500" cy="233045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5" name="圖片版面配置區 13">
            <a:extLst>
              <a:ext uri="{FF2B5EF4-FFF2-40B4-BE49-F238E27FC236}">
                <a16:creationId xmlns:a16="http://schemas.microsoft.com/office/drawing/2014/main" id="{7D564077-E600-44C8-B691-00C1C3ECC1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8885" y="2479675"/>
            <a:ext cx="1587500" cy="233045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6" name="圖片版面配置區 13">
            <a:extLst>
              <a:ext uri="{FF2B5EF4-FFF2-40B4-BE49-F238E27FC236}">
                <a16:creationId xmlns:a16="http://schemas.microsoft.com/office/drawing/2014/main" id="{5EF6670B-24A6-4EC1-AB19-83414A6BF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02249" y="2479675"/>
            <a:ext cx="1587500" cy="233045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7" name="圖片版面配置區 13">
            <a:extLst>
              <a:ext uri="{FF2B5EF4-FFF2-40B4-BE49-F238E27FC236}">
                <a16:creationId xmlns:a16="http://schemas.microsoft.com/office/drawing/2014/main" id="{DCE770BA-A562-4780-AEC9-94BC0C7C5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4764" y="2479675"/>
            <a:ext cx="1587500" cy="233045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圖片版面配置區 13">
            <a:extLst>
              <a:ext uri="{FF2B5EF4-FFF2-40B4-BE49-F238E27FC236}">
                <a16:creationId xmlns:a16="http://schemas.microsoft.com/office/drawing/2014/main" id="{C627DB31-AE80-40F1-A5C7-E1FBE1521B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7688" y="2479675"/>
            <a:ext cx="1587500" cy="233045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cxnSp>
        <p:nvCxnSpPr>
          <p:cNvPr id="11" name="直線接點​​(S) 10">
            <a:extLst>
              <a:ext uri="{FF2B5EF4-FFF2-40B4-BE49-F238E27FC236}">
                <a16:creationId xmlns:a16="http://schemas.microsoft.com/office/drawing/2014/main" id="{CDA79604-04BA-44C3-8188-694F8E9C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版面配置區 27">
            <a:extLst>
              <a:ext uri="{FF2B5EF4-FFF2-40B4-BE49-F238E27FC236}">
                <a16:creationId xmlns:a16="http://schemas.microsoft.com/office/drawing/2014/main" id="{325542BB-A1DE-421A-898F-007CCBCC10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6813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0" name="文字版面配置區 27">
            <a:extLst>
              <a:ext uri="{FF2B5EF4-FFF2-40B4-BE49-F238E27FC236}">
                <a16:creationId xmlns:a16="http://schemas.microsoft.com/office/drawing/2014/main" id="{95E87339-255E-4557-9768-A292ED25DB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66813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1" name="文字版面配置區 27">
            <a:extLst>
              <a:ext uri="{FF2B5EF4-FFF2-40B4-BE49-F238E27FC236}">
                <a16:creationId xmlns:a16="http://schemas.microsoft.com/office/drawing/2014/main" id="{969EC781-370F-41FC-AD76-0728B465E5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28885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文字版面配置區 27">
            <a:extLst>
              <a:ext uri="{FF2B5EF4-FFF2-40B4-BE49-F238E27FC236}">
                <a16:creationId xmlns:a16="http://schemas.microsoft.com/office/drawing/2014/main" id="{50C960BB-D9A3-417D-87D9-E93363FB58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28885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文字版面配置區 27">
            <a:extLst>
              <a:ext uri="{FF2B5EF4-FFF2-40B4-BE49-F238E27FC236}">
                <a16:creationId xmlns:a16="http://schemas.microsoft.com/office/drawing/2014/main" id="{714B566C-453D-4E47-8BE0-2EF7145AD3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02249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4" name="文字版面配置區 27">
            <a:extLst>
              <a:ext uri="{FF2B5EF4-FFF2-40B4-BE49-F238E27FC236}">
                <a16:creationId xmlns:a16="http://schemas.microsoft.com/office/drawing/2014/main" id="{8C9D423F-AE1B-476A-AC7E-F34CE6ABFA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2249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5" name="文字版面配置區 27">
            <a:extLst>
              <a:ext uri="{FF2B5EF4-FFF2-40B4-BE49-F238E27FC236}">
                <a16:creationId xmlns:a16="http://schemas.microsoft.com/office/drawing/2014/main" id="{F25DCDC4-ECAE-47AB-8ED3-07D8D33BF18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64765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文字版面配置區 27">
            <a:extLst>
              <a:ext uri="{FF2B5EF4-FFF2-40B4-BE49-F238E27FC236}">
                <a16:creationId xmlns:a16="http://schemas.microsoft.com/office/drawing/2014/main" id="{1A7D8398-681A-475F-9624-02EFB0099D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64765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文字版面配置區 27">
            <a:extLst>
              <a:ext uri="{FF2B5EF4-FFF2-40B4-BE49-F238E27FC236}">
                <a16:creationId xmlns:a16="http://schemas.microsoft.com/office/drawing/2014/main" id="{9692C358-06E1-468E-90F8-9F5F391823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37688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2167CC03-B865-47EB-83C3-CA5CDC584C0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37688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88530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305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9119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78" r:id="rId4"/>
    <p:sldLayoutId id="2147483660" r:id="rId5"/>
    <p:sldLayoutId id="2147483680" r:id="rId6"/>
    <p:sldLayoutId id="2147483679" r:id="rId7"/>
    <p:sldLayoutId id="2147483677" r:id="rId8"/>
    <p:sldLayoutId id="2147483662" r:id="rId9"/>
    <p:sldLayoutId id="2147483663" r:id="rId10"/>
    <p:sldLayoutId id="2147483671" r:id="rId11"/>
    <p:sldLayoutId id="2147483676" r:id="rId12"/>
    <p:sldLayoutId id="2147483674" r:id="rId1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  <p15:guide id="30" orient="horz" pos="2160" userDrawn="1">
          <p15:clr>
            <a:srgbClr val="A4A3A4"/>
          </p15:clr>
        </p15:guide>
        <p15:guide id="31" pos="3840" userDrawn="1">
          <p15:clr>
            <a:srgbClr val="A4A3A4"/>
          </p15:clr>
        </p15:guide>
        <p15:guide id="32" pos="240" userDrawn="1">
          <p15:clr>
            <a:srgbClr val="547EBF"/>
          </p15:clr>
        </p15:guide>
        <p15:guide id="33" orient="horz" pos="240" userDrawn="1">
          <p15:clr>
            <a:srgbClr val="547EBF"/>
          </p15:clr>
        </p15:guide>
        <p15:guide id="34" pos="7440" userDrawn="1">
          <p15:clr>
            <a:srgbClr val="547EBF"/>
          </p15:clr>
        </p15:guide>
        <p15:guide id="35" orient="horz" pos="4080" userDrawn="1">
          <p15:clr>
            <a:srgbClr val="547EBF"/>
          </p15:clr>
        </p15:guide>
        <p15:guide id="36" pos="3960" userDrawn="1">
          <p15:clr>
            <a:srgbClr val="547EBF"/>
          </p15:clr>
        </p15:guide>
        <p15:guide id="37" pos="3720" userDrawn="1">
          <p15:clr>
            <a:srgbClr val="547EBF"/>
          </p15:clr>
        </p15:guide>
        <p15:guide id="38" pos="2112" userDrawn="1">
          <p15:clr>
            <a:srgbClr val="547EBF"/>
          </p15:clr>
        </p15:guide>
        <p15:guide id="39" pos="1848" userDrawn="1">
          <p15:clr>
            <a:srgbClr val="547EBF"/>
          </p15:clr>
        </p15:guide>
        <p15:guide id="40" pos="5568" userDrawn="1">
          <p15:clr>
            <a:srgbClr val="547EBF"/>
          </p15:clr>
        </p15:guide>
        <p15:guide id="41" pos="5832" userDrawn="1">
          <p15:clr>
            <a:srgbClr val="547EBF"/>
          </p15:clr>
        </p15:guide>
        <p15:guide id="42" pos="4968" userDrawn="1">
          <p15:clr>
            <a:srgbClr val="9FCC3B"/>
          </p15:clr>
        </p15:guide>
        <p15:guide id="43" pos="5208" userDrawn="1">
          <p15:clr>
            <a:srgbClr val="9FCC3B"/>
          </p15:clr>
        </p15:guide>
        <p15:guide id="44" pos="2712" userDrawn="1">
          <p15:clr>
            <a:srgbClr val="9FCC3B"/>
          </p15:clr>
        </p15:guide>
        <p15:guide id="45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工具​​ 的圖片&#10;&#10;自動產生的描述">
            <a:extLst>
              <a:ext uri="{FF2B5EF4-FFF2-40B4-BE49-F238E27FC236}">
                <a16:creationId xmlns:a16="http://schemas.microsoft.com/office/drawing/2014/main" id="{88AC61A7-05C1-A8CC-FCB4-9D46042C4E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3504" t="23824" r="18074" b="22901"/>
          <a:stretch/>
        </p:blipFill>
        <p:spPr>
          <a:xfrm rot="1465675">
            <a:off x="8067294" y="4415709"/>
            <a:ext cx="4990717" cy="21858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1BEE7E6-786F-89B9-0CAF-5336462F0F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714" b="59883" l="65638" r="92990">
                        <a14:foregroundMark x1="71094" y1="30556" x2="71094" y2="30556"/>
                        <a14:foregroundMark x1="73750" y1="22778" x2="74688" y2="22778"/>
                        <a14:foregroundMark x1="75833" y1="20370" x2="77760" y2="21019"/>
                        <a14:foregroundMark x1="78906" y1="21759" x2="79844" y2="22778"/>
                        <a14:foregroundMark x1="82135" y1="25093" x2="83281" y2="29537"/>
                        <a14:foregroundMark x1="72226" y1="35607" x2="71198" y2="41852"/>
                        <a14:foregroundMark x1="73818" y1="39015" x2="74531" y2="42685"/>
                        <a14:foregroundMark x1="82708" y1="43426" x2="85573" y2="51481"/>
                        <a14:foregroundMark x1="89167" y1="57593" x2="89167" y2="57593"/>
                        <a14:backgroundMark x1="71755" y1="43806" x2="70313" y2="42407"/>
                        <a14:backgroundMark x1="70677" y1="41667" x2="73177" y2="44444"/>
                        <a14:backgroundMark x1="75469" y1="30556" x2="76979" y2="33241"/>
                        <a14:backgroundMark x1="75833" y1="27130" x2="78906" y2="34907"/>
                        <a14:backgroundMark x1="74531" y1="28796" x2="75833" y2="34259"/>
                        <a14:backgroundMark x1="73177" y1="28796" x2="73958" y2="38981"/>
                        <a14:backgroundMark x1="73542" y1="29537" x2="74115" y2="28148"/>
                        <a14:backgroundMark x1="74115" y1="28148" x2="74688" y2="26759"/>
                        <a14:backgroundMark x1="74688" y1="26759" x2="73542" y2="25093"/>
                        <a14:backgroundMark x1="72396" y1="28796" x2="73958" y2="26759"/>
                        <a14:backgroundMark x1="73958" y1="25093" x2="74896" y2="24815"/>
                        <a14:backgroundMark x1="76979" y1="37315" x2="76042" y2="35648"/>
                        <a14:backgroundMark x1="75260" y1="36667" x2="77552" y2="36667"/>
                        <a14:backgroundMark x1="75833" y1="33611" x2="76979" y2="34630"/>
                        <a14:backgroundMark x1="72031" y1="33611" x2="72813" y2="34630"/>
                        <a14:backgroundMark x1="70885" y1="42685" x2="72031" y2="44074"/>
                        <a14:backgroundMark x1="71250" y1="43056" x2="71250" y2="43056"/>
                        <a14:backgroundMark x1="71250" y1="43056" x2="71250" y2="43056"/>
                        <a14:backgroundMark x1="71250" y1="41667" x2="71250" y2="41667"/>
                        <a14:backgroundMark x1="63073" y1="31574" x2="59271" y2="32222"/>
                        <a14:backgroundMark x1="61563" y1="15926" x2="62135" y2="25741"/>
                        <a14:backgroundMark x1="63854" y1="9167" x2="66875" y2="12593"/>
                        <a14:backgroundMark x1="69375" y1="6111" x2="77552" y2="11204"/>
                      </a14:backgroundRemoval>
                    </a14:imgEffect>
                  </a14:imgLayer>
                </a14:imgProps>
              </a:ext>
            </a:extLst>
          </a:blip>
          <a:srcRect l="62219" t="10193" r="3591" b="34596"/>
          <a:stretch/>
        </p:blipFill>
        <p:spPr>
          <a:xfrm rot="4775747">
            <a:off x="-156187" y="2164849"/>
            <a:ext cx="3156730" cy="286742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12" y="853816"/>
            <a:ext cx="6113105" cy="3148587"/>
          </a:xfrm>
        </p:spPr>
        <p:txBody>
          <a:bodyPr rtlCol="0">
            <a:normAutofit fontScale="90000"/>
          </a:bodyPr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Q118: Mutant </a:t>
            </a:r>
            <a:r>
              <a:rPr lang="en-US" altLang="zh-TW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Flatworld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Expolrers</a:t>
            </a:r>
            <a:br>
              <a:rPr lang="en-US" altLang="zh-TW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altLang="zh-TW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突變的平面世界探索者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)</a:t>
            </a:r>
            <a:br>
              <a:rPr lang="en-US" altLang="zh-TW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2178" y="5508629"/>
            <a:ext cx="1546363" cy="636533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>
                <a:cs typeface="Calibri"/>
              </a:rPr>
              <a:t>徐士諭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055C8A8-8AA2-2530-A914-B0383ADDF6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7344" y1="37593" x2="37344" y2="37593"/>
                        <a14:foregroundMark x1="21510" y1="59167" x2="21510" y2="59167"/>
                        <a14:foregroundMark x1="48073" y1="58241" x2="48073" y2="58241"/>
                        <a14:foregroundMark x1="36042" y1="81574" x2="36042" y2="81574"/>
                      </a14:backgroundRemoval>
                    </a14:imgEffect>
                  </a14:imgLayer>
                </a14:imgProps>
              </a:ext>
            </a:extLst>
          </a:blip>
          <a:srcRect l="19718" t="29391" r="46290" b="11971"/>
          <a:stretch/>
        </p:blipFill>
        <p:spPr>
          <a:xfrm>
            <a:off x="9787961" y="629264"/>
            <a:ext cx="2246620" cy="218002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592" y="422615"/>
            <a:ext cx="4078800" cy="655298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zh-TW" altLang="en-US" dirty="0"/>
              <a:t>題目內容</a:t>
            </a:r>
          </a:p>
        </p:txBody>
      </p:sp>
      <p:sp>
        <p:nvSpPr>
          <p:cNvPr id="102" name="日期版面配置區 47">
            <a:extLst>
              <a:ext uri="{FF2B5EF4-FFF2-40B4-BE49-F238E27FC236}">
                <a16:creationId xmlns:a16="http://schemas.microsoft.com/office/drawing/2014/main" id="{F956151C-A474-42C6-9D67-B6779EF6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760150" cy="461665"/>
          </a:xfrm>
        </p:spPr>
        <p:txBody>
          <a:bodyPr rtlCol="0"/>
          <a:lstStyle/>
          <a:p>
            <a:pPr rtl="0"/>
            <a:r>
              <a:rPr lang="en-US" altLang="zh-TW" dirty="0"/>
              <a:t>2022 </a:t>
            </a:r>
            <a:r>
              <a:rPr lang="zh-TW" altLang="en-US" dirty="0"/>
              <a:t>年</a:t>
            </a:r>
          </a:p>
        </p:txBody>
      </p:sp>
      <p:sp>
        <p:nvSpPr>
          <p:cNvPr id="104" name="投影片編號版面配置區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TW" smtClean="0"/>
              <a:pPr rtl="0"/>
              <a:t>2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5327CC-1E45-2369-A3F5-364511FDBD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3982" t="18743" r="23760" b="24439"/>
          <a:stretch/>
        </p:blipFill>
        <p:spPr>
          <a:xfrm>
            <a:off x="-414773" y="3704211"/>
            <a:ext cx="3313471" cy="2505945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04039" y="1077913"/>
            <a:ext cx="7840973" cy="5593475"/>
          </a:xfrm>
        </p:spPr>
        <p:txBody>
          <a:bodyPr rtlCol="0">
            <a:noAutofit/>
          </a:bodyPr>
          <a:lstStyle/>
          <a:p>
            <a:pPr algn="l" rtl="0"/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程式會輸入矩形土地的長寬，再依序給定每個機器人的初始位置狀況及一連串的指令集，你必須用根據指令集求出每個機器人最後的位置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狀況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。</a:t>
            </a:r>
            <a:endParaRPr lang="en-US" altLang="zh-TW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一個機器人的位置狀況包括了其坐標（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，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），和它面向的方向（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 , S , E , W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來分別代表北、南、東、西）。至於一個機器人所收到的指令集，是一個由字母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' </a:t>
            </a:r>
            <a:r>
              <a:rPr lang="en-US" altLang="zh-TW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'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，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' </a:t>
            </a:r>
            <a:r>
              <a:rPr lang="en-US" altLang="zh-TW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'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， 和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' </a:t>
            </a:r>
            <a:r>
              <a:rPr lang="en-US" altLang="zh-TW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'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所構成的字串，其分別代表：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zh-TW" alt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左轉（</a:t>
            </a:r>
            <a:r>
              <a:rPr lang="en-US" altLang="zh-TW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Left</a:t>
            </a:r>
            <a:r>
              <a:rPr lang="zh-TW" alt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）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：機器人在原地往左轉 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90 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度。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zh-TW" alt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右轉（</a:t>
            </a:r>
            <a:r>
              <a:rPr lang="en-US" altLang="zh-TW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Right</a:t>
            </a:r>
            <a:r>
              <a:rPr lang="zh-TW" alt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）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機器人在原地往右轉 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90 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度。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zh-TW" alt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前進（</a:t>
            </a:r>
            <a:r>
              <a:rPr lang="en-US" altLang="zh-TW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Forward</a:t>
            </a:r>
            <a:r>
              <a:rPr lang="zh-TW" alt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）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zh-TW" alt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機器人往其面向的方向向前走一格，且不改變其面向之方向。</a:t>
            </a:r>
          </a:p>
          <a:p>
            <a:pPr algn="l"/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從坐標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altLang="zh-TW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en-US" altLang="zh-TW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走至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altLang="zh-TW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en-US" altLang="zh-TW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+1)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的這個方向我們定義為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北方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。</a:t>
            </a:r>
            <a:endParaRPr lang="en-US" altLang="zh-TW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因為此矩形土地是有邊界的，所以一旦一個機器人走出邊界掉落下去，就會永遠消失了。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掉下去的機器人會把標記留在他掉落之前所在的最後一個坐標點。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而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對於以後的機器人，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當他正位在有標記的地方時，這個機器人就會忽略會讓他掉下去的指令。</a:t>
            </a:r>
          </a:p>
          <a:p>
            <a:pPr algn="l" rtl="0"/>
            <a:endParaRPr lang="en-US" altLang="zh-TW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692" y="505213"/>
            <a:ext cx="4074213" cy="662401"/>
          </a:xfrm>
        </p:spPr>
        <p:txBody>
          <a:bodyPr rtlCol="0"/>
          <a:lstStyle/>
          <a:p>
            <a:pPr algn="ctr" rtl="0"/>
            <a:r>
              <a:rPr lang="zh-TW" altLang="en-US" dirty="0"/>
              <a:t>測資說明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064" y="1169183"/>
            <a:ext cx="4928400" cy="661912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2400" b="1" dirty="0"/>
              <a:t>輸入</a:t>
            </a:r>
            <a:r>
              <a:rPr lang="en-US" altLang="zh-TW" sz="2400" b="1" dirty="0"/>
              <a:t>:</a:t>
            </a:r>
            <a:endParaRPr lang="zh-TW" altLang="en-US" sz="2400" b="1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9064" y="1863706"/>
            <a:ext cx="5096551" cy="4242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zh-TW" altLang="en-US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第一列輸入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個正整數，代表右上角頂點的坐標，並假設這個世界的左下角頂點坐標為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(0, 0)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/>
            <a:r>
              <a:rPr lang="zh-TW" altLang="en-US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接下來是</a:t>
            </a:r>
            <a:r>
              <a:rPr lang="zh-TW" altLang="en-US" sz="1400" b="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若干組機器人的初始位置和指令集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，每個機器人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列。第一列為位置狀況，包括兩個整數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(x, y)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和一個字元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(N,E,S,W)</a:t>
            </a:r>
            <a:r>
              <a:rPr lang="zh-TW" altLang="en-US" sz="1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第二列為指令集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(R, L, F)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所有機器人的初始位置皆會在矩形土地上。任何坐標的最大值皆不會超過 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50 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。每個指令集的長度皆不會超過 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100 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個字元長。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4100" y="1201306"/>
            <a:ext cx="4928400" cy="66240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2400" b="1" dirty="0"/>
              <a:t>輸出</a:t>
            </a:r>
            <a:r>
              <a:rPr lang="en-US" altLang="zh-TW" sz="2400" b="1" dirty="0"/>
              <a:t>:</a:t>
            </a:r>
            <a:endParaRPr lang="zh-TW" altLang="en-US" sz="2400" b="1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4249" y="1863707"/>
            <a:ext cx="5261310" cy="4242123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對於每一個機器人，你都必須輸出其最後所在的坐標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(x, y)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和面對的方向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(N,E,S,W) 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。如果一個機器人掉到地圖外，你必須先輸出他在掉落前，輸出最後的所在位置和面對的方向，再多加一個字： 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LOST 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日期版面配置區 47">
            <a:extLst>
              <a:ext uri="{FF2B5EF4-FFF2-40B4-BE49-F238E27FC236}">
                <a16:creationId xmlns:a16="http://schemas.microsoft.com/office/drawing/2014/main" id="{63B316E4-E4B4-4725-A3FF-5E868212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760150" cy="461665"/>
          </a:xfrm>
        </p:spPr>
        <p:txBody>
          <a:bodyPr rtlCol="0"/>
          <a:lstStyle/>
          <a:p>
            <a:pPr rtl="0"/>
            <a:r>
              <a:rPr lang="en-US" altLang="zh-TW" dirty="0"/>
              <a:t>2022 </a:t>
            </a:r>
            <a:r>
              <a:rPr lang="zh-TW" altLang="en-US" dirty="0"/>
              <a:t>年</a:t>
            </a:r>
          </a:p>
        </p:txBody>
      </p:sp>
      <p:sp>
        <p:nvSpPr>
          <p:cNvPr id="14" name="投影片編號版面配置區 49">
            <a:extLst>
              <a:ext uri="{FF2B5EF4-FFF2-40B4-BE49-F238E27FC236}">
                <a16:creationId xmlns:a16="http://schemas.microsoft.com/office/drawing/2014/main" id="{FE0E29C1-3AC9-4C3D-A129-4AE522CD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TW" smtClean="0"/>
              <a:pPr rtl="0"/>
              <a:t>3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0C521F7-CF31-5DFB-0E88-B56828915509}"/>
              </a:ext>
            </a:extLst>
          </p:cNvPr>
          <p:cNvSpPr txBox="1"/>
          <p:nvPr/>
        </p:nvSpPr>
        <p:spPr>
          <a:xfrm>
            <a:off x="6515160" y="3696929"/>
            <a:ext cx="46837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altLang="zh-TW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EX:</a:t>
            </a:r>
          </a:p>
          <a:p>
            <a:pPr lvl="1"/>
            <a:r>
              <a:rPr lang="en-US" altLang="zh-TW" sz="1200" i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r>
              <a:rPr lang="en-US" altLang="zh-TW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			output:</a:t>
            </a:r>
          </a:p>
          <a:p>
            <a:pPr lvl="1"/>
            <a:r>
              <a:rPr lang="en-US" altLang="zh-TW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i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5 3 		               </a:t>
            </a:r>
            <a:r>
              <a:rPr lang="pt-BR" altLang="zh-TW" sz="1200" i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1 E</a:t>
            </a:r>
            <a:endParaRPr lang="en-US" altLang="zh-TW" sz="1200" i="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1200" i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 1 1 E		               </a:t>
            </a:r>
            <a:r>
              <a:rPr lang="pt-BR" altLang="zh-TW" sz="1200" i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 3 N LOST </a:t>
            </a:r>
            <a:r>
              <a:rPr lang="en-US" altLang="zh-TW" sz="1200" i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 RFRFRFRF		               </a:t>
            </a:r>
            <a:r>
              <a:rPr lang="pt-BR" altLang="zh-TW" sz="1200" i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3 S</a:t>
            </a:r>
            <a:endParaRPr lang="en-US" altLang="zh-TW" sz="1200" i="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1200" i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 3 2 N</a:t>
            </a:r>
          </a:p>
          <a:p>
            <a:pPr lvl="1"/>
            <a:r>
              <a:rPr lang="en-US" altLang="zh-TW" sz="1200" i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 FRRFLLFFRRFLL</a:t>
            </a:r>
          </a:p>
          <a:p>
            <a:pPr lvl="1"/>
            <a:r>
              <a:rPr lang="en-US" altLang="zh-TW" sz="1200" i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 0 3 W</a:t>
            </a:r>
          </a:p>
          <a:p>
            <a:pPr lvl="1"/>
            <a:r>
              <a:rPr lang="en-US" altLang="zh-TW" sz="1200" i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 LLFFFLFLFL</a:t>
            </a:r>
            <a:endParaRPr lang="zh-TW" altLang="en-US" sz="1200" i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1D6C6BF-BBF8-A557-FA13-FE7358836FD8}"/>
              </a:ext>
            </a:extLst>
          </p:cNvPr>
          <p:cNvCxnSpPr/>
          <p:nvPr/>
        </p:nvCxnSpPr>
        <p:spPr>
          <a:xfrm flipV="1">
            <a:off x="8327923" y="4188542"/>
            <a:ext cx="1533832" cy="36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A57BEE23-1704-6E81-C483-B783C90F39E2}"/>
              </a:ext>
            </a:extLst>
          </p:cNvPr>
          <p:cNvCxnSpPr/>
          <p:nvPr/>
        </p:nvCxnSpPr>
        <p:spPr>
          <a:xfrm flipV="1">
            <a:off x="8681884" y="4404852"/>
            <a:ext cx="1179871" cy="51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0E18496-6286-C02B-8DA6-D01B7ADEB5DD}"/>
              </a:ext>
            </a:extLst>
          </p:cNvPr>
          <p:cNvCxnSpPr/>
          <p:nvPr/>
        </p:nvCxnSpPr>
        <p:spPr>
          <a:xfrm flipV="1">
            <a:off x="8327923" y="4552335"/>
            <a:ext cx="1533832" cy="757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340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692" y="505213"/>
            <a:ext cx="4074213" cy="662401"/>
          </a:xfrm>
        </p:spPr>
        <p:txBody>
          <a:bodyPr rtlCol="0"/>
          <a:lstStyle/>
          <a:p>
            <a:pPr algn="ctr" rtl="0"/>
            <a:r>
              <a:rPr lang="zh-TW" altLang="en-US"/>
              <a:t>解題說明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1263813"/>
            <a:ext cx="4928400" cy="661912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2000" b="1" dirty="0"/>
              <a:t>資料讀取</a:t>
            </a:r>
          </a:p>
        </p:txBody>
      </p:sp>
      <p:sp>
        <p:nvSpPr>
          <p:cNvPr id="12" name="日期版面配置區 47">
            <a:extLst>
              <a:ext uri="{FF2B5EF4-FFF2-40B4-BE49-F238E27FC236}">
                <a16:creationId xmlns:a16="http://schemas.microsoft.com/office/drawing/2014/main" id="{63B316E4-E4B4-4725-A3FF-5E868212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760150" cy="461665"/>
          </a:xfrm>
        </p:spPr>
        <p:txBody>
          <a:bodyPr rtlCol="0"/>
          <a:lstStyle/>
          <a:p>
            <a:pPr rtl="0"/>
            <a:r>
              <a:rPr lang="en-US" altLang="zh-TW"/>
              <a:t>2022 </a:t>
            </a:r>
            <a:r>
              <a:rPr lang="zh-TW" altLang="en-US"/>
              <a:t>年</a:t>
            </a:r>
            <a:endParaRPr lang="zh-TW" altLang="en-US" dirty="0"/>
          </a:p>
        </p:txBody>
      </p:sp>
      <p:sp>
        <p:nvSpPr>
          <p:cNvPr id="14" name="投影片編號版面配置區 49">
            <a:extLst>
              <a:ext uri="{FF2B5EF4-FFF2-40B4-BE49-F238E27FC236}">
                <a16:creationId xmlns:a16="http://schemas.microsoft.com/office/drawing/2014/main" id="{FE0E29C1-3AC9-4C3D-A129-4AE522CD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zh-TW" smtClean="0"/>
              <a:pPr rtl="0"/>
              <a:t>4</a:t>
            </a:fld>
            <a:endParaRPr lang="zh-TW" altLang="en-US"/>
          </a:p>
        </p:txBody>
      </p:sp>
      <p:sp>
        <p:nvSpPr>
          <p:cNvPr id="15" name="內容版面配置區 3">
            <a:extLst>
              <a:ext uri="{FF2B5EF4-FFF2-40B4-BE49-F238E27FC236}">
                <a16:creationId xmlns:a16="http://schemas.microsoft.com/office/drawing/2014/main" id="{AA38C79D-9D15-100A-9C8B-2E01C84943CD}"/>
              </a:ext>
            </a:extLst>
          </p:cNvPr>
          <p:cNvSpPr txBox="1">
            <a:spLocks/>
          </p:cNvSpPr>
          <p:nvPr/>
        </p:nvSpPr>
        <p:spPr>
          <a:xfrm>
            <a:off x="679802" y="1086960"/>
            <a:ext cx="5096551" cy="4242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內容版面配置區 3">
            <a:extLst>
              <a:ext uri="{FF2B5EF4-FFF2-40B4-BE49-F238E27FC236}">
                <a16:creationId xmlns:a16="http://schemas.microsoft.com/office/drawing/2014/main" id="{26FC329E-B7D1-7918-0F02-52D6CD64D4E6}"/>
              </a:ext>
            </a:extLst>
          </p:cNvPr>
          <p:cNvSpPr txBox="1">
            <a:spLocks/>
          </p:cNvSpPr>
          <p:nvPr/>
        </p:nvSpPr>
        <p:spPr>
          <a:xfrm>
            <a:off x="450000" y="2034389"/>
            <a:ext cx="5686705" cy="37366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首先定義一個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Robot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的，根據題意先讀取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一次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矩形面積。</a:t>
            </a:r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接著讀取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一連串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的機器人初始位置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(x, y)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面相方位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(E, S, W, N)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以及一串指令集，並將這些初始資料和指令集分別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存入所宣告的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Robot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string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同時根據指令若是有機器人走出矩形地圖範圍，就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將走出去的那個位置存入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Robot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的成員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，防止下個機器人在同一個地方走出地圖。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在角落掉落方向不影響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A714002D-8C87-6F7E-17CC-0599AF5CE8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16" t="6916"/>
          <a:stretch/>
        </p:blipFill>
        <p:spPr>
          <a:xfrm>
            <a:off x="6136705" y="2034389"/>
            <a:ext cx="5829557" cy="382563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53C41F7-681A-B8D2-66B4-47F64047C940}"/>
              </a:ext>
            </a:extLst>
          </p:cNvPr>
          <p:cNvSpPr txBox="1"/>
          <p:nvPr/>
        </p:nvSpPr>
        <p:spPr>
          <a:xfrm>
            <a:off x="10862875" y="5860027"/>
            <a:ext cx="1149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進入投影模式</a:t>
            </a:r>
          </a:p>
        </p:txBody>
      </p:sp>
    </p:spTree>
    <p:extLst>
      <p:ext uri="{BB962C8B-B14F-4D97-AF65-F5344CB8AC3E}">
        <p14:creationId xmlns:p14="http://schemas.microsoft.com/office/powerpoint/2010/main" val="23939408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6EC4EE-1FD6-A090-8DA3-E3E0BF89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003" y="218308"/>
            <a:ext cx="4555994" cy="1112836"/>
          </a:xfrm>
        </p:spPr>
        <p:txBody>
          <a:bodyPr/>
          <a:lstStyle/>
          <a:p>
            <a:pPr algn="ctr"/>
            <a:r>
              <a:rPr lang="en-US" altLang="zh-TW" dirty="0"/>
              <a:t>Online Judge </a:t>
            </a:r>
            <a:r>
              <a:rPr lang="zh-TW" altLang="en-US" dirty="0"/>
              <a:t>提交紀錄</a:t>
            </a:r>
          </a:p>
        </p:txBody>
      </p:sp>
      <p:pic>
        <p:nvPicPr>
          <p:cNvPr id="8" name="圖片 7" descr="一張含有 桌 的圖片&#10;&#10;自動產生的描述">
            <a:extLst>
              <a:ext uri="{FF2B5EF4-FFF2-40B4-BE49-F238E27FC236}">
                <a16:creationId xmlns:a16="http://schemas.microsoft.com/office/drawing/2014/main" id="{5E4A8C13-7295-0597-2FFB-D070E6B45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09" y="1636861"/>
            <a:ext cx="6706181" cy="4884843"/>
          </a:xfrm>
          <a:prstGeom prst="rect">
            <a:avLst/>
          </a:prstGeom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F659D8-9ED3-778E-F8D3-049AE6977E55}"/>
              </a:ext>
            </a:extLst>
          </p:cNvPr>
          <p:cNvSpPr/>
          <p:nvPr/>
        </p:nvSpPr>
        <p:spPr>
          <a:xfrm>
            <a:off x="3063614" y="2500605"/>
            <a:ext cx="6324600" cy="33590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32943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7660" y="2702498"/>
            <a:ext cx="3856679" cy="1453003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en-US" altLang="zh-TW" sz="7200" dirty="0"/>
              <a:t>END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171_TF11158769_Win32" id="{74D66145-5340-491E-933A-734CD6EC231C}" vid="{FAB84D5D-C696-4CA0-8111-8D5574DB002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79673F-CE33-48F3-A011-3563BBD946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CF82A0-F4E3-45B7-AF6D-1D89198889C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1309999-888E-44BA-A188-888AF21B1F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霧面設計</Template>
  <TotalTime>763</TotalTime>
  <Words>663</Words>
  <Application>Microsoft Office PowerPoint</Application>
  <PresentationFormat>寬螢幕</PresentationFormat>
  <Paragraphs>44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微軟正黑體</vt:lpstr>
      <vt:lpstr>Avenir Next LT Pro</vt:lpstr>
      <vt:lpstr>Times New Roman</vt:lpstr>
      <vt:lpstr>Microsoft JhengHei UI</vt:lpstr>
      <vt:lpstr>Roboto</vt:lpstr>
      <vt:lpstr>Arial</vt:lpstr>
      <vt:lpstr>Wingdings</vt:lpstr>
      <vt:lpstr>FrostyVTI</vt:lpstr>
      <vt:lpstr>Q118: Mutant Flatworld Expolrers (突變的平面世界探索者) </vt:lpstr>
      <vt:lpstr>題目內容</vt:lpstr>
      <vt:lpstr>測資說明</vt:lpstr>
      <vt:lpstr>解題說明</vt:lpstr>
      <vt:lpstr>Online Judge 提交紀錄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Q118: Mutant Flatworld Expolrers (突變的平面世界探索者) </dc:title>
  <dc:creator>士諭 徐</dc:creator>
  <cp:lastModifiedBy>士諭 徐</cp:lastModifiedBy>
  <cp:revision>15</cp:revision>
  <dcterms:created xsi:type="dcterms:W3CDTF">2022-05-24T14:38:13Z</dcterms:created>
  <dcterms:modified xsi:type="dcterms:W3CDTF">2022-06-15T05:11:30Z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