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2B9B-9429-40B9-BA2A-2C92584A304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0176-33D1-4AA4-9AC2-7CABEF9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Audience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Tailoring your writing style to reach the intended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your audience that you’re a week behind on your project because of ??</a:t>
            </a:r>
          </a:p>
          <a:p>
            <a:pPr marL="457200" lvl="1" indent="0">
              <a:buNone/>
            </a:pPr>
            <a:r>
              <a:rPr lang="en-US" dirty="0" smtClean="0"/>
              <a:t>Where Audience =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Manager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Project manager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Cube neighbor/colleague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Friend/Facebook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Tell &lt;audience&gt; that employees of your group are complaining about the supervision of flextime</a:t>
            </a:r>
          </a:p>
          <a:p>
            <a:pPr marL="457200" lvl="1" indent="0">
              <a:buNone/>
            </a:pPr>
            <a:r>
              <a:rPr lang="en-US" dirty="0" smtClean="0"/>
              <a:t>where Audience =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Senior VP who championed flextime at the company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HR manager who deals with morale-related issues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Your manager who is unaware of the complaining, but other employees he/she manages are complaining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 business reporter from the local newspaper who hears about the complaining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audience</a:t>
            </a:r>
          </a:p>
          <a:p>
            <a:pPr lvl="1"/>
            <a:r>
              <a:rPr lang="en-US" dirty="0" smtClean="0"/>
              <a:t>The target of the writing</a:t>
            </a:r>
          </a:p>
          <a:p>
            <a:pPr lvl="1"/>
            <a:r>
              <a:rPr lang="en-US" dirty="0" smtClean="0"/>
              <a:t>Needs the writing to get their job done</a:t>
            </a:r>
          </a:p>
          <a:p>
            <a:pPr lvl="1"/>
            <a:r>
              <a:rPr lang="en-US" dirty="0" smtClean="0"/>
              <a:t>Maybe acknowledged in the writing </a:t>
            </a:r>
          </a:p>
          <a:p>
            <a:pPr marL="914400" lvl="2" indent="0">
              <a:buNone/>
            </a:pPr>
            <a:r>
              <a:rPr lang="en-US" dirty="0" smtClean="0"/>
              <a:t>e.g., “As a new student…”</a:t>
            </a:r>
          </a:p>
          <a:p>
            <a:endParaRPr lang="en-US" dirty="0"/>
          </a:p>
          <a:p>
            <a:r>
              <a:rPr lang="en-US" dirty="0" smtClean="0"/>
              <a:t>Secondary audience</a:t>
            </a:r>
          </a:p>
          <a:p>
            <a:pPr lvl="1"/>
            <a:r>
              <a:rPr lang="en-US" dirty="0" smtClean="0"/>
              <a:t>May also read the writing</a:t>
            </a:r>
          </a:p>
          <a:p>
            <a:pPr lvl="1"/>
            <a:r>
              <a:rPr lang="en-US" dirty="0" smtClean="0"/>
              <a:t>May care only about a piece of the writing, not all</a:t>
            </a:r>
          </a:p>
          <a:p>
            <a:pPr lvl="1"/>
            <a:r>
              <a:rPr lang="en-US" dirty="0" smtClean="0"/>
              <a:t>Never acknowledged in the writing, you just know they are lurking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Audience Analysis: Traditional method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writer writes for a living</a:t>
            </a:r>
          </a:p>
          <a:p>
            <a:r>
              <a:rPr lang="en-US" dirty="0" smtClean="0"/>
              <a:t>Suggests writer analyze audience by</a:t>
            </a:r>
          </a:p>
          <a:p>
            <a:pPr lvl="1"/>
            <a:r>
              <a:rPr lang="en-US" dirty="0" smtClean="0"/>
              <a:t>Analyzing writing task</a:t>
            </a:r>
          </a:p>
          <a:p>
            <a:pPr lvl="1"/>
            <a:r>
              <a:rPr lang="en-US" dirty="0" smtClean="0"/>
              <a:t>Creating survey</a:t>
            </a:r>
          </a:p>
          <a:p>
            <a:pPr lvl="1"/>
            <a:r>
              <a:rPr lang="en-US" dirty="0" smtClean="0"/>
              <a:t>Submitting survey to potential audience/readers</a:t>
            </a:r>
          </a:p>
          <a:p>
            <a:pPr lvl="1"/>
            <a:r>
              <a:rPr lang="en-US" dirty="0" smtClean="0"/>
              <a:t>Reviewing survey results</a:t>
            </a:r>
          </a:p>
          <a:p>
            <a:pPr lvl="1"/>
            <a:r>
              <a:rPr lang="en-US" dirty="0" smtClean="0"/>
              <a:t>Writing according to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Audience Analysis: time efficient method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Examine</a:t>
            </a:r>
          </a:p>
          <a:p>
            <a:pPr lvl="1"/>
            <a:r>
              <a:rPr lang="en-US" dirty="0" smtClean="0"/>
              <a:t>Primary Audience</a:t>
            </a:r>
          </a:p>
          <a:p>
            <a:pPr lvl="2"/>
            <a:r>
              <a:rPr lang="en-US" dirty="0" smtClean="0"/>
              <a:t>What is their job description? This can tell you…</a:t>
            </a:r>
          </a:p>
          <a:p>
            <a:pPr lvl="3"/>
            <a:r>
              <a:rPr lang="en-US" dirty="0" smtClean="0"/>
              <a:t>Why they need the information?</a:t>
            </a:r>
          </a:p>
          <a:p>
            <a:pPr lvl="3"/>
            <a:r>
              <a:rPr lang="en-US" dirty="0" smtClean="0"/>
              <a:t>What they will do with the information?</a:t>
            </a:r>
            <a:endParaRPr lang="en-US" dirty="0"/>
          </a:p>
          <a:p>
            <a:pPr lvl="3"/>
            <a:r>
              <a:rPr lang="en-US" dirty="0" smtClean="0"/>
              <a:t>What is their level of expertise regarding the content?</a:t>
            </a:r>
          </a:p>
          <a:p>
            <a:pPr lvl="2"/>
            <a:r>
              <a:rPr lang="en-US" dirty="0" smtClean="0"/>
              <a:t>How up to date is their knowledge?</a:t>
            </a:r>
          </a:p>
          <a:p>
            <a:pPr lvl="2"/>
            <a:r>
              <a:rPr lang="en-US" dirty="0" smtClean="0"/>
              <a:t>How in depth is their knowledge?</a:t>
            </a:r>
          </a:p>
          <a:p>
            <a:pPr lvl="1"/>
            <a:r>
              <a:rPr lang="en-US" dirty="0" smtClean="0"/>
              <a:t>Secondary Audience</a:t>
            </a:r>
          </a:p>
          <a:p>
            <a:pPr lvl="2"/>
            <a:r>
              <a:rPr lang="en-US" dirty="0" smtClean="0"/>
              <a:t>Primary audience questions apply</a:t>
            </a:r>
          </a:p>
          <a:p>
            <a:pPr lvl="2"/>
            <a:r>
              <a:rPr lang="en-US" dirty="0" smtClean="0"/>
              <a:t>Why is this person interested in the content?</a:t>
            </a:r>
          </a:p>
          <a:p>
            <a:pPr lvl="2"/>
            <a:r>
              <a:rPr lang="en-US" dirty="0" smtClean="0"/>
              <a:t>What areas are of special consideration?</a:t>
            </a:r>
          </a:p>
          <a:p>
            <a:pPr lvl="1"/>
            <a:r>
              <a:rPr lang="en-US" dirty="0" smtClean="0"/>
              <a:t>Readers’ attitude to you/your content</a:t>
            </a:r>
          </a:p>
        </p:txBody>
      </p:sp>
    </p:spTree>
    <p:extLst>
      <p:ext uri="{BB962C8B-B14F-4D97-AF65-F5344CB8AC3E}">
        <p14:creationId xmlns:p14="http://schemas.microsoft.com/office/powerpoint/2010/main" val="30236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Expert, technologist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Technician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Manager, Executive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80453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you can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audience</a:t>
            </a:r>
          </a:p>
          <a:p>
            <a:pPr lvl="1"/>
            <a:r>
              <a:rPr lang="en-US" dirty="0" smtClean="0"/>
              <a:t>Usually more capable of digesting the information they need</a:t>
            </a:r>
          </a:p>
          <a:p>
            <a:pPr lvl="1"/>
            <a:endParaRPr lang="en-US" dirty="0"/>
          </a:p>
          <a:p>
            <a:r>
              <a:rPr lang="en-US" dirty="0" smtClean="0"/>
              <a:t>Secondary audience</a:t>
            </a:r>
          </a:p>
          <a:p>
            <a:pPr lvl="1"/>
            <a:r>
              <a:rPr lang="en-US" dirty="0" smtClean="0"/>
              <a:t>Usually knowledge less technically in depth or knowledge is dated</a:t>
            </a:r>
          </a:p>
          <a:p>
            <a:pPr lvl="1"/>
            <a:r>
              <a:rPr lang="en-US" dirty="0" smtClean="0"/>
              <a:t>Usually an executive or manager, thus busy!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to all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all the TW rules to provide quick navigation of information</a:t>
            </a:r>
          </a:p>
          <a:p>
            <a:pPr lvl="1"/>
            <a:r>
              <a:rPr lang="en-US" dirty="0" smtClean="0"/>
              <a:t>Title/subject = purpose</a:t>
            </a:r>
          </a:p>
          <a:p>
            <a:pPr lvl="1"/>
            <a:r>
              <a:rPr lang="en-US" dirty="0" smtClean="0"/>
              <a:t>Headings -&gt; clear, explicit, parallel (not single words)</a:t>
            </a:r>
          </a:p>
          <a:p>
            <a:pPr lvl="1"/>
            <a:r>
              <a:rPr lang="en-US" dirty="0" smtClean="0"/>
              <a:t>Table/figure titles = purpose</a:t>
            </a:r>
          </a:p>
          <a:p>
            <a:pPr lvl="1"/>
            <a:r>
              <a:rPr lang="en-US" dirty="0" smtClean="0"/>
              <a:t>Topic sentences -&gt; first sentence of paragraph, clear idea of paragraph’s purpose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 -&gt;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Determine audience</a:t>
            </a:r>
          </a:p>
          <a:p>
            <a:r>
              <a:rPr lang="en-US" dirty="0" smtClean="0"/>
              <a:t>Use the PURPOSE to drive PATTERN/FORM</a:t>
            </a:r>
          </a:p>
          <a:p>
            <a:r>
              <a:rPr lang="en-US" dirty="0" smtClean="0"/>
              <a:t>Use Audience Analysis to drive TONE, optional content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 not write a single document to multiple varied primary audience types </a:t>
            </a:r>
          </a:p>
          <a:p>
            <a:pPr lvl="1"/>
            <a:r>
              <a:rPr lang="en-US" dirty="0" smtClean="0"/>
              <a:t>Because no one will be happy with the result</a:t>
            </a:r>
          </a:p>
          <a:p>
            <a:r>
              <a:rPr lang="en-US" dirty="0" smtClean="0"/>
              <a:t>For each document, pick one audience type and write to it</a:t>
            </a:r>
          </a:p>
          <a:p>
            <a:r>
              <a:rPr lang="en-US" dirty="0" smtClean="0"/>
              <a:t>If you need to address multiple varied primary audiences, write multiple documents</a:t>
            </a:r>
          </a:p>
          <a:p>
            <a:pPr lvl="2"/>
            <a:r>
              <a:rPr lang="en-US" dirty="0" smtClean="0"/>
              <a:t>Could share parts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Tailoring to specific audience types &amp; Tailoring to the secondary audience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Word choice</a:t>
            </a:r>
          </a:p>
          <a:p>
            <a:pPr lvl="1"/>
            <a:r>
              <a:rPr lang="en-US" dirty="0" smtClean="0"/>
              <a:t>Use phrases, concepts known by the audience as relates to the purpose of the content</a:t>
            </a:r>
          </a:p>
          <a:p>
            <a:r>
              <a:rPr lang="en-US" dirty="0" smtClean="0"/>
              <a:t>Tone</a:t>
            </a:r>
          </a:p>
          <a:p>
            <a:pPr lvl="1"/>
            <a:r>
              <a:rPr lang="en-US" dirty="0" smtClean="0"/>
              <a:t>Chatty, slang, abbrev.</a:t>
            </a:r>
          </a:p>
          <a:p>
            <a:pPr lvl="1"/>
            <a:r>
              <a:rPr lang="en-US" dirty="0" smtClean="0"/>
              <a:t>Formal</a:t>
            </a:r>
          </a:p>
          <a:p>
            <a:r>
              <a:rPr lang="en-US" dirty="0" smtClean="0"/>
              <a:t>Defining/explaining </a:t>
            </a:r>
          </a:p>
          <a:p>
            <a:pPr lvl="1"/>
            <a:r>
              <a:rPr lang="en-US" dirty="0" smtClean="0"/>
              <a:t>Terms: Acronyms, abbreviations</a:t>
            </a:r>
          </a:p>
          <a:p>
            <a:pPr lvl="1"/>
            <a:r>
              <a:rPr lang="en-US" dirty="0" smtClean="0"/>
              <a:t>Procedures/processes</a:t>
            </a:r>
          </a:p>
          <a:p>
            <a:r>
              <a:rPr lang="en-US" dirty="0" smtClean="0"/>
              <a:t>Additional sections</a:t>
            </a:r>
          </a:p>
          <a:p>
            <a:pPr lvl="1"/>
            <a:r>
              <a:rPr lang="en-US" dirty="0" smtClean="0"/>
              <a:t>Glossary</a:t>
            </a:r>
          </a:p>
          <a:p>
            <a:pPr lvl="1"/>
            <a:r>
              <a:rPr lang="en-US" dirty="0" smtClean="0"/>
              <a:t>Appendix (additional detailed information)</a:t>
            </a:r>
          </a:p>
        </p:txBody>
      </p:sp>
    </p:spTree>
    <p:extLst>
      <p:ext uri="{BB962C8B-B14F-4D97-AF65-F5344CB8AC3E}">
        <p14:creationId xmlns:p14="http://schemas.microsoft.com/office/powerpoint/2010/main" val="1634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502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Audience analysis</vt:lpstr>
      <vt:lpstr>Types of audiences</vt:lpstr>
      <vt:lpstr>Audience Analysis: Traditional method</vt:lpstr>
      <vt:lpstr>Audience Analysis: time efficient method</vt:lpstr>
      <vt:lpstr>Audience Types</vt:lpstr>
      <vt:lpstr>Assumptions you can make</vt:lpstr>
      <vt:lpstr>Tailoring to all Audiences</vt:lpstr>
      <vt:lpstr>Analysis over -&gt; now what?</vt:lpstr>
      <vt:lpstr>Tailoring to specific audience types &amp; Tailoring to the secondary audience</vt:lpstr>
      <vt:lpstr>Practice </vt:lpstr>
      <vt:lpstr>Practice 2</vt:lpstr>
    </vt:vector>
  </TitlesOfParts>
  <Company>University of Washington Bothell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analysis</dc:title>
  <dc:creator>LAnderson</dc:creator>
  <cp:lastModifiedBy>Odiscious Dozier</cp:lastModifiedBy>
  <cp:revision>13</cp:revision>
  <dcterms:created xsi:type="dcterms:W3CDTF">2013-11-25T18:18:44Z</dcterms:created>
  <dcterms:modified xsi:type="dcterms:W3CDTF">2014-08-13T16:40:19Z</dcterms:modified>
</cp:coreProperties>
</file>