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64CF-7D45-4263-9DCB-C1463E6F0F8A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E237-D08C-4AB6-95ED-19C96EE3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64CF-7D45-4263-9DCB-C1463E6F0F8A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E237-D08C-4AB6-95ED-19C96EE3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9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64CF-7D45-4263-9DCB-C1463E6F0F8A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E237-D08C-4AB6-95ED-19C96EE3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8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64CF-7D45-4263-9DCB-C1463E6F0F8A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E237-D08C-4AB6-95ED-19C96EE3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0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64CF-7D45-4263-9DCB-C1463E6F0F8A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E237-D08C-4AB6-95ED-19C96EE3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9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64CF-7D45-4263-9DCB-C1463E6F0F8A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E237-D08C-4AB6-95ED-19C96EE3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64CF-7D45-4263-9DCB-C1463E6F0F8A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E237-D08C-4AB6-95ED-19C96EE3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2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64CF-7D45-4263-9DCB-C1463E6F0F8A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E237-D08C-4AB6-95ED-19C96EE3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7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64CF-7D45-4263-9DCB-C1463E6F0F8A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E237-D08C-4AB6-95ED-19C96EE3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9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64CF-7D45-4263-9DCB-C1463E6F0F8A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E237-D08C-4AB6-95ED-19C96EE3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8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64CF-7D45-4263-9DCB-C1463E6F0F8A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E237-D08C-4AB6-95ED-19C96EE3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8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A64CF-7D45-4263-9DCB-C1463E6F0F8A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FE237-D08C-4AB6-95ED-19C96EE39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Writing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718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Pre-writing</a:t>
            </a:r>
          </a:p>
          <a:p>
            <a:pPr marL="400050" lvl="1" indent="0">
              <a:buNone/>
            </a:pPr>
            <a:r>
              <a:rPr lang="en-US" sz="2200" dirty="0" smtClean="0"/>
              <a:t>(Preparation stage)</a:t>
            </a:r>
          </a:p>
          <a:p>
            <a:pPr lvl="1"/>
            <a:r>
              <a:rPr lang="en-US" sz="2400" dirty="0" smtClean="0"/>
              <a:t>Purpose</a:t>
            </a:r>
          </a:p>
          <a:p>
            <a:pPr lvl="1"/>
            <a:r>
              <a:rPr lang="en-US" sz="2400" dirty="0" smtClean="0"/>
              <a:t>Audience</a:t>
            </a:r>
          </a:p>
          <a:p>
            <a:pPr lvl="1"/>
            <a:r>
              <a:rPr lang="en-US" sz="2400" dirty="0" smtClean="0"/>
              <a:t>Scope</a:t>
            </a:r>
          </a:p>
          <a:p>
            <a:pPr lvl="1"/>
            <a:r>
              <a:rPr lang="en-US" sz="2400" dirty="0" smtClean="0"/>
              <a:t>Organization</a:t>
            </a:r>
          </a:p>
          <a:p>
            <a:pPr lvl="1"/>
            <a:r>
              <a:rPr lang="en-US" sz="2400" dirty="0" smtClean="0"/>
              <a:t>Brainstorm</a:t>
            </a:r>
          </a:p>
          <a:p>
            <a:pPr lvl="1"/>
            <a:r>
              <a:rPr lang="en-US" sz="2400" dirty="0" smtClean="0"/>
              <a:t>Research</a:t>
            </a:r>
          </a:p>
          <a:p>
            <a:pPr lvl="1"/>
            <a:r>
              <a:rPr lang="en-US" sz="2400" dirty="0" smtClean="0"/>
              <a:t>Outline	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57600" y="1600200"/>
            <a:ext cx="2286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Drafting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sz="2200" dirty="0" smtClean="0"/>
              <a:t>(Translate outline into writing)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43600" y="1577109"/>
            <a:ext cx="2895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Revision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sz="2200" dirty="0" smtClean="0"/>
              <a:t>(Refine)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sz="2400" dirty="0" smtClean="0"/>
              <a:t>Requirements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sz="2400" dirty="0" smtClean="0"/>
              <a:t>Design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sz="2400" dirty="0" smtClean="0"/>
              <a:t>organization &amp; transitions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sz="2400" dirty="0" smtClean="0"/>
              <a:t>Paragraphs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sz="2400" dirty="0" smtClean="0"/>
              <a:t>Sentences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sz="2400" dirty="0" smtClean="0"/>
              <a:t>Punctuation</a:t>
            </a:r>
            <a:endParaRPr lang="en-US" sz="2400" dirty="0"/>
          </a:p>
        </p:txBody>
      </p:sp>
      <p:sp>
        <p:nvSpPr>
          <p:cNvPr id="12" name="U-Turn Arrow 11"/>
          <p:cNvSpPr/>
          <p:nvPr/>
        </p:nvSpPr>
        <p:spPr>
          <a:xfrm rot="10800000">
            <a:off x="1295400" y="5791199"/>
            <a:ext cx="3352800" cy="45719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U-Turn Arrow 12"/>
          <p:cNvSpPr/>
          <p:nvPr/>
        </p:nvSpPr>
        <p:spPr>
          <a:xfrm rot="10800000">
            <a:off x="4802909" y="5791199"/>
            <a:ext cx="3200400" cy="4572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U-Turn Arrow 13"/>
          <p:cNvSpPr/>
          <p:nvPr/>
        </p:nvSpPr>
        <p:spPr>
          <a:xfrm rot="10800000">
            <a:off x="1087580" y="6146225"/>
            <a:ext cx="7165109" cy="41477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74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81000" y="1219200"/>
            <a:ext cx="8153400" cy="441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 Process &amp; Turn-in Draft/Final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1580608"/>
            <a:ext cx="28194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Pre-writing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sz="2200" dirty="0" smtClean="0"/>
              <a:t>(Preparation)</a:t>
            </a:r>
          </a:p>
          <a:p>
            <a:pPr lvl="1"/>
            <a:r>
              <a:rPr lang="en-US" sz="2400" dirty="0" smtClean="0"/>
              <a:t>Purpose</a:t>
            </a:r>
          </a:p>
          <a:p>
            <a:pPr lvl="1"/>
            <a:r>
              <a:rPr lang="en-US" sz="2400" dirty="0" smtClean="0"/>
              <a:t>Audience</a:t>
            </a:r>
          </a:p>
          <a:p>
            <a:pPr lvl="1"/>
            <a:r>
              <a:rPr lang="en-US" sz="2400" dirty="0" smtClean="0"/>
              <a:t>Scope</a:t>
            </a:r>
          </a:p>
          <a:p>
            <a:pPr lvl="1"/>
            <a:r>
              <a:rPr lang="en-US" sz="2400" dirty="0" smtClean="0"/>
              <a:t>Org.</a:t>
            </a:r>
          </a:p>
          <a:p>
            <a:pPr lvl="1"/>
            <a:r>
              <a:rPr lang="en-US" sz="2400" dirty="0" smtClean="0"/>
              <a:t>Brainstorm</a:t>
            </a:r>
          </a:p>
          <a:p>
            <a:pPr lvl="1"/>
            <a:r>
              <a:rPr lang="en-US" sz="2400" dirty="0" smtClean="0"/>
              <a:t>Research</a:t>
            </a:r>
          </a:p>
          <a:p>
            <a:pPr lvl="1"/>
            <a:r>
              <a:rPr lang="en-US" sz="2400" dirty="0" smtClean="0"/>
              <a:t>Outline	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7600" y="1580608"/>
            <a:ext cx="1600200" cy="228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sz="2200" dirty="0" smtClean="0"/>
              <a:t>Draft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0" y="1580607"/>
            <a:ext cx="1981200" cy="3124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200" dirty="0" smtClean="0"/>
              <a:t>Revision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sz="2200" dirty="0" smtClean="0"/>
              <a:t>(Refine)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sz="1800" dirty="0" err="1" smtClean="0"/>
              <a:t>Reqts</a:t>
            </a:r>
            <a:endParaRPr lang="en-US" sz="1800" dirty="0" smtClean="0"/>
          </a:p>
          <a:p>
            <a:pPr marL="914400" lvl="1" indent="-514350">
              <a:buFont typeface="+mj-lt"/>
              <a:buAutoNum type="arabicParenR"/>
            </a:pPr>
            <a:r>
              <a:rPr lang="en-US" sz="1800" dirty="0" smtClean="0"/>
              <a:t>Design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sz="1800" dirty="0" smtClean="0"/>
              <a:t>org &amp; trans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sz="1800" dirty="0" smtClean="0"/>
              <a:t>Para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sz="1800" dirty="0" smtClean="0"/>
              <a:t>Sent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sz="1800" dirty="0" err="1" smtClean="0"/>
              <a:t>Punct</a:t>
            </a:r>
            <a:endParaRPr lang="en-US" sz="1800" dirty="0"/>
          </a:p>
        </p:txBody>
      </p:sp>
      <p:sp>
        <p:nvSpPr>
          <p:cNvPr id="7" name="U-Turn Arrow 6"/>
          <p:cNvSpPr/>
          <p:nvPr/>
        </p:nvSpPr>
        <p:spPr>
          <a:xfrm rot="10800000">
            <a:off x="990600" y="4604658"/>
            <a:ext cx="3276601" cy="3048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U-Turn Arrow 7"/>
          <p:cNvSpPr/>
          <p:nvPr/>
        </p:nvSpPr>
        <p:spPr>
          <a:xfrm rot="10800000">
            <a:off x="4498109" y="4604658"/>
            <a:ext cx="3200400" cy="30480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rot="10800000">
            <a:off x="838200" y="4854471"/>
            <a:ext cx="7087751" cy="28358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715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DRAFT</a:t>
            </a:r>
            <a:r>
              <a:rPr lang="en-US" dirty="0" smtClean="0"/>
              <a:t>	              Turn-in	   Get Critiques	REVISE/REVISE	</a:t>
            </a:r>
            <a:r>
              <a:rPr lang="en-US" b="1" dirty="0" smtClean="0"/>
              <a:t>FINAL</a:t>
            </a:r>
            <a:r>
              <a:rPr lang="en-US" dirty="0" smtClean="0"/>
              <a:t>	grade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371600" y="5882945"/>
            <a:ext cx="7239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063784" y="5884337"/>
            <a:ext cx="289016" cy="45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743450" y="5899666"/>
            <a:ext cx="209550" cy="45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629399" y="5882944"/>
            <a:ext cx="209550" cy="45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592576" y="5887996"/>
            <a:ext cx="209550" cy="45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80278" y="6344977"/>
            <a:ext cx="695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In a business setting, the draft/revise/final schedule is itself a loop.</a:t>
            </a:r>
            <a:endParaRPr lang="en-US" dirty="0"/>
          </a:p>
        </p:txBody>
      </p:sp>
      <p:sp>
        <p:nvSpPr>
          <p:cNvPr id="19" name="U-Turn Arrow 18"/>
          <p:cNvSpPr/>
          <p:nvPr/>
        </p:nvSpPr>
        <p:spPr>
          <a:xfrm rot="10800000">
            <a:off x="580278" y="6172148"/>
            <a:ext cx="6963522" cy="1417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09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 animBg="1"/>
      <p:bldP spid="8" grpId="0" animBg="1"/>
      <p:bldP spid="9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80</Words>
  <Application>Microsoft Office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Technical Writing Process</vt:lpstr>
      <vt:lpstr>TW Process &amp; Turn-in Draft/Final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Writing Process</dc:title>
  <dc:creator>laurie</dc:creator>
  <cp:lastModifiedBy>Odiscious Dozier</cp:lastModifiedBy>
  <cp:revision>4</cp:revision>
  <dcterms:created xsi:type="dcterms:W3CDTF">2013-09-25T00:31:23Z</dcterms:created>
  <dcterms:modified xsi:type="dcterms:W3CDTF">2014-08-13T16:22:39Z</dcterms:modified>
</cp:coreProperties>
</file>