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93" r:id="rId4"/>
    <p:sldId id="294" r:id="rId5"/>
    <p:sldId id="295" r:id="rId6"/>
    <p:sldId id="287" r:id="rId7"/>
    <p:sldId id="289" r:id="rId8"/>
    <p:sldId id="288" r:id="rId9"/>
    <p:sldId id="301" r:id="rId10"/>
    <p:sldId id="265" r:id="rId11"/>
    <p:sldId id="270" r:id="rId12"/>
    <p:sldId id="299" r:id="rId13"/>
    <p:sldId id="298" r:id="rId14"/>
    <p:sldId id="266" r:id="rId15"/>
    <p:sldId id="291" r:id="rId16"/>
    <p:sldId id="263" r:id="rId17"/>
    <p:sldId id="262" r:id="rId18"/>
    <p:sldId id="267" r:id="rId19"/>
    <p:sldId id="269" r:id="rId20"/>
    <p:sldId id="268" r:id="rId21"/>
    <p:sldId id="274" r:id="rId22"/>
    <p:sldId id="275" r:id="rId23"/>
    <p:sldId id="300" r:id="rId24"/>
    <p:sldId id="264" r:id="rId25"/>
    <p:sldId id="282" r:id="rId26"/>
    <p:sldId id="283" r:id="rId27"/>
    <p:sldId id="284" r:id="rId28"/>
    <p:sldId id="285" r:id="rId29"/>
    <p:sldId id="290" r:id="rId30"/>
    <p:sldId id="297" r:id="rId31"/>
    <p:sldId id="296" r:id="rId32"/>
    <p:sldId id="286" r:id="rId33"/>
    <p:sldId id="272" r:id="rId34"/>
    <p:sldId id="276" r:id="rId35"/>
    <p:sldId id="279" r:id="rId36"/>
    <p:sldId id="280" r:id="rId37"/>
    <p:sldId id="281" r:id="rId38"/>
    <p:sldId id="277" r:id="rId39"/>
    <p:sldId id="25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69" autoAdjust="0"/>
  </p:normalViewPr>
  <p:slideViewPr>
    <p:cSldViewPr>
      <p:cViewPr>
        <p:scale>
          <a:sx n="70" d="100"/>
          <a:sy n="70" d="100"/>
        </p:scale>
        <p:origin x="-7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E396E-1186-4756-8980-BA41977BEE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9BB93-AC71-4704-81E7-68A1AD8B131A}">
      <dgm:prSet phldrT="[Text]"/>
      <dgm:spPr/>
      <dgm:t>
        <a:bodyPr/>
        <a:lstStyle/>
        <a:p>
          <a:r>
            <a:rPr lang="en-GB" dirty="0" smtClean="0"/>
            <a:t>CIO</a:t>
          </a:r>
          <a:endParaRPr lang="en-US" dirty="0"/>
        </a:p>
      </dgm:t>
    </dgm:pt>
    <dgm:pt modelId="{CAA17CC5-CED5-4357-BA90-7E7FC4C03CFF}" type="parTrans" cxnId="{CE961E54-337E-4ADC-8A42-C5DF055EF665}">
      <dgm:prSet/>
      <dgm:spPr/>
      <dgm:t>
        <a:bodyPr/>
        <a:lstStyle/>
        <a:p>
          <a:endParaRPr lang="en-US"/>
        </a:p>
      </dgm:t>
    </dgm:pt>
    <dgm:pt modelId="{F9E2F8F7-F935-4156-90AE-5C2F19C53338}" type="sibTrans" cxnId="{CE961E54-337E-4ADC-8A42-C5DF055EF665}">
      <dgm:prSet/>
      <dgm:spPr/>
      <dgm:t>
        <a:bodyPr/>
        <a:lstStyle/>
        <a:p>
          <a:endParaRPr lang="en-US"/>
        </a:p>
      </dgm:t>
    </dgm:pt>
    <dgm:pt modelId="{96AFE015-AB43-4972-B555-5A9F0EA4B1E0}">
      <dgm:prSet phldrT="[Text]"/>
      <dgm:spPr/>
      <dgm:t>
        <a:bodyPr/>
        <a:lstStyle/>
        <a:p>
          <a:r>
            <a:rPr lang="en-GB" dirty="0" smtClean="0"/>
            <a:t>Development</a:t>
          </a:r>
          <a:endParaRPr lang="en-US" dirty="0"/>
        </a:p>
      </dgm:t>
    </dgm:pt>
    <dgm:pt modelId="{7880BFBB-2579-4769-8179-233C490E2E24}" type="parTrans" cxnId="{0819F0CD-E17E-488E-B103-E4011B656D1D}">
      <dgm:prSet/>
      <dgm:spPr/>
      <dgm:t>
        <a:bodyPr/>
        <a:lstStyle/>
        <a:p>
          <a:endParaRPr lang="en-US"/>
        </a:p>
      </dgm:t>
    </dgm:pt>
    <dgm:pt modelId="{D6791E15-8FAF-47D0-9E4F-B5ECA677FBDE}" type="sibTrans" cxnId="{0819F0CD-E17E-488E-B103-E4011B656D1D}">
      <dgm:prSet/>
      <dgm:spPr/>
      <dgm:t>
        <a:bodyPr/>
        <a:lstStyle/>
        <a:p>
          <a:endParaRPr lang="en-US"/>
        </a:p>
      </dgm:t>
    </dgm:pt>
    <dgm:pt modelId="{B2FAE479-7F01-4298-BA0B-431212084999}">
      <dgm:prSet phldrT="[Text]"/>
      <dgm:spPr/>
      <dgm:t>
        <a:bodyPr/>
        <a:lstStyle/>
        <a:p>
          <a:r>
            <a:rPr lang="en-GB" dirty="0" smtClean="0"/>
            <a:t>Developers</a:t>
          </a:r>
          <a:endParaRPr lang="en-US" dirty="0"/>
        </a:p>
      </dgm:t>
    </dgm:pt>
    <dgm:pt modelId="{795BE1E2-981C-4D9D-985D-51207B3908BC}" type="parTrans" cxnId="{5FF69BFC-D86E-4F33-9C6C-B010D5B760F0}">
      <dgm:prSet/>
      <dgm:spPr/>
      <dgm:t>
        <a:bodyPr/>
        <a:lstStyle/>
        <a:p>
          <a:endParaRPr lang="en-US"/>
        </a:p>
      </dgm:t>
    </dgm:pt>
    <dgm:pt modelId="{52B9D232-79AB-4C63-8B34-F0BEA9781E77}" type="sibTrans" cxnId="{5FF69BFC-D86E-4F33-9C6C-B010D5B760F0}">
      <dgm:prSet/>
      <dgm:spPr/>
      <dgm:t>
        <a:bodyPr/>
        <a:lstStyle/>
        <a:p>
          <a:endParaRPr lang="en-US"/>
        </a:p>
      </dgm:t>
    </dgm:pt>
    <dgm:pt modelId="{B5A71178-0C00-41B2-A50C-5266EADFA52A}">
      <dgm:prSet phldrT="[Text]"/>
      <dgm:spPr/>
      <dgm:t>
        <a:bodyPr/>
        <a:lstStyle/>
        <a:p>
          <a:r>
            <a:rPr lang="en-GB" dirty="0" smtClean="0"/>
            <a:t>Partners</a:t>
          </a:r>
          <a:endParaRPr lang="en-US" dirty="0"/>
        </a:p>
      </dgm:t>
    </dgm:pt>
    <dgm:pt modelId="{CD191A3B-3AAB-4469-A0A8-D7AEA89E6B8C}" type="parTrans" cxnId="{F483211F-D469-4050-AF89-65D31D986589}">
      <dgm:prSet/>
      <dgm:spPr/>
      <dgm:t>
        <a:bodyPr/>
        <a:lstStyle/>
        <a:p>
          <a:endParaRPr lang="en-US"/>
        </a:p>
      </dgm:t>
    </dgm:pt>
    <dgm:pt modelId="{306B5B9F-FC5B-4C0E-BBFC-CD63A88FC69A}" type="sibTrans" cxnId="{F483211F-D469-4050-AF89-65D31D986589}">
      <dgm:prSet/>
      <dgm:spPr/>
      <dgm:t>
        <a:bodyPr/>
        <a:lstStyle/>
        <a:p>
          <a:endParaRPr lang="en-US"/>
        </a:p>
      </dgm:t>
    </dgm:pt>
    <dgm:pt modelId="{4FAB5FF0-4CAE-44D6-9B15-64DEA4CC7CE5}">
      <dgm:prSet phldrT="[Text]"/>
      <dgm:spPr/>
      <dgm:t>
        <a:bodyPr/>
        <a:lstStyle/>
        <a:p>
          <a:r>
            <a:rPr lang="en-GB" dirty="0" smtClean="0"/>
            <a:t>Applications</a:t>
          </a:r>
          <a:endParaRPr lang="en-US" dirty="0"/>
        </a:p>
      </dgm:t>
    </dgm:pt>
    <dgm:pt modelId="{9F6E7A20-0DA0-4783-97A5-522C69E2B947}" type="parTrans" cxnId="{84E167B8-F0D0-497D-98E4-F310ED962339}">
      <dgm:prSet/>
      <dgm:spPr/>
      <dgm:t>
        <a:bodyPr/>
        <a:lstStyle/>
        <a:p>
          <a:endParaRPr lang="en-US"/>
        </a:p>
      </dgm:t>
    </dgm:pt>
    <dgm:pt modelId="{BC2B9562-B4E0-479F-83B7-A3DBC331523E}" type="sibTrans" cxnId="{84E167B8-F0D0-497D-98E4-F310ED962339}">
      <dgm:prSet/>
      <dgm:spPr/>
      <dgm:t>
        <a:bodyPr/>
        <a:lstStyle/>
        <a:p>
          <a:endParaRPr lang="en-US"/>
        </a:p>
      </dgm:t>
    </dgm:pt>
    <dgm:pt modelId="{BFE74C31-668A-4B2C-9D8E-A9C65B42700D}">
      <dgm:prSet phldrT="[Text]"/>
      <dgm:spPr/>
      <dgm:t>
        <a:bodyPr/>
        <a:lstStyle/>
        <a:p>
          <a:r>
            <a:rPr lang="en-GB" dirty="0" smtClean="0"/>
            <a:t>Business</a:t>
          </a:r>
          <a:endParaRPr lang="en-US" dirty="0"/>
        </a:p>
      </dgm:t>
    </dgm:pt>
    <dgm:pt modelId="{51F08246-9281-4F5C-AF1A-69F0BCAB0EC9}" type="parTrans" cxnId="{B177FE9F-02D9-41ED-80C4-97DAC6A5A0AD}">
      <dgm:prSet/>
      <dgm:spPr/>
      <dgm:t>
        <a:bodyPr/>
        <a:lstStyle/>
        <a:p>
          <a:endParaRPr lang="en-US"/>
        </a:p>
      </dgm:t>
    </dgm:pt>
    <dgm:pt modelId="{54A72E92-1D3B-4A32-ADF4-6B92BBB986B5}" type="sibTrans" cxnId="{B177FE9F-02D9-41ED-80C4-97DAC6A5A0AD}">
      <dgm:prSet/>
      <dgm:spPr/>
      <dgm:t>
        <a:bodyPr/>
        <a:lstStyle/>
        <a:p>
          <a:endParaRPr lang="en-US"/>
        </a:p>
      </dgm:t>
    </dgm:pt>
    <dgm:pt modelId="{C750F768-F1F7-4F55-8A37-E25A7AB3BFA9}">
      <dgm:prSet/>
      <dgm:spPr/>
      <dgm:t>
        <a:bodyPr/>
        <a:lstStyle/>
        <a:p>
          <a:r>
            <a:rPr lang="en-GB" dirty="0" smtClean="0"/>
            <a:t>Operations</a:t>
          </a:r>
          <a:endParaRPr lang="en-US" dirty="0"/>
        </a:p>
      </dgm:t>
    </dgm:pt>
    <dgm:pt modelId="{A13186FA-AC8E-41FA-8BE8-C02A41CD1F00}" type="parTrans" cxnId="{0E511F42-B1C3-44A2-8153-9B68B203F9D8}">
      <dgm:prSet/>
      <dgm:spPr/>
      <dgm:t>
        <a:bodyPr/>
        <a:lstStyle/>
        <a:p>
          <a:endParaRPr lang="en-US"/>
        </a:p>
      </dgm:t>
    </dgm:pt>
    <dgm:pt modelId="{BEB8D2B3-DE93-499B-8A1C-988DFCD92F96}" type="sibTrans" cxnId="{0E511F42-B1C3-44A2-8153-9B68B203F9D8}">
      <dgm:prSet/>
      <dgm:spPr/>
      <dgm:t>
        <a:bodyPr/>
        <a:lstStyle/>
        <a:p>
          <a:endParaRPr lang="en-US"/>
        </a:p>
      </dgm:t>
    </dgm:pt>
    <dgm:pt modelId="{A83449B9-9DB7-4DB9-91F7-5607188C7890}">
      <dgm:prSet/>
      <dgm:spPr/>
      <dgm:t>
        <a:bodyPr/>
        <a:lstStyle/>
        <a:p>
          <a:r>
            <a:rPr lang="en-GB" dirty="0" smtClean="0"/>
            <a:t>Infrastructure</a:t>
          </a:r>
          <a:endParaRPr lang="en-US" dirty="0"/>
        </a:p>
      </dgm:t>
    </dgm:pt>
    <dgm:pt modelId="{A6DDF249-E61F-469C-8E34-218F8CEE292A}" type="parTrans" cxnId="{A9332454-EC6C-41F2-AEDD-13DFD935ED62}">
      <dgm:prSet/>
      <dgm:spPr/>
      <dgm:t>
        <a:bodyPr/>
        <a:lstStyle/>
        <a:p>
          <a:endParaRPr lang="en-US"/>
        </a:p>
      </dgm:t>
    </dgm:pt>
    <dgm:pt modelId="{83597C6D-40A7-48FB-A25A-FAB188BFF888}" type="sibTrans" cxnId="{A9332454-EC6C-41F2-AEDD-13DFD935ED62}">
      <dgm:prSet/>
      <dgm:spPr/>
      <dgm:t>
        <a:bodyPr/>
        <a:lstStyle/>
        <a:p>
          <a:endParaRPr lang="en-US"/>
        </a:p>
      </dgm:t>
    </dgm:pt>
    <dgm:pt modelId="{CD179E41-3375-4451-9EC2-37649B563003}">
      <dgm:prSet/>
      <dgm:spPr/>
      <dgm:t>
        <a:bodyPr/>
        <a:lstStyle/>
        <a:p>
          <a:r>
            <a:rPr lang="en-GB" dirty="0" smtClean="0"/>
            <a:t>Servers</a:t>
          </a:r>
          <a:endParaRPr lang="en-US" dirty="0"/>
        </a:p>
      </dgm:t>
    </dgm:pt>
    <dgm:pt modelId="{353FBE00-47EE-45D5-A63C-9237FAAC4EE5}" type="parTrans" cxnId="{1C76F727-2C34-4830-83CC-29D23CA18EB6}">
      <dgm:prSet/>
      <dgm:spPr/>
      <dgm:t>
        <a:bodyPr/>
        <a:lstStyle/>
        <a:p>
          <a:endParaRPr lang="en-US"/>
        </a:p>
      </dgm:t>
    </dgm:pt>
    <dgm:pt modelId="{B9E5C376-E630-48AF-9CD8-382B8FF2CBC6}" type="sibTrans" cxnId="{1C76F727-2C34-4830-83CC-29D23CA18EB6}">
      <dgm:prSet/>
      <dgm:spPr/>
      <dgm:t>
        <a:bodyPr/>
        <a:lstStyle/>
        <a:p>
          <a:endParaRPr lang="en-US"/>
        </a:p>
      </dgm:t>
    </dgm:pt>
    <dgm:pt modelId="{A88549ED-64AA-4C73-B40D-6055282B2099}">
      <dgm:prSet/>
      <dgm:spPr/>
      <dgm:t>
        <a:bodyPr/>
        <a:lstStyle/>
        <a:p>
          <a:r>
            <a:rPr lang="en-GB" dirty="0" smtClean="0"/>
            <a:t>Networks</a:t>
          </a:r>
          <a:endParaRPr lang="en-US" dirty="0"/>
        </a:p>
      </dgm:t>
    </dgm:pt>
    <dgm:pt modelId="{F2889259-A3CE-4404-8541-9FE74858E85A}" type="parTrans" cxnId="{D654D7B4-5E45-45B9-BF14-C155963D1C6A}">
      <dgm:prSet/>
      <dgm:spPr/>
      <dgm:t>
        <a:bodyPr/>
        <a:lstStyle/>
        <a:p>
          <a:endParaRPr lang="en-US"/>
        </a:p>
      </dgm:t>
    </dgm:pt>
    <dgm:pt modelId="{432341F7-1B67-40E0-8E66-6A6B3232CD51}" type="sibTrans" cxnId="{D654D7B4-5E45-45B9-BF14-C155963D1C6A}">
      <dgm:prSet/>
      <dgm:spPr/>
      <dgm:t>
        <a:bodyPr/>
        <a:lstStyle/>
        <a:p>
          <a:endParaRPr lang="en-US"/>
        </a:p>
      </dgm:t>
    </dgm:pt>
    <dgm:pt modelId="{E2AF262E-304F-4891-80F3-42C07BC15D79}">
      <dgm:prSet/>
      <dgm:spPr/>
      <dgm:t>
        <a:bodyPr/>
        <a:lstStyle/>
        <a:p>
          <a:r>
            <a:rPr lang="en-GB" dirty="0" smtClean="0"/>
            <a:t>Database</a:t>
          </a:r>
          <a:endParaRPr lang="en-US" dirty="0"/>
        </a:p>
      </dgm:t>
    </dgm:pt>
    <dgm:pt modelId="{7266C3E3-9F6D-4EB3-BBA0-4C83E658A0CF}" type="parTrans" cxnId="{0B7C1282-A91A-413E-9173-435A361C7998}">
      <dgm:prSet/>
      <dgm:spPr/>
      <dgm:t>
        <a:bodyPr/>
        <a:lstStyle/>
        <a:p>
          <a:endParaRPr lang="en-US"/>
        </a:p>
      </dgm:t>
    </dgm:pt>
    <dgm:pt modelId="{A7B66C81-125F-49B2-B4BD-640870998B6B}" type="sibTrans" cxnId="{0B7C1282-A91A-413E-9173-435A361C7998}">
      <dgm:prSet/>
      <dgm:spPr/>
      <dgm:t>
        <a:bodyPr/>
        <a:lstStyle/>
        <a:p>
          <a:endParaRPr lang="en-US"/>
        </a:p>
      </dgm:t>
    </dgm:pt>
    <dgm:pt modelId="{CE11E4DA-7542-424D-B7A6-0BB8470CC8E0}">
      <dgm:prSet/>
      <dgm:spPr/>
      <dgm:t>
        <a:bodyPr/>
        <a:lstStyle/>
        <a:p>
          <a:r>
            <a:rPr lang="en-GB" dirty="0" smtClean="0"/>
            <a:t>Storage</a:t>
          </a:r>
          <a:endParaRPr lang="en-US" dirty="0"/>
        </a:p>
      </dgm:t>
    </dgm:pt>
    <dgm:pt modelId="{4CA14A47-0458-4F5D-9054-9033572C393C}" type="parTrans" cxnId="{35A88EC7-B1BF-43D7-9982-D0F724B5D90D}">
      <dgm:prSet/>
      <dgm:spPr/>
      <dgm:t>
        <a:bodyPr/>
        <a:lstStyle/>
        <a:p>
          <a:endParaRPr lang="en-US"/>
        </a:p>
      </dgm:t>
    </dgm:pt>
    <dgm:pt modelId="{11B3065D-56B5-4FCC-AD3D-A520EDFA0D6A}" type="sibTrans" cxnId="{35A88EC7-B1BF-43D7-9982-D0F724B5D90D}">
      <dgm:prSet/>
      <dgm:spPr/>
      <dgm:t>
        <a:bodyPr/>
        <a:lstStyle/>
        <a:p>
          <a:endParaRPr lang="en-US"/>
        </a:p>
      </dgm:t>
    </dgm:pt>
    <dgm:pt modelId="{E63FF4EE-F96C-4A51-B481-D3DDC5667BD5}">
      <dgm:prSet/>
      <dgm:spPr/>
      <dgm:t>
        <a:bodyPr/>
        <a:lstStyle/>
        <a:p>
          <a:r>
            <a:rPr lang="en-GB" dirty="0" smtClean="0"/>
            <a:t>Service Desk</a:t>
          </a:r>
          <a:endParaRPr lang="en-US" dirty="0"/>
        </a:p>
      </dgm:t>
    </dgm:pt>
    <dgm:pt modelId="{6BA9FFB8-E326-442C-BF2B-8947421E9070}" type="parTrans" cxnId="{AAE4478F-BCFC-4D8F-8FDD-E7DF29F87D37}">
      <dgm:prSet/>
      <dgm:spPr/>
      <dgm:t>
        <a:bodyPr/>
        <a:lstStyle/>
        <a:p>
          <a:endParaRPr lang="en-US"/>
        </a:p>
      </dgm:t>
    </dgm:pt>
    <dgm:pt modelId="{551F3918-315D-4CE0-BD22-A09BAF0364CA}" type="sibTrans" cxnId="{AAE4478F-BCFC-4D8F-8FDD-E7DF29F87D37}">
      <dgm:prSet/>
      <dgm:spPr/>
      <dgm:t>
        <a:bodyPr/>
        <a:lstStyle/>
        <a:p>
          <a:endParaRPr lang="en-US"/>
        </a:p>
      </dgm:t>
    </dgm:pt>
    <dgm:pt modelId="{F3454401-043C-4658-B81A-8B9A152A01DB}">
      <dgm:prSet/>
      <dgm:spPr/>
      <dgm:t>
        <a:bodyPr/>
        <a:lstStyle/>
        <a:p>
          <a:r>
            <a:rPr lang="en-GB" dirty="0" smtClean="0"/>
            <a:t>IT operations</a:t>
          </a:r>
          <a:endParaRPr lang="en-US" dirty="0"/>
        </a:p>
      </dgm:t>
    </dgm:pt>
    <dgm:pt modelId="{B8E27662-793E-4DB4-BF2A-D09E2E5EA8EB}" type="parTrans" cxnId="{35039E34-FD71-49B1-B459-6E8B210F034F}">
      <dgm:prSet/>
      <dgm:spPr/>
      <dgm:t>
        <a:bodyPr/>
        <a:lstStyle/>
        <a:p>
          <a:endParaRPr lang="en-US"/>
        </a:p>
      </dgm:t>
    </dgm:pt>
    <dgm:pt modelId="{CC5DE705-DB08-4B2D-BA50-751CF2DF8AB8}" type="sibTrans" cxnId="{35039E34-FD71-49B1-B459-6E8B210F034F}">
      <dgm:prSet/>
      <dgm:spPr/>
      <dgm:t>
        <a:bodyPr/>
        <a:lstStyle/>
        <a:p>
          <a:endParaRPr lang="en-US"/>
        </a:p>
      </dgm:t>
    </dgm:pt>
    <dgm:pt modelId="{901A0935-A623-4014-B26C-01F9AEAB844A}">
      <dgm:prSet/>
      <dgm:spPr/>
      <dgm:t>
        <a:bodyPr/>
        <a:lstStyle/>
        <a:p>
          <a:r>
            <a:rPr lang="en-GB" dirty="0" smtClean="0"/>
            <a:t>IT Applications</a:t>
          </a:r>
          <a:endParaRPr lang="en-US" dirty="0"/>
        </a:p>
      </dgm:t>
    </dgm:pt>
    <dgm:pt modelId="{C862113D-152E-4AF2-BA14-5832CCAD4261}" type="parTrans" cxnId="{D96E3F81-629E-4AF8-8DD4-534250831632}">
      <dgm:prSet/>
      <dgm:spPr/>
      <dgm:t>
        <a:bodyPr/>
        <a:lstStyle/>
        <a:p>
          <a:endParaRPr lang="en-US"/>
        </a:p>
      </dgm:t>
    </dgm:pt>
    <dgm:pt modelId="{3635506E-18EE-4224-ADDD-AD062D94C960}" type="sibTrans" cxnId="{D96E3F81-629E-4AF8-8DD4-534250831632}">
      <dgm:prSet/>
      <dgm:spPr/>
      <dgm:t>
        <a:bodyPr/>
        <a:lstStyle/>
        <a:p>
          <a:endParaRPr lang="en-US"/>
        </a:p>
      </dgm:t>
    </dgm:pt>
    <dgm:pt modelId="{D6D631D6-CDF4-4E41-A71F-A75F641E9A2C}">
      <dgm:prSet/>
      <dgm:spPr/>
      <dgm:t>
        <a:bodyPr/>
        <a:lstStyle/>
        <a:p>
          <a:r>
            <a:rPr lang="en-GB" dirty="0" smtClean="0"/>
            <a:t>PMO</a:t>
          </a:r>
          <a:endParaRPr lang="en-US" dirty="0"/>
        </a:p>
      </dgm:t>
    </dgm:pt>
    <dgm:pt modelId="{A4E4F509-532F-4996-8888-21DDA0D1F561}" type="parTrans" cxnId="{2BB0039F-832D-4435-B5E8-4DC2C15E6915}">
      <dgm:prSet/>
      <dgm:spPr/>
      <dgm:t>
        <a:bodyPr/>
        <a:lstStyle/>
        <a:p>
          <a:endParaRPr lang="en-US"/>
        </a:p>
      </dgm:t>
    </dgm:pt>
    <dgm:pt modelId="{A36E1259-E78A-4B21-BFDC-5B5B39E61C47}" type="sibTrans" cxnId="{2BB0039F-832D-4435-B5E8-4DC2C15E6915}">
      <dgm:prSet/>
      <dgm:spPr/>
      <dgm:t>
        <a:bodyPr/>
        <a:lstStyle/>
        <a:p>
          <a:endParaRPr lang="en-US"/>
        </a:p>
      </dgm:t>
    </dgm:pt>
    <dgm:pt modelId="{A6C26D6F-FA3E-41DB-AE3B-954BDD82F240}">
      <dgm:prSet/>
      <dgm:spPr/>
      <dgm:t>
        <a:bodyPr/>
        <a:lstStyle/>
        <a:p>
          <a:r>
            <a:rPr lang="en-GB" dirty="0" smtClean="0"/>
            <a:t>SMO</a:t>
          </a:r>
          <a:endParaRPr lang="en-US" dirty="0"/>
        </a:p>
      </dgm:t>
    </dgm:pt>
    <dgm:pt modelId="{E3D82341-97AC-414F-839B-AD9A4FD5D4E0}" type="parTrans" cxnId="{566577D6-24EE-41E9-A7A9-F615C533D424}">
      <dgm:prSet/>
      <dgm:spPr/>
      <dgm:t>
        <a:bodyPr/>
        <a:lstStyle/>
        <a:p>
          <a:endParaRPr lang="en-US"/>
        </a:p>
      </dgm:t>
    </dgm:pt>
    <dgm:pt modelId="{94C5808D-ED60-4A8D-8527-7B7388BAC439}" type="sibTrans" cxnId="{566577D6-24EE-41E9-A7A9-F615C533D424}">
      <dgm:prSet/>
      <dgm:spPr/>
      <dgm:t>
        <a:bodyPr/>
        <a:lstStyle/>
        <a:p>
          <a:endParaRPr lang="en-US"/>
        </a:p>
      </dgm:t>
    </dgm:pt>
    <dgm:pt modelId="{7411DADE-0BB8-4AFF-B48B-4D2DD3579F1E}">
      <dgm:prSet/>
      <dgm:spPr/>
      <dgm:t>
        <a:bodyPr/>
        <a:lstStyle/>
        <a:p>
          <a:r>
            <a:rPr lang="en-GB" dirty="0" smtClean="0"/>
            <a:t>IT Operations</a:t>
          </a:r>
          <a:endParaRPr lang="en-US" dirty="0"/>
        </a:p>
      </dgm:t>
    </dgm:pt>
    <dgm:pt modelId="{DD8C7ED7-9141-43BF-A90E-545D46C2F74A}" type="parTrans" cxnId="{0CA66A3E-2C07-433C-9CA5-64DD30AEB116}">
      <dgm:prSet/>
      <dgm:spPr/>
      <dgm:t>
        <a:bodyPr/>
        <a:lstStyle/>
        <a:p>
          <a:endParaRPr lang="en-US"/>
        </a:p>
      </dgm:t>
    </dgm:pt>
    <dgm:pt modelId="{9561288A-146B-4D21-8682-58BE6AE2A8AA}" type="sibTrans" cxnId="{0CA66A3E-2C07-433C-9CA5-64DD30AEB116}">
      <dgm:prSet/>
      <dgm:spPr/>
      <dgm:t>
        <a:bodyPr/>
        <a:lstStyle/>
        <a:p>
          <a:endParaRPr lang="en-US"/>
        </a:p>
      </dgm:t>
    </dgm:pt>
    <dgm:pt modelId="{757308BB-63F6-4502-81EC-606311CCF5A6}">
      <dgm:prSet/>
      <dgm:spPr/>
      <dgm:t>
        <a:bodyPr/>
        <a:lstStyle/>
        <a:p>
          <a:r>
            <a:rPr lang="en-GB" dirty="0" smtClean="0"/>
            <a:t>Architecture</a:t>
          </a:r>
          <a:endParaRPr lang="en-US" dirty="0"/>
        </a:p>
      </dgm:t>
    </dgm:pt>
    <dgm:pt modelId="{7E1FEFD7-743F-4F0D-8DFD-628101386F90}" type="parTrans" cxnId="{F658F405-77FF-4CD7-A86E-39DEA5DE52C0}">
      <dgm:prSet/>
      <dgm:spPr/>
      <dgm:t>
        <a:bodyPr/>
        <a:lstStyle/>
        <a:p>
          <a:endParaRPr lang="en-US"/>
        </a:p>
      </dgm:t>
    </dgm:pt>
    <dgm:pt modelId="{5BF6F456-0AFA-4067-A300-489446E4A4F6}" type="sibTrans" cxnId="{F658F405-77FF-4CD7-A86E-39DEA5DE52C0}">
      <dgm:prSet/>
      <dgm:spPr/>
      <dgm:t>
        <a:bodyPr/>
        <a:lstStyle/>
        <a:p>
          <a:endParaRPr lang="en-US"/>
        </a:p>
      </dgm:t>
    </dgm:pt>
    <dgm:pt modelId="{B46C4BC6-D4D6-4D22-8238-57438C239CDC}">
      <dgm:prSet/>
      <dgm:spPr/>
      <dgm:t>
        <a:bodyPr/>
        <a:lstStyle/>
        <a:p>
          <a:r>
            <a:rPr lang="en-GB" dirty="0" smtClean="0"/>
            <a:t>Innovation</a:t>
          </a:r>
          <a:endParaRPr lang="en-US" dirty="0"/>
        </a:p>
      </dgm:t>
    </dgm:pt>
    <dgm:pt modelId="{12E4783B-481A-4D78-858B-39B61E99E8EB}" type="parTrans" cxnId="{B7D048FC-96BE-4381-A70C-22D684F080BC}">
      <dgm:prSet/>
      <dgm:spPr/>
      <dgm:t>
        <a:bodyPr/>
        <a:lstStyle/>
        <a:p>
          <a:endParaRPr lang="en-US"/>
        </a:p>
      </dgm:t>
    </dgm:pt>
    <dgm:pt modelId="{867E0149-9FAE-49AC-BD64-413885EC7085}" type="sibTrans" cxnId="{B7D048FC-96BE-4381-A70C-22D684F080BC}">
      <dgm:prSet/>
      <dgm:spPr/>
      <dgm:t>
        <a:bodyPr/>
        <a:lstStyle/>
        <a:p>
          <a:endParaRPr lang="en-US"/>
        </a:p>
      </dgm:t>
    </dgm:pt>
    <dgm:pt modelId="{437D52FA-59B0-4B1C-AAF3-74E7591DC232}">
      <dgm:prSet/>
      <dgm:spPr/>
      <dgm:t>
        <a:bodyPr/>
        <a:lstStyle/>
        <a:p>
          <a:r>
            <a:rPr lang="en-GB" dirty="0" smtClean="0"/>
            <a:t>Security</a:t>
          </a:r>
          <a:endParaRPr lang="en-US" dirty="0"/>
        </a:p>
      </dgm:t>
    </dgm:pt>
    <dgm:pt modelId="{49072909-4FD8-4F39-9FB8-1E81EFBEF988}" type="parTrans" cxnId="{B2B02B2E-B6FC-4135-ADED-E743765F3BEA}">
      <dgm:prSet/>
      <dgm:spPr/>
      <dgm:t>
        <a:bodyPr/>
        <a:lstStyle/>
        <a:p>
          <a:endParaRPr lang="en-US"/>
        </a:p>
      </dgm:t>
    </dgm:pt>
    <dgm:pt modelId="{0DDC1C14-4A69-4477-9B4F-89883037A36A}" type="sibTrans" cxnId="{B2B02B2E-B6FC-4135-ADED-E743765F3BEA}">
      <dgm:prSet/>
      <dgm:spPr/>
      <dgm:t>
        <a:bodyPr/>
        <a:lstStyle/>
        <a:p>
          <a:endParaRPr lang="en-US"/>
        </a:p>
      </dgm:t>
    </dgm:pt>
    <dgm:pt modelId="{267A1B3A-A9A0-4555-8C50-FBD251F99C5D}" type="pres">
      <dgm:prSet presAssocID="{014E396E-1186-4756-8980-BA41977BEE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A54634-8FEE-4A7C-A4F0-3F8BF97D1304}" type="pres">
      <dgm:prSet presAssocID="{01C9BB93-AC71-4704-81E7-68A1AD8B131A}" presName="hierRoot1" presStyleCnt="0"/>
      <dgm:spPr/>
    </dgm:pt>
    <dgm:pt modelId="{F94194A0-D3F3-4109-8DE7-6566AE75F3B0}" type="pres">
      <dgm:prSet presAssocID="{01C9BB93-AC71-4704-81E7-68A1AD8B131A}" presName="composite" presStyleCnt="0"/>
      <dgm:spPr/>
    </dgm:pt>
    <dgm:pt modelId="{4C93A36F-0BCE-4C5D-80BA-31C06B88104F}" type="pres">
      <dgm:prSet presAssocID="{01C9BB93-AC71-4704-81E7-68A1AD8B131A}" presName="background" presStyleLbl="node0" presStyleIdx="0" presStyleCnt="1"/>
      <dgm:spPr/>
    </dgm:pt>
    <dgm:pt modelId="{459328FE-59E2-45CD-819A-0A37153B89BB}" type="pres">
      <dgm:prSet presAssocID="{01C9BB93-AC71-4704-81E7-68A1AD8B131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0079CE-F59F-4533-9BE5-5DE1673166FA}" type="pres">
      <dgm:prSet presAssocID="{01C9BB93-AC71-4704-81E7-68A1AD8B131A}" presName="hierChild2" presStyleCnt="0"/>
      <dgm:spPr/>
    </dgm:pt>
    <dgm:pt modelId="{3A12D8D5-FE71-4FF6-AFE7-0C60E8289726}" type="pres">
      <dgm:prSet presAssocID="{DD8C7ED7-9141-43BF-A90E-545D46C2F74A}" presName="Name10" presStyleLbl="parChTrans1D2" presStyleIdx="0" presStyleCnt="4"/>
      <dgm:spPr/>
      <dgm:t>
        <a:bodyPr/>
        <a:lstStyle/>
        <a:p>
          <a:endParaRPr lang="en-US"/>
        </a:p>
      </dgm:t>
    </dgm:pt>
    <dgm:pt modelId="{2F1A19C1-2D79-4ED2-8FEB-AA122F4B090E}" type="pres">
      <dgm:prSet presAssocID="{7411DADE-0BB8-4AFF-B48B-4D2DD3579F1E}" presName="hierRoot2" presStyleCnt="0"/>
      <dgm:spPr/>
    </dgm:pt>
    <dgm:pt modelId="{1E4794EF-5253-4705-8DFE-E3947F039BB4}" type="pres">
      <dgm:prSet presAssocID="{7411DADE-0BB8-4AFF-B48B-4D2DD3579F1E}" presName="composite2" presStyleCnt="0"/>
      <dgm:spPr/>
    </dgm:pt>
    <dgm:pt modelId="{7D6CFB0C-EC1A-4ACE-B834-BB64EF20F21A}" type="pres">
      <dgm:prSet presAssocID="{7411DADE-0BB8-4AFF-B48B-4D2DD3579F1E}" presName="background2" presStyleLbl="node2" presStyleIdx="0" presStyleCnt="4"/>
      <dgm:spPr/>
    </dgm:pt>
    <dgm:pt modelId="{3BE2A986-85BB-4AB8-9C73-64DB339CB302}" type="pres">
      <dgm:prSet presAssocID="{7411DADE-0BB8-4AFF-B48B-4D2DD3579F1E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4279AB-3501-4461-BB06-5EFA09F538DD}" type="pres">
      <dgm:prSet presAssocID="{7411DADE-0BB8-4AFF-B48B-4D2DD3579F1E}" presName="hierChild3" presStyleCnt="0"/>
      <dgm:spPr/>
    </dgm:pt>
    <dgm:pt modelId="{3DD9854B-468F-49E3-8F1E-7BCE4AD6E4EA}" type="pres">
      <dgm:prSet presAssocID="{A6DDF249-E61F-469C-8E34-218F8CEE292A}" presName="Name17" presStyleLbl="parChTrans1D3" presStyleIdx="0" presStyleCnt="6"/>
      <dgm:spPr/>
      <dgm:t>
        <a:bodyPr/>
        <a:lstStyle/>
        <a:p>
          <a:endParaRPr lang="en-US"/>
        </a:p>
      </dgm:t>
    </dgm:pt>
    <dgm:pt modelId="{4C9898BC-F28E-4795-B567-AB85662319EC}" type="pres">
      <dgm:prSet presAssocID="{A83449B9-9DB7-4DB9-91F7-5607188C7890}" presName="hierRoot3" presStyleCnt="0"/>
      <dgm:spPr/>
    </dgm:pt>
    <dgm:pt modelId="{B357BF19-ED6F-4623-91FF-654D1B3CA97E}" type="pres">
      <dgm:prSet presAssocID="{A83449B9-9DB7-4DB9-91F7-5607188C7890}" presName="composite3" presStyleCnt="0"/>
      <dgm:spPr/>
    </dgm:pt>
    <dgm:pt modelId="{42E4DA2A-F514-4FE3-950B-3A953C5179B2}" type="pres">
      <dgm:prSet presAssocID="{A83449B9-9DB7-4DB9-91F7-5607188C7890}" presName="background3" presStyleLbl="node3" presStyleIdx="0" presStyleCnt="6"/>
      <dgm:spPr/>
    </dgm:pt>
    <dgm:pt modelId="{7D533084-50BB-42A0-BD07-874CDBF4DF47}" type="pres">
      <dgm:prSet presAssocID="{A83449B9-9DB7-4DB9-91F7-5607188C7890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1361E8-CDCD-476A-B1B3-AFAD8CED14F6}" type="pres">
      <dgm:prSet presAssocID="{A83449B9-9DB7-4DB9-91F7-5607188C7890}" presName="hierChild4" presStyleCnt="0"/>
      <dgm:spPr/>
    </dgm:pt>
    <dgm:pt modelId="{2DBC2A89-37C6-4949-B9D1-56BD7D8C0932}" type="pres">
      <dgm:prSet presAssocID="{353FBE00-47EE-45D5-A63C-9237FAAC4EE5}" presName="Name23" presStyleLbl="parChTrans1D4" presStyleIdx="0" presStyleCnt="10"/>
      <dgm:spPr/>
      <dgm:t>
        <a:bodyPr/>
        <a:lstStyle/>
        <a:p>
          <a:endParaRPr lang="en-US"/>
        </a:p>
      </dgm:t>
    </dgm:pt>
    <dgm:pt modelId="{F527EB44-B682-46BB-80C2-318C4C956225}" type="pres">
      <dgm:prSet presAssocID="{CD179E41-3375-4451-9EC2-37649B563003}" presName="hierRoot4" presStyleCnt="0"/>
      <dgm:spPr/>
    </dgm:pt>
    <dgm:pt modelId="{BE6FE18C-D12E-4B7E-9BF0-C17001329519}" type="pres">
      <dgm:prSet presAssocID="{CD179E41-3375-4451-9EC2-37649B563003}" presName="composite4" presStyleCnt="0"/>
      <dgm:spPr/>
    </dgm:pt>
    <dgm:pt modelId="{4662DE3D-EBC4-4A6D-AE2A-0242FF92874B}" type="pres">
      <dgm:prSet presAssocID="{CD179E41-3375-4451-9EC2-37649B563003}" presName="background4" presStyleLbl="node4" presStyleIdx="0" presStyleCnt="10"/>
      <dgm:spPr/>
    </dgm:pt>
    <dgm:pt modelId="{93E9F13F-6F9A-4106-8D08-91C51853A0A3}" type="pres">
      <dgm:prSet presAssocID="{CD179E41-3375-4451-9EC2-37649B563003}" presName="text4" presStyleLbl="fgAcc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993E8-D57E-4A50-A7C7-43B882A13DFE}" type="pres">
      <dgm:prSet presAssocID="{CD179E41-3375-4451-9EC2-37649B563003}" presName="hierChild5" presStyleCnt="0"/>
      <dgm:spPr/>
    </dgm:pt>
    <dgm:pt modelId="{8FA012D1-F15C-45B6-8378-DB3D00D3CEEE}" type="pres">
      <dgm:prSet presAssocID="{F2889259-A3CE-4404-8541-9FE74858E85A}" presName="Name23" presStyleLbl="parChTrans1D4" presStyleIdx="1" presStyleCnt="10"/>
      <dgm:spPr/>
      <dgm:t>
        <a:bodyPr/>
        <a:lstStyle/>
        <a:p>
          <a:endParaRPr lang="en-US"/>
        </a:p>
      </dgm:t>
    </dgm:pt>
    <dgm:pt modelId="{D0698494-CFE6-46A8-9BA1-CB818966D48D}" type="pres">
      <dgm:prSet presAssocID="{A88549ED-64AA-4C73-B40D-6055282B2099}" presName="hierRoot4" presStyleCnt="0"/>
      <dgm:spPr/>
    </dgm:pt>
    <dgm:pt modelId="{ACC77C93-9AA3-447B-8321-E4E499D43A5F}" type="pres">
      <dgm:prSet presAssocID="{A88549ED-64AA-4C73-B40D-6055282B2099}" presName="composite4" presStyleCnt="0"/>
      <dgm:spPr/>
    </dgm:pt>
    <dgm:pt modelId="{0BED7040-CA3D-41D0-BC2A-F6D145196C84}" type="pres">
      <dgm:prSet presAssocID="{A88549ED-64AA-4C73-B40D-6055282B2099}" presName="background4" presStyleLbl="node4" presStyleIdx="1" presStyleCnt="10"/>
      <dgm:spPr/>
    </dgm:pt>
    <dgm:pt modelId="{CA52BDBD-1C42-432D-BB6D-5A2A95F297F4}" type="pres">
      <dgm:prSet presAssocID="{A88549ED-64AA-4C73-B40D-6055282B2099}" presName="text4" presStyleLbl="fgAcc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1547BA-D21A-4326-970C-810CF3188526}" type="pres">
      <dgm:prSet presAssocID="{A88549ED-64AA-4C73-B40D-6055282B2099}" presName="hierChild5" presStyleCnt="0"/>
      <dgm:spPr/>
    </dgm:pt>
    <dgm:pt modelId="{70529DCD-95BB-42B2-B190-ABC3FA277E92}" type="pres">
      <dgm:prSet presAssocID="{7266C3E3-9F6D-4EB3-BBA0-4C83E658A0CF}" presName="Name23" presStyleLbl="parChTrans1D4" presStyleIdx="2" presStyleCnt="10"/>
      <dgm:spPr/>
      <dgm:t>
        <a:bodyPr/>
        <a:lstStyle/>
        <a:p>
          <a:endParaRPr lang="en-US"/>
        </a:p>
      </dgm:t>
    </dgm:pt>
    <dgm:pt modelId="{AFBB48CF-A7A6-45E9-AF6C-61FCFFA064D8}" type="pres">
      <dgm:prSet presAssocID="{E2AF262E-304F-4891-80F3-42C07BC15D79}" presName="hierRoot4" presStyleCnt="0"/>
      <dgm:spPr/>
    </dgm:pt>
    <dgm:pt modelId="{5917A141-48CF-491A-90F2-9075A82F1A8B}" type="pres">
      <dgm:prSet presAssocID="{E2AF262E-304F-4891-80F3-42C07BC15D79}" presName="composite4" presStyleCnt="0"/>
      <dgm:spPr/>
    </dgm:pt>
    <dgm:pt modelId="{C0BEEE4B-4CDA-4295-A5DE-F88852FC0699}" type="pres">
      <dgm:prSet presAssocID="{E2AF262E-304F-4891-80F3-42C07BC15D79}" presName="background4" presStyleLbl="node4" presStyleIdx="2" presStyleCnt="10"/>
      <dgm:spPr/>
    </dgm:pt>
    <dgm:pt modelId="{E9ACA628-D466-4F2C-B029-699E8A7A3A95}" type="pres">
      <dgm:prSet presAssocID="{E2AF262E-304F-4891-80F3-42C07BC15D79}" presName="text4" presStyleLbl="fgAcc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856014-2EF9-4E8D-AF6D-4DFB93EE7223}" type="pres">
      <dgm:prSet presAssocID="{E2AF262E-304F-4891-80F3-42C07BC15D79}" presName="hierChild5" presStyleCnt="0"/>
      <dgm:spPr/>
    </dgm:pt>
    <dgm:pt modelId="{B6388C7E-6E54-4C30-AB36-81863C8F1D15}" type="pres">
      <dgm:prSet presAssocID="{4CA14A47-0458-4F5D-9054-9033572C393C}" presName="Name23" presStyleLbl="parChTrans1D4" presStyleIdx="3" presStyleCnt="10"/>
      <dgm:spPr/>
      <dgm:t>
        <a:bodyPr/>
        <a:lstStyle/>
        <a:p>
          <a:endParaRPr lang="en-US"/>
        </a:p>
      </dgm:t>
    </dgm:pt>
    <dgm:pt modelId="{73DFFFB8-6BC9-4D87-A8B9-319C28713EF1}" type="pres">
      <dgm:prSet presAssocID="{CE11E4DA-7542-424D-B7A6-0BB8470CC8E0}" presName="hierRoot4" presStyleCnt="0"/>
      <dgm:spPr/>
    </dgm:pt>
    <dgm:pt modelId="{CC136153-1DEB-4427-9306-64A14F141392}" type="pres">
      <dgm:prSet presAssocID="{CE11E4DA-7542-424D-B7A6-0BB8470CC8E0}" presName="composite4" presStyleCnt="0"/>
      <dgm:spPr/>
    </dgm:pt>
    <dgm:pt modelId="{359C3BB1-5381-4A3C-9FCB-7507B0FA3A8F}" type="pres">
      <dgm:prSet presAssocID="{CE11E4DA-7542-424D-B7A6-0BB8470CC8E0}" presName="background4" presStyleLbl="node4" presStyleIdx="3" presStyleCnt="10"/>
      <dgm:spPr/>
    </dgm:pt>
    <dgm:pt modelId="{8ED6A412-49B2-4C49-A8C7-B45D0D130632}" type="pres">
      <dgm:prSet presAssocID="{CE11E4DA-7542-424D-B7A6-0BB8470CC8E0}" presName="text4" presStyleLbl="fgAcc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B3C67D-BCFE-4968-AB97-9A95C519F9DD}" type="pres">
      <dgm:prSet presAssocID="{CE11E4DA-7542-424D-B7A6-0BB8470CC8E0}" presName="hierChild5" presStyleCnt="0"/>
      <dgm:spPr/>
    </dgm:pt>
    <dgm:pt modelId="{9ADD2801-9D29-46B5-B078-C211A0DA3C32}" type="pres">
      <dgm:prSet presAssocID="{7880BFBB-2579-4769-8179-233C490E2E24}" presName="Name17" presStyleLbl="parChTrans1D3" presStyleIdx="1" presStyleCnt="6"/>
      <dgm:spPr/>
      <dgm:t>
        <a:bodyPr/>
        <a:lstStyle/>
        <a:p>
          <a:endParaRPr lang="en-US"/>
        </a:p>
      </dgm:t>
    </dgm:pt>
    <dgm:pt modelId="{5EFFC1F3-304C-4A6B-B55E-2CC68A66E66F}" type="pres">
      <dgm:prSet presAssocID="{96AFE015-AB43-4972-B555-5A9F0EA4B1E0}" presName="hierRoot3" presStyleCnt="0"/>
      <dgm:spPr/>
    </dgm:pt>
    <dgm:pt modelId="{499BB58F-7473-4A55-AAE3-8978FFD61F93}" type="pres">
      <dgm:prSet presAssocID="{96AFE015-AB43-4972-B555-5A9F0EA4B1E0}" presName="composite3" presStyleCnt="0"/>
      <dgm:spPr/>
    </dgm:pt>
    <dgm:pt modelId="{F8456778-8B3F-41B4-9291-1010076A0C6C}" type="pres">
      <dgm:prSet presAssocID="{96AFE015-AB43-4972-B555-5A9F0EA4B1E0}" presName="background3" presStyleLbl="node3" presStyleIdx="1" presStyleCnt="6"/>
      <dgm:spPr/>
    </dgm:pt>
    <dgm:pt modelId="{28C28BA8-9A39-4FA0-9797-4EEF985FDD33}" type="pres">
      <dgm:prSet presAssocID="{96AFE015-AB43-4972-B555-5A9F0EA4B1E0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CA6F29-6B94-44C4-8CA3-527AF8BABEBA}" type="pres">
      <dgm:prSet presAssocID="{96AFE015-AB43-4972-B555-5A9F0EA4B1E0}" presName="hierChild4" presStyleCnt="0"/>
      <dgm:spPr/>
    </dgm:pt>
    <dgm:pt modelId="{4C9BDED7-5E24-467A-BC88-561893C88BF3}" type="pres">
      <dgm:prSet presAssocID="{795BE1E2-981C-4D9D-985D-51207B3908BC}" presName="Name23" presStyleLbl="parChTrans1D4" presStyleIdx="4" presStyleCnt="10"/>
      <dgm:spPr/>
      <dgm:t>
        <a:bodyPr/>
        <a:lstStyle/>
        <a:p>
          <a:endParaRPr lang="en-US"/>
        </a:p>
      </dgm:t>
    </dgm:pt>
    <dgm:pt modelId="{A22C39F4-87B4-4C08-ABDF-FC8AE70471E2}" type="pres">
      <dgm:prSet presAssocID="{B2FAE479-7F01-4298-BA0B-431212084999}" presName="hierRoot4" presStyleCnt="0"/>
      <dgm:spPr/>
    </dgm:pt>
    <dgm:pt modelId="{51F78EA1-A191-4D19-B69A-DFEB6EF0FD55}" type="pres">
      <dgm:prSet presAssocID="{B2FAE479-7F01-4298-BA0B-431212084999}" presName="composite4" presStyleCnt="0"/>
      <dgm:spPr/>
    </dgm:pt>
    <dgm:pt modelId="{E4BD70AE-9A49-4B88-8EF1-50E4563DE0EA}" type="pres">
      <dgm:prSet presAssocID="{B2FAE479-7F01-4298-BA0B-431212084999}" presName="background4" presStyleLbl="node4" presStyleIdx="4" presStyleCnt="10"/>
      <dgm:spPr/>
    </dgm:pt>
    <dgm:pt modelId="{B72ED065-130D-41C1-BD4C-20FEB35725C7}" type="pres">
      <dgm:prSet presAssocID="{B2FAE479-7F01-4298-BA0B-431212084999}" presName="text4" presStyleLbl="fgAcc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26BFA0-AC7E-4C9C-A905-CDEEEFF1C4C9}" type="pres">
      <dgm:prSet presAssocID="{B2FAE479-7F01-4298-BA0B-431212084999}" presName="hierChild5" presStyleCnt="0"/>
      <dgm:spPr/>
    </dgm:pt>
    <dgm:pt modelId="{6F25A964-A1C9-405E-A2C4-86C3B723F8D2}" type="pres">
      <dgm:prSet presAssocID="{CD191A3B-3AAB-4469-A0A8-D7AEA89E6B8C}" presName="Name23" presStyleLbl="parChTrans1D4" presStyleIdx="5" presStyleCnt="10"/>
      <dgm:spPr/>
      <dgm:t>
        <a:bodyPr/>
        <a:lstStyle/>
        <a:p>
          <a:endParaRPr lang="en-US"/>
        </a:p>
      </dgm:t>
    </dgm:pt>
    <dgm:pt modelId="{0BBD9504-FDD0-4CE8-96C2-F13450E72719}" type="pres">
      <dgm:prSet presAssocID="{B5A71178-0C00-41B2-A50C-5266EADFA52A}" presName="hierRoot4" presStyleCnt="0"/>
      <dgm:spPr/>
    </dgm:pt>
    <dgm:pt modelId="{18D1938C-247F-462B-BAAC-FF824D3580E8}" type="pres">
      <dgm:prSet presAssocID="{B5A71178-0C00-41B2-A50C-5266EADFA52A}" presName="composite4" presStyleCnt="0"/>
      <dgm:spPr/>
    </dgm:pt>
    <dgm:pt modelId="{18829555-4605-4C26-8AD7-70FE5460C0BC}" type="pres">
      <dgm:prSet presAssocID="{B5A71178-0C00-41B2-A50C-5266EADFA52A}" presName="background4" presStyleLbl="node4" presStyleIdx="5" presStyleCnt="10"/>
      <dgm:spPr/>
    </dgm:pt>
    <dgm:pt modelId="{DE928EC2-9DE0-4427-B329-266E882DBC2D}" type="pres">
      <dgm:prSet presAssocID="{B5A71178-0C00-41B2-A50C-5266EADFA52A}" presName="text4" presStyleLbl="fgAcc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BCC43C-A323-40F6-BBA5-048556D05B46}" type="pres">
      <dgm:prSet presAssocID="{B5A71178-0C00-41B2-A50C-5266EADFA52A}" presName="hierChild5" presStyleCnt="0"/>
      <dgm:spPr/>
    </dgm:pt>
    <dgm:pt modelId="{0E2E27BB-4774-41BB-8691-492FA9FF5A9C}" type="pres">
      <dgm:prSet presAssocID="{A13186FA-AC8E-41FA-8BE8-C02A41CD1F00}" presName="Name17" presStyleLbl="parChTrans1D3" presStyleIdx="2" presStyleCnt="6"/>
      <dgm:spPr/>
      <dgm:t>
        <a:bodyPr/>
        <a:lstStyle/>
        <a:p>
          <a:endParaRPr lang="en-US"/>
        </a:p>
      </dgm:t>
    </dgm:pt>
    <dgm:pt modelId="{B8BA8807-5FC9-45B8-B260-4094A38DE8F4}" type="pres">
      <dgm:prSet presAssocID="{C750F768-F1F7-4F55-8A37-E25A7AB3BFA9}" presName="hierRoot3" presStyleCnt="0"/>
      <dgm:spPr/>
    </dgm:pt>
    <dgm:pt modelId="{9EE104F6-AB1D-463F-86A8-67159AABB55F}" type="pres">
      <dgm:prSet presAssocID="{C750F768-F1F7-4F55-8A37-E25A7AB3BFA9}" presName="composite3" presStyleCnt="0"/>
      <dgm:spPr/>
    </dgm:pt>
    <dgm:pt modelId="{AB145BB1-F19E-45A3-B0E1-4C84037AD2EE}" type="pres">
      <dgm:prSet presAssocID="{C750F768-F1F7-4F55-8A37-E25A7AB3BFA9}" presName="background3" presStyleLbl="node3" presStyleIdx="2" presStyleCnt="6"/>
      <dgm:spPr/>
    </dgm:pt>
    <dgm:pt modelId="{1F41E582-ECCD-4AF5-84D3-FCDBC3D4CD1C}" type="pres">
      <dgm:prSet presAssocID="{C750F768-F1F7-4F55-8A37-E25A7AB3BFA9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8E5E42-C7F5-4553-A5BB-3D9D8DD8BA54}" type="pres">
      <dgm:prSet presAssocID="{C750F768-F1F7-4F55-8A37-E25A7AB3BFA9}" presName="hierChild4" presStyleCnt="0"/>
      <dgm:spPr/>
    </dgm:pt>
    <dgm:pt modelId="{A29D35BE-5155-48F5-B159-E6E77ECC17EE}" type="pres">
      <dgm:prSet presAssocID="{6BA9FFB8-E326-442C-BF2B-8947421E9070}" presName="Name23" presStyleLbl="parChTrans1D4" presStyleIdx="6" presStyleCnt="10"/>
      <dgm:spPr/>
      <dgm:t>
        <a:bodyPr/>
        <a:lstStyle/>
        <a:p>
          <a:endParaRPr lang="en-US"/>
        </a:p>
      </dgm:t>
    </dgm:pt>
    <dgm:pt modelId="{F6FE0D84-9308-47B4-A701-2B334153F84D}" type="pres">
      <dgm:prSet presAssocID="{E63FF4EE-F96C-4A51-B481-D3DDC5667BD5}" presName="hierRoot4" presStyleCnt="0"/>
      <dgm:spPr/>
    </dgm:pt>
    <dgm:pt modelId="{B5EB42CF-14FB-4C17-961D-A8F38D9F7E1A}" type="pres">
      <dgm:prSet presAssocID="{E63FF4EE-F96C-4A51-B481-D3DDC5667BD5}" presName="composite4" presStyleCnt="0"/>
      <dgm:spPr/>
    </dgm:pt>
    <dgm:pt modelId="{D20920F9-DDFE-4F23-A07D-21EB0886ECED}" type="pres">
      <dgm:prSet presAssocID="{E63FF4EE-F96C-4A51-B481-D3DDC5667BD5}" presName="background4" presStyleLbl="node4" presStyleIdx="6" presStyleCnt="10"/>
      <dgm:spPr/>
    </dgm:pt>
    <dgm:pt modelId="{E12A2D26-2041-4339-BD2A-E2DE5FB373AE}" type="pres">
      <dgm:prSet presAssocID="{E63FF4EE-F96C-4A51-B481-D3DDC5667BD5}" presName="text4" presStyleLbl="fgAcc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3C81A3-B8F7-44AC-9085-64BEE0E4C892}" type="pres">
      <dgm:prSet presAssocID="{E63FF4EE-F96C-4A51-B481-D3DDC5667BD5}" presName="hierChild5" presStyleCnt="0"/>
      <dgm:spPr/>
    </dgm:pt>
    <dgm:pt modelId="{4EBF8A96-6BA3-4F44-BB1B-7CF27AE53C7C}" type="pres">
      <dgm:prSet presAssocID="{B8E27662-793E-4DB4-BF2A-D09E2E5EA8EB}" presName="Name23" presStyleLbl="parChTrans1D4" presStyleIdx="7" presStyleCnt="10"/>
      <dgm:spPr/>
      <dgm:t>
        <a:bodyPr/>
        <a:lstStyle/>
        <a:p>
          <a:endParaRPr lang="en-US"/>
        </a:p>
      </dgm:t>
    </dgm:pt>
    <dgm:pt modelId="{8998A41D-88CE-46AC-9DD9-A8824D978B43}" type="pres">
      <dgm:prSet presAssocID="{F3454401-043C-4658-B81A-8B9A152A01DB}" presName="hierRoot4" presStyleCnt="0"/>
      <dgm:spPr/>
    </dgm:pt>
    <dgm:pt modelId="{6C92A39F-6D19-4F34-979F-55F5D1483FAB}" type="pres">
      <dgm:prSet presAssocID="{F3454401-043C-4658-B81A-8B9A152A01DB}" presName="composite4" presStyleCnt="0"/>
      <dgm:spPr/>
    </dgm:pt>
    <dgm:pt modelId="{0F5E8C8A-319A-45F0-9F18-1972715E6B01}" type="pres">
      <dgm:prSet presAssocID="{F3454401-043C-4658-B81A-8B9A152A01DB}" presName="background4" presStyleLbl="node4" presStyleIdx="7" presStyleCnt="10"/>
      <dgm:spPr/>
    </dgm:pt>
    <dgm:pt modelId="{3C75E5A4-4520-45B7-81D3-D5007AA5E88A}" type="pres">
      <dgm:prSet presAssocID="{F3454401-043C-4658-B81A-8B9A152A01DB}" presName="text4" presStyleLbl="fgAcc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E424A0-1165-43F2-9C65-DD15EBB58FFE}" type="pres">
      <dgm:prSet presAssocID="{F3454401-043C-4658-B81A-8B9A152A01DB}" presName="hierChild5" presStyleCnt="0"/>
      <dgm:spPr/>
    </dgm:pt>
    <dgm:pt modelId="{73DD75CD-FFD4-4F40-93A4-E9AB9D5BEF38}" type="pres">
      <dgm:prSet presAssocID="{9F6E7A20-0DA0-4783-97A5-522C69E2B947}" presName="Name17" presStyleLbl="parChTrans1D3" presStyleIdx="3" presStyleCnt="6"/>
      <dgm:spPr/>
      <dgm:t>
        <a:bodyPr/>
        <a:lstStyle/>
        <a:p>
          <a:endParaRPr lang="en-US"/>
        </a:p>
      </dgm:t>
    </dgm:pt>
    <dgm:pt modelId="{6F26FEAB-7101-4B33-9BBA-8AC4B7126C10}" type="pres">
      <dgm:prSet presAssocID="{4FAB5FF0-4CAE-44D6-9B15-64DEA4CC7CE5}" presName="hierRoot3" presStyleCnt="0"/>
      <dgm:spPr/>
    </dgm:pt>
    <dgm:pt modelId="{77BA1B96-D425-42D4-9925-80B23B95C73A}" type="pres">
      <dgm:prSet presAssocID="{4FAB5FF0-4CAE-44D6-9B15-64DEA4CC7CE5}" presName="composite3" presStyleCnt="0"/>
      <dgm:spPr/>
    </dgm:pt>
    <dgm:pt modelId="{D7238F5B-3EB6-4928-A62A-60320CB18E8A}" type="pres">
      <dgm:prSet presAssocID="{4FAB5FF0-4CAE-44D6-9B15-64DEA4CC7CE5}" presName="background3" presStyleLbl="node3" presStyleIdx="3" presStyleCnt="6"/>
      <dgm:spPr/>
    </dgm:pt>
    <dgm:pt modelId="{695F1AF0-1624-4980-AB6B-7075846A7EBF}" type="pres">
      <dgm:prSet presAssocID="{4FAB5FF0-4CAE-44D6-9B15-64DEA4CC7CE5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E1775B-0022-4D4C-9E27-DC5B4307FC64}" type="pres">
      <dgm:prSet presAssocID="{4FAB5FF0-4CAE-44D6-9B15-64DEA4CC7CE5}" presName="hierChild4" presStyleCnt="0"/>
      <dgm:spPr/>
    </dgm:pt>
    <dgm:pt modelId="{AB9BF39A-770D-48F8-BBC0-C047448EDBE8}" type="pres">
      <dgm:prSet presAssocID="{51F08246-9281-4F5C-AF1A-69F0BCAB0EC9}" presName="Name23" presStyleLbl="parChTrans1D4" presStyleIdx="8" presStyleCnt="10"/>
      <dgm:spPr/>
      <dgm:t>
        <a:bodyPr/>
        <a:lstStyle/>
        <a:p>
          <a:endParaRPr lang="en-US"/>
        </a:p>
      </dgm:t>
    </dgm:pt>
    <dgm:pt modelId="{D7E61C4C-533A-4438-AFF9-6755F8943D3D}" type="pres">
      <dgm:prSet presAssocID="{BFE74C31-668A-4B2C-9D8E-A9C65B42700D}" presName="hierRoot4" presStyleCnt="0"/>
      <dgm:spPr/>
    </dgm:pt>
    <dgm:pt modelId="{63499E37-00E2-4BAC-82D1-4C15A18A6476}" type="pres">
      <dgm:prSet presAssocID="{BFE74C31-668A-4B2C-9D8E-A9C65B42700D}" presName="composite4" presStyleCnt="0"/>
      <dgm:spPr/>
    </dgm:pt>
    <dgm:pt modelId="{B48E35B4-2AB1-4D94-AC32-884B0A1A738B}" type="pres">
      <dgm:prSet presAssocID="{BFE74C31-668A-4B2C-9D8E-A9C65B42700D}" presName="background4" presStyleLbl="node4" presStyleIdx="8" presStyleCnt="10"/>
      <dgm:spPr/>
    </dgm:pt>
    <dgm:pt modelId="{5AC57BF7-E3B3-4D33-BA1E-63B050E680B7}" type="pres">
      <dgm:prSet presAssocID="{BFE74C31-668A-4B2C-9D8E-A9C65B42700D}" presName="text4" presStyleLbl="fgAcc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989E35-D108-4AE2-9ED4-88036876B1E5}" type="pres">
      <dgm:prSet presAssocID="{BFE74C31-668A-4B2C-9D8E-A9C65B42700D}" presName="hierChild5" presStyleCnt="0"/>
      <dgm:spPr/>
    </dgm:pt>
    <dgm:pt modelId="{BCEAAFCE-768F-484B-8935-13A2BD8397EB}" type="pres">
      <dgm:prSet presAssocID="{C862113D-152E-4AF2-BA14-5832CCAD4261}" presName="Name23" presStyleLbl="parChTrans1D4" presStyleIdx="9" presStyleCnt="10"/>
      <dgm:spPr/>
      <dgm:t>
        <a:bodyPr/>
        <a:lstStyle/>
        <a:p>
          <a:endParaRPr lang="en-US"/>
        </a:p>
      </dgm:t>
    </dgm:pt>
    <dgm:pt modelId="{12E3E6E0-287D-4E81-8394-B399C8502F85}" type="pres">
      <dgm:prSet presAssocID="{901A0935-A623-4014-B26C-01F9AEAB844A}" presName="hierRoot4" presStyleCnt="0"/>
      <dgm:spPr/>
    </dgm:pt>
    <dgm:pt modelId="{00B94F72-E02F-4DBB-82FC-2556C6B20C23}" type="pres">
      <dgm:prSet presAssocID="{901A0935-A623-4014-B26C-01F9AEAB844A}" presName="composite4" presStyleCnt="0"/>
      <dgm:spPr/>
    </dgm:pt>
    <dgm:pt modelId="{B74875DE-5B20-4010-AB86-067751325D7D}" type="pres">
      <dgm:prSet presAssocID="{901A0935-A623-4014-B26C-01F9AEAB844A}" presName="background4" presStyleLbl="node4" presStyleIdx="9" presStyleCnt="10"/>
      <dgm:spPr/>
    </dgm:pt>
    <dgm:pt modelId="{77B394C5-94B9-455E-BEF5-8CEB7504142C}" type="pres">
      <dgm:prSet presAssocID="{901A0935-A623-4014-B26C-01F9AEAB844A}" presName="text4" presStyleLbl="fgAcc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3B9DDB-2F58-4871-8B7D-2A8839F7758E}" type="pres">
      <dgm:prSet presAssocID="{901A0935-A623-4014-B26C-01F9AEAB844A}" presName="hierChild5" presStyleCnt="0"/>
      <dgm:spPr/>
    </dgm:pt>
    <dgm:pt modelId="{8095952F-DA9F-4B51-9C9D-A3C2A993ECB7}" type="pres">
      <dgm:prSet presAssocID="{A4E4F509-532F-4996-8888-21DDA0D1F561}" presName="Name17" presStyleLbl="parChTrans1D3" presStyleIdx="4" presStyleCnt="6"/>
      <dgm:spPr/>
      <dgm:t>
        <a:bodyPr/>
        <a:lstStyle/>
        <a:p>
          <a:endParaRPr lang="en-US"/>
        </a:p>
      </dgm:t>
    </dgm:pt>
    <dgm:pt modelId="{55D37EB4-8311-4D85-AD5E-91847C353176}" type="pres">
      <dgm:prSet presAssocID="{D6D631D6-CDF4-4E41-A71F-A75F641E9A2C}" presName="hierRoot3" presStyleCnt="0"/>
      <dgm:spPr/>
    </dgm:pt>
    <dgm:pt modelId="{512045D8-0F3E-4F84-8F23-FF78BBCF30B0}" type="pres">
      <dgm:prSet presAssocID="{D6D631D6-CDF4-4E41-A71F-A75F641E9A2C}" presName="composite3" presStyleCnt="0"/>
      <dgm:spPr/>
    </dgm:pt>
    <dgm:pt modelId="{9B178D94-4BF7-4580-9FD3-F9B6D698CEBB}" type="pres">
      <dgm:prSet presAssocID="{D6D631D6-CDF4-4E41-A71F-A75F641E9A2C}" presName="background3" presStyleLbl="node3" presStyleIdx="4" presStyleCnt="6"/>
      <dgm:spPr/>
    </dgm:pt>
    <dgm:pt modelId="{106EEB06-BFDF-4480-AC37-EF41EEB38E61}" type="pres">
      <dgm:prSet presAssocID="{D6D631D6-CDF4-4E41-A71F-A75F641E9A2C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B4A6-F6D1-4D94-9205-F3C437F26CEA}" type="pres">
      <dgm:prSet presAssocID="{D6D631D6-CDF4-4E41-A71F-A75F641E9A2C}" presName="hierChild4" presStyleCnt="0"/>
      <dgm:spPr/>
    </dgm:pt>
    <dgm:pt modelId="{C1589154-B6D6-4040-BDC0-222A6413BEDB}" type="pres">
      <dgm:prSet presAssocID="{E3D82341-97AC-414F-839B-AD9A4FD5D4E0}" presName="Name17" presStyleLbl="parChTrans1D3" presStyleIdx="5" presStyleCnt="6"/>
      <dgm:spPr/>
      <dgm:t>
        <a:bodyPr/>
        <a:lstStyle/>
        <a:p>
          <a:endParaRPr lang="en-US"/>
        </a:p>
      </dgm:t>
    </dgm:pt>
    <dgm:pt modelId="{B922EF56-6E09-4D03-B132-92FCC1FE40D7}" type="pres">
      <dgm:prSet presAssocID="{A6C26D6F-FA3E-41DB-AE3B-954BDD82F240}" presName="hierRoot3" presStyleCnt="0"/>
      <dgm:spPr/>
    </dgm:pt>
    <dgm:pt modelId="{7F392F40-EEC0-4802-8DF7-EF5D96F51473}" type="pres">
      <dgm:prSet presAssocID="{A6C26D6F-FA3E-41DB-AE3B-954BDD82F240}" presName="composite3" presStyleCnt="0"/>
      <dgm:spPr/>
    </dgm:pt>
    <dgm:pt modelId="{81398BF4-D11E-4660-8782-FA529DC3AAB4}" type="pres">
      <dgm:prSet presAssocID="{A6C26D6F-FA3E-41DB-AE3B-954BDD82F240}" presName="background3" presStyleLbl="node3" presStyleIdx="5" presStyleCnt="6"/>
      <dgm:spPr/>
    </dgm:pt>
    <dgm:pt modelId="{C0CABF4B-CD88-42AC-9CA7-B7216DF1CCF9}" type="pres">
      <dgm:prSet presAssocID="{A6C26D6F-FA3E-41DB-AE3B-954BDD82F240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944C5A-11E8-41BD-932C-6EC963C0A56E}" type="pres">
      <dgm:prSet presAssocID="{A6C26D6F-FA3E-41DB-AE3B-954BDD82F240}" presName="hierChild4" presStyleCnt="0"/>
      <dgm:spPr/>
    </dgm:pt>
    <dgm:pt modelId="{173BAFA0-E48E-4612-8E34-77485E18E8A7}" type="pres">
      <dgm:prSet presAssocID="{7E1FEFD7-743F-4F0D-8DFD-628101386F90}" presName="Name10" presStyleLbl="parChTrans1D2" presStyleIdx="1" presStyleCnt="4"/>
      <dgm:spPr/>
      <dgm:t>
        <a:bodyPr/>
        <a:lstStyle/>
        <a:p>
          <a:endParaRPr lang="en-US"/>
        </a:p>
      </dgm:t>
    </dgm:pt>
    <dgm:pt modelId="{89702D2D-DFAB-460E-95AC-D6017D42EC3A}" type="pres">
      <dgm:prSet presAssocID="{757308BB-63F6-4502-81EC-606311CCF5A6}" presName="hierRoot2" presStyleCnt="0"/>
      <dgm:spPr/>
    </dgm:pt>
    <dgm:pt modelId="{03FDDA16-BE99-49C7-AC78-FE20393A26E4}" type="pres">
      <dgm:prSet presAssocID="{757308BB-63F6-4502-81EC-606311CCF5A6}" presName="composite2" presStyleCnt="0"/>
      <dgm:spPr/>
    </dgm:pt>
    <dgm:pt modelId="{3FFE963F-11DC-43A5-8175-B11489D0F305}" type="pres">
      <dgm:prSet presAssocID="{757308BB-63F6-4502-81EC-606311CCF5A6}" presName="background2" presStyleLbl="node2" presStyleIdx="1" presStyleCnt="4"/>
      <dgm:spPr/>
    </dgm:pt>
    <dgm:pt modelId="{62B60CA0-BE8D-41BE-A91B-FC111D7B3133}" type="pres">
      <dgm:prSet presAssocID="{757308BB-63F6-4502-81EC-606311CCF5A6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E4C02A-90CD-4F01-A87F-CE3714F9EA50}" type="pres">
      <dgm:prSet presAssocID="{757308BB-63F6-4502-81EC-606311CCF5A6}" presName="hierChild3" presStyleCnt="0"/>
      <dgm:spPr/>
    </dgm:pt>
    <dgm:pt modelId="{CA145F2D-3C86-4560-AFF9-D948B263B4AF}" type="pres">
      <dgm:prSet presAssocID="{12E4783B-481A-4D78-858B-39B61E99E8EB}" presName="Name10" presStyleLbl="parChTrans1D2" presStyleIdx="2" presStyleCnt="4"/>
      <dgm:spPr/>
      <dgm:t>
        <a:bodyPr/>
        <a:lstStyle/>
        <a:p>
          <a:endParaRPr lang="en-US"/>
        </a:p>
      </dgm:t>
    </dgm:pt>
    <dgm:pt modelId="{795D9A5C-EC1D-4A45-BC2C-4ACA2B69CDE0}" type="pres">
      <dgm:prSet presAssocID="{B46C4BC6-D4D6-4D22-8238-57438C239CDC}" presName="hierRoot2" presStyleCnt="0"/>
      <dgm:spPr/>
    </dgm:pt>
    <dgm:pt modelId="{16D06C62-C358-4E44-83C1-6AF64C50237F}" type="pres">
      <dgm:prSet presAssocID="{B46C4BC6-D4D6-4D22-8238-57438C239CDC}" presName="composite2" presStyleCnt="0"/>
      <dgm:spPr/>
    </dgm:pt>
    <dgm:pt modelId="{58BF4610-184D-4F66-B6BD-00D31E82A1C1}" type="pres">
      <dgm:prSet presAssocID="{B46C4BC6-D4D6-4D22-8238-57438C239CDC}" presName="background2" presStyleLbl="node2" presStyleIdx="2" presStyleCnt="4"/>
      <dgm:spPr/>
    </dgm:pt>
    <dgm:pt modelId="{005DA4DC-23A9-44CE-A0DF-97FD0F66908E}" type="pres">
      <dgm:prSet presAssocID="{B46C4BC6-D4D6-4D22-8238-57438C239CDC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FEE017-11DA-42EA-A2B3-7346278A3AEF}" type="pres">
      <dgm:prSet presAssocID="{B46C4BC6-D4D6-4D22-8238-57438C239CDC}" presName="hierChild3" presStyleCnt="0"/>
      <dgm:spPr/>
    </dgm:pt>
    <dgm:pt modelId="{3D8EC735-A73F-45DE-BC6B-D48EE2810CA2}" type="pres">
      <dgm:prSet presAssocID="{49072909-4FD8-4F39-9FB8-1E81EFBEF988}" presName="Name10" presStyleLbl="parChTrans1D2" presStyleIdx="3" presStyleCnt="4"/>
      <dgm:spPr/>
      <dgm:t>
        <a:bodyPr/>
        <a:lstStyle/>
        <a:p>
          <a:endParaRPr lang="en-US"/>
        </a:p>
      </dgm:t>
    </dgm:pt>
    <dgm:pt modelId="{33DE0D59-884C-416E-B17E-C0C060735D80}" type="pres">
      <dgm:prSet presAssocID="{437D52FA-59B0-4B1C-AAF3-74E7591DC232}" presName="hierRoot2" presStyleCnt="0"/>
      <dgm:spPr/>
    </dgm:pt>
    <dgm:pt modelId="{9372E2C2-DA28-4047-BFFE-6EF94468008E}" type="pres">
      <dgm:prSet presAssocID="{437D52FA-59B0-4B1C-AAF3-74E7591DC232}" presName="composite2" presStyleCnt="0"/>
      <dgm:spPr/>
    </dgm:pt>
    <dgm:pt modelId="{8833D21D-4740-4EE1-8A70-1B91C7EA124B}" type="pres">
      <dgm:prSet presAssocID="{437D52FA-59B0-4B1C-AAF3-74E7591DC232}" presName="background2" presStyleLbl="node2" presStyleIdx="3" presStyleCnt="4"/>
      <dgm:spPr/>
    </dgm:pt>
    <dgm:pt modelId="{B6922821-0752-4438-BDDA-8D59D97FF7ED}" type="pres">
      <dgm:prSet presAssocID="{437D52FA-59B0-4B1C-AAF3-74E7591DC232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09083-9A1C-4D40-9A53-7A80E7996987}" type="pres">
      <dgm:prSet presAssocID="{437D52FA-59B0-4B1C-AAF3-74E7591DC232}" presName="hierChild3" presStyleCnt="0"/>
      <dgm:spPr/>
    </dgm:pt>
  </dgm:ptLst>
  <dgm:cxnLst>
    <dgm:cxn modelId="{F69378C8-2A0E-4CD2-8F2D-FAB941E367E8}" type="presOf" srcId="{B8E27662-793E-4DB4-BF2A-D09E2E5EA8EB}" destId="{4EBF8A96-6BA3-4F44-BB1B-7CF27AE53C7C}" srcOrd="0" destOrd="0" presId="urn:microsoft.com/office/officeart/2005/8/layout/hierarchy1"/>
    <dgm:cxn modelId="{7217E3A5-3E5F-4B5C-8B09-9289F238A60B}" type="presOf" srcId="{F3454401-043C-4658-B81A-8B9A152A01DB}" destId="{3C75E5A4-4520-45B7-81D3-D5007AA5E88A}" srcOrd="0" destOrd="0" presId="urn:microsoft.com/office/officeart/2005/8/layout/hierarchy1"/>
    <dgm:cxn modelId="{21DD2EE8-3583-4EBC-97A6-C1FB7761442D}" type="presOf" srcId="{51F08246-9281-4F5C-AF1A-69F0BCAB0EC9}" destId="{AB9BF39A-770D-48F8-BBC0-C047448EDBE8}" srcOrd="0" destOrd="0" presId="urn:microsoft.com/office/officeart/2005/8/layout/hierarchy1"/>
    <dgm:cxn modelId="{02CFBEBB-44BE-4537-A356-330E9BD33DF4}" type="presOf" srcId="{7266C3E3-9F6D-4EB3-BBA0-4C83E658A0CF}" destId="{70529DCD-95BB-42B2-B190-ABC3FA277E92}" srcOrd="0" destOrd="0" presId="urn:microsoft.com/office/officeart/2005/8/layout/hierarchy1"/>
    <dgm:cxn modelId="{77B0F1BF-C35F-4FB1-AD39-7C973BFA8C74}" type="presOf" srcId="{7880BFBB-2579-4769-8179-233C490E2E24}" destId="{9ADD2801-9D29-46B5-B078-C211A0DA3C32}" srcOrd="0" destOrd="0" presId="urn:microsoft.com/office/officeart/2005/8/layout/hierarchy1"/>
    <dgm:cxn modelId="{D96E3F81-629E-4AF8-8DD4-534250831632}" srcId="{BFE74C31-668A-4B2C-9D8E-A9C65B42700D}" destId="{901A0935-A623-4014-B26C-01F9AEAB844A}" srcOrd="0" destOrd="0" parTransId="{C862113D-152E-4AF2-BA14-5832CCAD4261}" sibTransId="{3635506E-18EE-4224-ADDD-AD062D94C960}"/>
    <dgm:cxn modelId="{EF5A46C1-FB0E-4141-9B53-37D763A57CEA}" type="presOf" srcId="{9F6E7A20-0DA0-4783-97A5-522C69E2B947}" destId="{73DD75CD-FFD4-4F40-93A4-E9AB9D5BEF38}" srcOrd="0" destOrd="0" presId="urn:microsoft.com/office/officeart/2005/8/layout/hierarchy1"/>
    <dgm:cxn modelId="{89622B4E-8EE8-4E11-BC6B-9DAA145148BA}" type="presOf" srcId="{6BA9FFB8-E326-442C-BF2B-8947421E9070}" destId="{A29D35BE-5155-48F5-B159-E6E77ECC17EE}" srcOrd="0" destOrd="0" presId="urn:microsoft.com/office/officeart/2005/8/layout/hierarchy1"/>
    <dgm:cxn modelId="{B2B02B2E-B6FC-4135-ADED-E743765F3BEA}" srcId="{01C9BB93-AC71-4704-81E7-68A1AD8B131A}" destId="{437D52FA-59B0-4B1C-AAF3-74E7591DC232}" srcOrd="3" destOrd="0" parTransId="{49072909-4FD8-4F39-9FB8-1E81EFBEF988}" sibTransId="{0DDC1C14-4A69-4477-9B4F-89883037A36A}"/>
    <dgm:cxn modelId="{2BB0039F-832D-4435-B5E8-4DC2C15E6915}" srcId="{7411DADE-0BB8-4AFF-B48B-4D2DD3579F1E}" destId="{D6D631D6-CDF4-4E41-A71F-A75F641E9A2C}" srcOrd="4" destOrd="0" parTransId="{A4E4F509-532F-4996-8888-21DDA0D1F561}" sibTransId="{A36E1259-E78A-4B21-BFDC-5B5B39E61C47}"/>
    <dgm:cxn modelId="{3031FD23-769B-4187-BB87-04927DF9333C}" type="presOf" srcId="{014E396E-1186-4756-8980-BA41977BEE92}" destId="{267A1B3A-A9A0-4555-8C50-FBD251F99C5D}" srcOrd="0" destOrd="0" presId="urn:microsoft.com/office/officeart/2005/8/layout/hierarchy1"/>
    <dgm:cxn modelId="{7DFCD87E-31C8-4876-A47C-24728977766A}" type="presOf" srcId="{C862113D-152E-4AF2-BA14-5832CCAD4261}" destId="{BCEAAFCE-768F-484B-8935-13A2BD8397EB}" srcOrd="0" destOrd="0" presId="urn:microsoft.com/office/officeart/2005/8/layout/hierarchy1"/>
    <dgm:cxn modelId="{AB265A3D-3D10-4827-9E23-B8A82CE7A1E7}" type="presOf" srcId="{E2AF262E-304F-4891-80F3-42C07BC15D79}" destId="{E9ACA628-D466-4F2C-B029-699E8A7A3A95}" srcOrd="0" destOrd="0" presId="urn:microsoft.com/office/officeart/2005/8/layout/hierarchy1"/>
    <dgm:cxn modelId="{1C76F727-2C34-4830-83CC-29D23CA18EB6}" srcId="{A83449B9-9DB7-4DB9-91F7-5607188C7890}" destId="{CD179E41-3375-4451-9EC2-37649B563003}" srcOrd="0" destOrd="0" parTransId="{353FBE00-47EE-45D5-A63C-9237FAAC4EE5}" sibTransId="{B9E5C376-E630-48AF-9CD8-382B8FF2CBC6}"/>
    <dgm:cxn modelId="{72905434-D8C1-4CBE-AFC6-5FD8F501A45B}" type="presOf" srcId="{A83449B9-9DB7-4DB9-91F7-5607188C7890}" destId="{7D533084-50BB-42A0-BD07-874CDBF4DF47}" srcOrd="0" destOrd="0" presId="urn:microsoft.com/office/officeart/2005/8/layout/hierarchy1"/>
    <dgm:cxn modelId="{FDE547CA-3DF4-46E3-8528-2414357D05C1}" type="presOf" srcId="{4CA14A47-0458-4F5D-9054-9033572C393C}" destId="{B6388C7E-6E54-4C30-AB36-81863C8F1D15}" srcOrd="0" destOrd="0" presId="urn:microsoft.com/office/officeart/2005/8/layout/hierarchy1"/>
    <dgm:cxn modelId="{20182842-39ED-4D60-81A9-01A1372B6A5A}" type="presOf" srcId="{D6D631D6-CDF4-4E41-A71F-A75F641E9A2C}" destId="{106EEB06-BFDF-4480-AC37-EF41EEB38E61}" srcOrd="0" destOrd="0" presId="urn:microsoft.com/office/officeart/2005/8/layout/hierarchy1"/>
    <dgm:cxn modelId="{61B94E77-21F5-4F58-B1D9-EEF88E02842D}" type="presOf" srcId="{49072909-4FD8-4F39-9FB8-1E81EFBEF988}" destId="{3D8EC735-A73F-45DE-BC6B-D48EE2810CA2}" srcOrd="0" destOrd="0" presId="urn:microsoft.com/office/officeart/2005/8/layout/hierarchy1"/>
    <dgm:cxn modelId="{0B45A380-53F1-4EA5-9DBA-4E6B220BCDEC}" type="presOf" srcId="{A88549ED-64AA-4C73-B40D-6055282B2099}" destId="{CA52BDBD-1C42-432D-BB6D-5A2A95F297F4}" srcOrd="0" destOrd="0" presId="urn:microsoft.com/office/officeart/2005/8/layout/hierarchy1"/>
    <dgm:cxn modelId="{35039E34-FD71-49B1-B459-6E8B210F034F}" srcId="{E63FF4EE-F96C-4A51-B481-D3DDC5667BD5}" destId="{F3454401-043C-4658-B81A-8B9A152A01DB}" srcOrd="0" destOrd="0" parTransId="{B8E27662-793E-4DB4-BF2A-D09E2E5EA8EB}" sibTransId="{CC5DE705-DB08-4B2D-BA50-751CF2DF8AB8}"/>
    <dgm:cxn modelId="{615B0D37-0836-4BFA-AB06-96DBDF6ED6F3}" type="presOf" srcId="{4FAB5FF0-4CAE-44D6-9B15-64DEA4CC7CE5}" destId="{695F1AF0-1624-4980-AB6B-7075846A7EBF}" srcOrd="0" destOrd="0" presId="urn:microsoft.com/office/officeart/2005/8/layout/hierarchy1"/>
    <dgm:cxn modelId="{F658F405-77FF-4CD7-A86E-39DEA5DE52C0}" srcId="{01C9BB93-AC71-4704-81E7-68A1AD8B131A}" destId="{757308BB-63F6-4502-81EC-606311CCF5A6}" srcOrd="1" destOrd="0" parTransId="{7E1FEFD7-743F-4F0D-8DFD-628101386F90}" sibTransId="{5BF6F456-0AFA-4067-A300-489446E4A4F6}"/>
    <dgm:cxn modelId="{35A88EC7-B1BF-43D7-9982-D0F724B5D90D}" srcId="{E2AF262E-304F-4891-80F3-42C07BC15D79}" destId="{CE11E4DA-7542-424D-B7A6-0BB8470CC8E0}" srcOrd="0" destOrd="0" parTransId="{4CA14A47-0458-4F5D-9054-9033572C393C}" sibTransId="{11B3065D-56B5-4FCC-AD3D-A520EDFA0D6A}"/>
    <dgm:cxn modelId="{B177FE9F-02D9-41ED-80C4-97DAC6A5A0AD}" srcId="{4FAB5FF0-4CAE-44D6-9B15-64DEA4CC7CE5}" destId="{BFE74C31-668A-4B2C-9D8E-A9C65B42700D}" srcOrd="0" destOrd="0" parTransId="{51F08246-9281-4F5C-AF1A-69F0BCAB0EC9}" sibTransId="{54A72E92-1D3B-4A32-ADF4-6B92BBB986B5}"/>
    <dgm:cxn modelId="{8B51BA20-B789-4EB2-9EBB-AE7352EDD7F7}" type="presOf" srcId="{A13186FA-AC8E-41FA-8BE8-C02A41CD1F00}" destId="{0E2E27BB-4774-41BB-8691-492FA9FF5A9C}" srcOrd="0" destOrd="0" presId="urn:microsoft.com/office/officeart/2005/8/layout/hierarchy1"/>
    <dgm:cxn modelId="{B7D048FC-96BE-4381-A70C-22D684F080BC}" srcId="{01C9BB93-AC71-4704-81E7-68A1AD8B131A}" destId="{B46C4BC6-D4D6-4D22-8238-57438C239CDC}" srcOrd="2" destOrd="0" parTransId="{12E4783B-481A-4D78-858B-39B61E99E8EB}" sibTransId="{867E0149-9FAE-49AC-BD64-413885EC7085}"/>
    <dgm:cxn modelId="{0CA66A3E-2C07-433C-9CA5-64DD30AEB116}" srcId="{01C9BB93-AC71-4704-81E7-68A1AD8B131A}" destId="{7411DADE-0BB8-4AFF-B48B-4D2DD3579F1E}" srcOrd="0" destOrd="0" parTransId="{DD8C7ED7-9141-43BF-A90E-545D46C2F74A}" sibTransId="{9561288A-146B-4D21-8682-58BE6AE2A8AA}"/>
    <dgm:cxn modelId="{4A2F6C93-20C2-48CF-9534-BB46996CEDC3}" type="presOf" srcId="{E63FF4EE-F96C-4A51-B481-D3DDC5667BD5}" destId="{E12A2D26-2041-4339-BD2A-E2DE5FB373AE}" srcOrd="0" destOrd="0" presId="urn:microsoft.com/office/officeart/2005/8/layout/hierarchy1"/>
    <dgm:cxn modelId="{A935FE3E-15DE-460E-83C2-8E997487D99A}" type="presOf" srcId="{12E4783B-481A-4D78-858B-39B61E99E8EB}" destId="{CA145F2D-3C86-4560-AFF9-D948B263B4AF}" srcOrd="0" destOrd="0" presId="urn:microsoft.com/office/officeart/2005/8/layout/hierarchy1"/>
    <dgm:cxn modelId="{D654D7B4-5E45-45B9-BF14-C155963D1C6A}" srcId="{CD179E41-3375-4451-9EC2-37649B563003}" destId="{A88549ED-64AA-4C73-B40D-6055282B2099}" srcOrd="0" destOrd="0" parTransId="{F2889259-A3CE-4404-8541-9FE74858E85A}" sibTransId="{432341F7-1B67-40E0-8E66-6A6B3232CD51}"/>
    <dgm:cxn modelId="{0B7C1282-A91A-413E-9173-435A361C7998}" srcId="{A88549ED-64AA-4C73-B40D-6055282B2099}" destId="{E2AF262E-304F-4891-80F3-42C07BC15D79}" srcOrd="0" destOrd="0" parTransId="{7266C3E3-9F6D-4EB3-BBA0-4C83E658A0CF}" sibTransId="{A7B66C81-125F-49B2-B4BD-640870998B6B}"/>
    <dgm:cxn modelId="{93EA96FE-E679-4B61-A363-85934F66E24D}" type="presOf" srcId="{CE11E4DA-7542-424D-B7A6-0BB8470CC8E0}" destId="{8ED6A412-49B2-4C49-A8C7-B45D0D130632}" srcOrd="0" destOrd="0" presId="urn:microsoft.com/office/officeart/2005/8/layout/hierarchy1"/>
    <dgm:cxn modelId="{3C741684-2423-4AA1-8092-664C75C6B69A}" type="presOf" srcId="{7411DADE-0BB8-4AFF-B48B-4D2DD3579F1E}" destId="{3BE2A986-85BB-4AB8-9C73-64DB339CB302}" srcOrd="0" destOrd="0" presId="urn:microsoft.com/office/officeart/2005/8/layout/hierarchy1"/>
    <dgm:cxn modelId="{257021E1-641D-4835-9DF4-BF6B0BB3B4C2}" type="presOf" srcId="{01C9BB93-AC71-4704-81E7-68A1AD8B131A}" destId="{459328FE-59E2-45CD-819A-0A37153B89BB}" srcOrd="0" destOrd="0" presId="urn:microsoft.com/office/officeart/2005/8/layout/hierarchy1"/>
    <dgm:cxn modelId="{2B05A970-C950-4997-8B89-9AAB618858DD}" type="presOf" srcId="{96AFE015-AB43-4972-B555-5A9F0EA4B1E0}" destId="{28C28BA8-9A39-4FA0-9797-4EEF985FDD33}" srcOrd="0" destOrd="0" presId="urn:microsoft.com/office/officeart/2005/8/layout/hierarchy1"/>
    <dgm:cxn modelId="{AAE4478F-BCFC-4D8F-8FDD-E7DF29F87D37}" srcId="{C750F768-F1F7-4F55-8A37-E25A7AB3BFA9}" destId="{E63FF4EE-F96C-4A51-B481-D3DDC5667BD5}" srcOrd="0" destOrd="0" parTransId="{6BA9FFB8-E326-442C-BF2B-8947421E9070}" sibTransId="{551F3918-315D-4CE0-BD22-A09BAF0364CA}"/>
    <dgm:cxn modelId="{2AC26BC1-331D-4F67-85F2-DB9108B85E94}" type="presOf" srcId="{DD8C7ED7-9141-43BF-A90E-545D46C2F74A}" destId="{3A12D8D5-FE71-4FF6-AFE7-0C60E8289726}" srcOrd="0" destOrd="0" presId="urn:microsoft.com/office/officeart/2005/8/layout/hierarchy1"/>
    <dgm:cxn modelId="{D4AF3F38-3EF5-49DF-8CF3-DB24A43BF91B}" type="presOf" srcId="{A4E4F509-532F-4996-8888-21DDA0D1F561}" destId="{8095952F-DA9F-4B51-9C9D-A3C2A993ECB7}" srcOrd="0" destOrd="0" presId="urn:microsoft.com/office/officeart/2005/8/layout/hierarchy1"/>
    <dgm:cxn modelId="{A9332454-EC6C-41F2-AEDD-13DFD935ED62}" srcId="{7411DADE-0BB8-4AFF-B48B-4D2DD3579F1E}" destId="{A83449B9-9DB7-4DB9-91F7-5607188C7890}" srcOrd="0" destOrd="0" parTransId="{A6DDF249-E61F-469C-8E34-218F8CEE292A}" sibTransId="{83597C6D-40A7-48FB-A25A-FAB188BFF888}"/>
    <dgm:cxn modelId="{19799772-2E04-4C35-B50F-E7BC755B3D25}" type="presOf" srcId="{BFE74C31-668A-4B2C-9D8E-A9C65B42700D}" destId="{5AC57BF7-E3B3-4D33-BA1E-63B050E680B7}" srcOrd="0" destOrd="0" presId="urn:microsoft.com/office/officeart/2005/8/layout/hierarchy1"/>
    <dgm:cxn modelId="{215AD573-1C8A-4683-874D-187F4B82814A}" type="presOf" srcId="{A6C26D6F-FA3E-41DB-AE3B-954BDD82F240}" destId="{C0CABF4B-CD88-42AC-9CA7-B7216DF1CCF9}" srcOrd="0" destOrd="0" presId="urn:microsoft.com/office/officeart/2005/8/layout/hierarchy1"/>
    <dgm:cxn modelId="{0E511F42-B1C3-44A2-8153-9B68B203F9D8}" srcId="{7411DADE-0BB8-4AFF-B48B-4D2DD3579F1E}" destId="{C750F768-F1F7-4F55-8A37-E25A7AB3BFA9}" srcOrd="2" destOrd="0" parTransId="{A13186FA-AC8E-41FA-8BE8-C02A41CD1F00}" sibTransId="{BEB8D2B3-DE93-499B-8A1C-988DFCD92F96}"/>
    <dgm:cxn modelId="{AA5CE9D4-F47F-436F-999B-822370D707CB}" type="presOf" srcId="{A6DDF249-E61F-469C-8E34-218F8CEE292A}" destId="{3DD9854B-468F-49E3-8F1E-7BCE4AD6E4EA}" srcOrd="0" destOrd="0" presId="urn:microsoft.com/office/officeart/2005/8/layout/hierarchy1"/>
    <dgm:cxn modelId="{40D29465-1351-43B2-ACAA-2C69A2038545}" type="presOf" srcId="{B2FAE479-7F01-4298-BA0B-431212084999}" destId="{B72ED065-130D-41C1-BD4C-20FEB35725C7}" srcOrd="0" destOrd="0" presId="urn:microsoft.com/office/officeart/2005/8/layout/hierarchy1"/>
    <dgm:cxn modelId="{1DD4F753-15C3-4EA5-BC92-D30CF8A864E7}" type="presOf" srcId="{7E1FEFD7-743F-4F0D-8DFD-628101386F90}" destId="{173BAFA0-E48E-4612-8E34-77485E18E8A7}" srcOrd="0" destOrd="0" presId="urn:microsoft.com/office/officeart/2005/8/layout/hierarchy1"/>
    <dgm:cxn modelId="{B0566327-C9AD-43C7-90D6-BE1E11BC8163}" type="presOf" srcId="{F2889259-A3CE-4404-8541-9FE74858E85A}" destId="{8FA012D1-F15C-45B6-8378-DB3D00D3CEEE}" srcOrd="0" destOrd="0" presId="urn:microsoft.com/office/officeart/2005/8/layout/hierarchy1"/>
    <dgm:cxn modelId="{30C86220-49E7-43D7-BF5B-B96B4B2B396B}" type="presOf" srcId="{E3D82341-97AC-414F-839B-AD9A4FD5D4E0}" destId="{C1589154-B6D6-4040-BDC0-222A6413BEDB}" srcOrd="0" destOrd="0" presId="urn:microsoft.com/office/officeart/2005/8/layout/hierarchy1"/>
    <dgm:cxn modelId="{A3588FC8-5778-48DB-BB87-0CD606AF3B79}" type="presOf" srcId="{B5A71178-0C00-41B2-A50C-5266EADFA52A}" destId="{DE928EC2-9DE0-4427-B329-266E882DBC2D}" srcOrd="0" destOrd="0" presId="urn:microsoft.com/office/officeart/2005/8/layout/hierarchy1"/>
    <dgm:cxn modelId="{8B2EE6B5-AC26-4FDB-A10D-DC4F5C4E4D56}" type="presOf" srcId="{901A0935-A623-4014-B26C-01F9AEAB844A}" destId="{77B394C5-94B9-455E-BEF5-8CEB7504142C}" srcOrd="0" destOrd="0" presId="urn:microsoft.com/office/officeart/2005/8/layout/hierarchy1"/>
    <dgm:cxn modelId="{A3AB3CCD-DAEF-463B-B32E-A87D06A490EA}" type="presOf" srcId="{795BE1E2-981C-4D9D-985D-51207B3908BC}" destId="{4C9BDED7-5E24-467A-BC88-561893C88BF3}" srcOrd="0" destOrd="0" presId="urn:microsoft.com/office/officeart/2005/8/layout/hierarchy1"/>
    <dgm:cxn modelId="{CE961E54-337E-4ADC-8A42-C5DF055EF665}" srcId="{014E396E-1186-4756-8980-BA41977BEE92}" destId="{01C9BB93-AC71-4704-81E7-68A1AD8B131A}" srcOrd="0" destOrd="0" parTransId="{CAA17CC5-CED5-4357-BA90-7E7FC4C03CFF}" sibTransId="{F9E2F8F7-F935-4156-90AE-5C2F19C53338}"/>
    <dgm:cxn modelId="{0819F0CD-E17E-488E-B103-E4011B656D1D}" srcId="{7411DADE-0BB8-4AFF-B48B-4D2DD3579F1E}" destId="{96AFE015-AB43-4972-B555-5A9F0EA4B1E0}" srcOrd="1" destOrd="0" parTransId="{7880BFBB-2579-4769-8179-233C490E2E24}" sibTransId="{D6791E15-8FAF-47D0-9E4F-B5ECA677FBDE}"/>
    <dgm:cxn modelId="{9A0CA537-241D-4FD7-AB59-172DCCE6005D}" type="presOf" srcId="{CD191A3B-3AAB-4469-A0A8-D7AEA89E6B8C}" destId="{6F25A964-A1C9-405E-A2C4-86C3B723F8D2}" srcOrd="0" destOrd="0" presId="urn:microsoft.com/office/officeart/2005/8/layout/hierarchy1"/>
    <dgm:cxn modelId="{92BD3227-D6A6-4182-877B-9F070C149B90}" type="presOf" srcId="{B46C4BC6-D4D6-4D22-8238-57438C239CDC}" destId="{005DA4DC-23A9-44CE-A0DF-97FD0F66908E}" srcOrd="0" destOrd="0" presId="urn:microsoft.com/office/officeart/2005/8/layout/hierarchy1"/>
    <dgm:cxn modelId="{22530C80-CC58-46DC-8363-4E5CA09E5CA8}" type="presOf" srcId="{353FBE00-47EE-45D5-A63C-9237FAAC4EE5}" destId="{2DBC2A89-37C6-4949-B9D1-56BD7D8C0932}" srcOrd="0" destOrd="0" presId="urn:microsoft.com/office/officeart/2005/8/layout/hierarchy1"/>
    <dgm:cxn modelId="{5FF69BFC-D86E-4F33-9C6C-B010D5B760F0}" srcId="{96AFE015-AB43-4972-B555-5A9F0EA4B1E0}" destId="{B2FAE479-7F01-4298-BA0B-431212084999}" srcOrd="0" destOrd="0" parTransId="{795BE1E2-981C-4D9D-985D-51207B3908BC}" sibTransId="{52B9D232-79AB-4C63-8B34-F0BEA9781E77}"/>
    <dgm:cxn modelId="{AD1336A7-B513-49D6-A97A-9033F542C19E}" type="presOf" srcId="{CD179E41-3375-4451-9EC2-37649B563003}" destId="{93E9F13F-6F9A-4106-8D08-91C51853A0A3}" srcOrd="0" destOrd="0" presId="urn:microsoft.com/office/officeart/2005/8/layout/hierarchy1"/>
    <dgm:cxn modelId="{6FCB7C42-F3E7-4B99-B461-E5BB8D390A6E}" type="presOf" srcId="{437D52FA-59B0-4B1C-AAF3-74E7591DC232}" destId="{B6922821-0752-4438-BDDA-8D59D97FF7ED}" srcOrd="0" destOrd="0" presId="urn:microsoft.com/office/officeart/2005/8/layout/hierarchy1"/>
    <dgm:cxn modelId="{566577D6-24EE-41E9-A7A9-F615C533D424}" srcId="{7411DADE-0BB8-4AFF-B48B-4D2DD3579F1E}" destId="{A6C26D6F-FA3E-41DB-AE3B-954BDD82F240}" srcOrd="5" destOrd="0" parTransId="{E3D82341-97AC-414F-839B-AD9A4FD5D4E0}" sibTransId="{94C5808D-ED60-4A8D-8527-7B7388BAC439}"/>
    <dgm:cxn modelId="{3A29CC93-5EB6-47DE-B53A-62B1898ACFBE}" type="presOf" srcId="{C750F768-F1F7-4F55-8A37-E25A7AB3BFA9}" destId="{1F41E582-ECCD-4AF5-84D3-FCDBC3D4CD1C}" srcOrd="0" destOrd="0" presId="urn:microsoft.com/office/officeart/2005/8/layout/hierarchy1"/>
    <dgm:cxn modelId="{F483211F-D469-4050-AF89-65D31D986589}" srcId="{B2FAE479-7F01-4298-BA0B-431212084999}" destId="{B5A71178-0C00-41B2-A50C-5266EADFA52A}" srcOrd="0" destOrd="0" parTransId="{CD191A3B-3AAB-4469-A0A8-D7AEA89E6B8C}" sibTransId="{306B5B9F-FC5B-4C0E-BBFC-CD63A88FC69A}"/>
    <dgm:cxn modelId="{84E167B8-F0D0-497D-98E4-F310ED962339}" srcId="{7411DADE-0BB8-4AFF-B48B-4D2DD3579F1E}" destId="{4FAB5FF0-4CAE-44D6-9B15-64DEA4CC7CE5}" srcOrd="3" destOrd="0" parTransId="{9F6E7A20-0DA0-4783-97A5-522C69E2B947}" sibTransId="{BC2B9562-B4E0-479F-83B7-A3DBC331523E}"/>
    <dgm:cxn modelId="{7FFF7F7B-911E-408C-841A-214D1F908F63}" type="presOf" srcId="{757308BB-63F6-4502-81EC-606311CCF5A6}" destId="{62B60CA0-BE8D-41BE-A91B-FC111D7B3133}" srcOrd="0" destOrd="0" presId="urn:microsoft.com/office/officeart/2005/8/layout/hierarchy1"/>
    <dgm:cxn modelId="{70E49ABF-547B-4781-B1D2-B2D105CCF55D}" type="presParOf" srcId="{267A1B3A-A9A0-4555-8C50-FBD251F99C5D}" destId="{5FA54634-8FEE-4A7C-A4F0-3F8BF97D1304}" srcOrd="0" destOrd="0" presId="urn:microsoft.com/office/officeart/2005/8/layout/hierarchy1"/>
    <dgm:cxn modelId="{FB64CD15-8292-48A7-9EAD-04F93533170D}" type="presParOf" srcId="{5FA54634-8FEE-4A7C-A4F0-3F8BF97D1304}" destId="{F94194A0-D3F3-4109-8DE7-6566AE75F3B0}" srcOrd="0" destOrd="0" presId="urn:microsoft.com/office/officeart/2005/8/layout/hierarchy1"/>
    <dgm:cxn modelId="{DBEB2BF0-EFF8-46A6-875A-9F01A97E2352}" type="presParOf" srcId="{F94194A0-D3F3-4109-8DE7-6566AE75F3B0}" destId="{4C93A36F-0BCE-4C5D-80BA-31C06B88104F}" srcOrd="0" destOrd="0" presId="urn:microsoft.com/office/officeart/2005/8/layout/hierarchy1"/>
    <dgm:cxn modelId="{16A402EB-F841-4CE8-A3CB-E5EF7BFF4BAA}" type="presParOf" srcId="{F94194A0-D3F3-4109-8DE7-6566AE75F3B0}" destId="{459328FE-59E2-45CD-819A-0A37153B89BB}" srcOrd="1" destOrd="0" presId="urn:microsoft.com/office/officeart/2005/8/layout/hierarchy1"/>
    <dgm:cxn modelId="{71C284E7-9DBB-40B0-9026-060B5B3718DB}" type="presParOf" srcId="{5FA54634-8FEE-4A7C-A4F0-3F8BF97D1304}" destId="{B40079CE-F59F-4533-9BE5-5DE1673166FA}" srcOrd="1" destOrd="0" presId="urn:microsoft.com/office/officeart/2005/8/layout/hierarchy1"/>
    <dgm:cxn modelId="{BB23A117-7F7D-45F5-A7A6-224D76345DA4}" type="presParOf" srcId="{B40079CE-F59F-4533-9BE5-5DE1673166FA}" destId="{3A12D8D5-FE71-4FF6-AFE7-0C60E8289726}" srcOrd="0" destOrd="0" presId="urn:microsoft.com/office/officeart/2005/8/layout/hierarchy1"/>
    <dgm:cxn modelId="{30616290-0F31-4888-BE87-D69C03535CEB}" type="presParOf" srcId="{B40079CE-F59F-4533-9BE5-5DE1673166FA}" destId="{2F1A19C1-2D79-4ED2-8FEB-AA122F4B090E}" srcOrd="1" destOrd="0" presId="urn:microsoft.com/office/officeart/2005/8/layout/hierarchy1"/>
    <dgm:cxn modelId="{9A400853-5D21-4DD3-A581-258FA1EC5DC2}" type="presParOf" srcId="{2F1A19C1-2D79-4ED2-8FEB-AA122F4B090E}" destId="{1E4794EF-5253-4705-8DFE-E3947F039BB4}" srcOrd="0" destOrd="0" presId="urn:microsoft.com/office/officeart/2005/8/layout/hierarchy1"/>
    <dgm:cxn modelId="{EE366EC4-A51F-4090-A97C-E97DEECCAFEB}" type="presParOf" srcId="{1E4794EF-5253-4705-8DFE-E3947F039BB4}" destId="{7D6CFB0C-EC1A-4ACE-B834-BB64EF20F21A}" srcOrd="0" destOrd="0" presId="urn:microsoft.com/office/officeart/2005/8/layout/hierarchy1"/>
    <dgm:cxn modelId="{B8CEEDC7-8BC7-4D0C-AD1A-E6E94F049706}" type="presParOf" srcId="{1E4794EF-5253-4705-8DFE-E3947F039BB4}" destId="{3BE2A986-85BB-4AB8-9C73-64DB339CB302}" srcOrd="1" destOrd="0" presId="urn:microsoft.com/office/officeart/2005/8/layout/hierarchy1"/>
    <dgm:cxn modelId="{1FC667FE-82B1-4F5D-AE80-726DF3F258A2}" type="presParOf" srcId="{2F1A19C1-2D79-4ED2-8FEB-AA122F4B090E}" destId="{604279AB-3501-4461-BB06-5EFA09F538DD}" srcOrd="1" destOrd="0" presId="urn:microsoft.com/office/officeart/2005/8/layout/hierarchy1"/>
    <dgm:cxn modelId="{D292AE91-037C-4B12-8A8C-A3ACA6655A54}" type="presParOf" srcId="{604279AB-3501-4461-BB06-5EFA09F538DD}" destId="{3DD9854B-468F-49E3-8F1E-7BCE4AD6E4EA}" srcOrd="0" destOrd="0" presId="urn:microsoft.com/office/officeart/2005/8/layout/hierarchy1"/>
    <dgm:cxn modelId="{0236CA6A-28CA-49B9-8520-31AB712AE259}" type="presParOf" srcId="{604279AB-3501-4461-BB06-5EFA09F538DD}" destId="{4C9898BC-F28E-4795-B567-AB85662319EC}" srcOrd="1" destOrd="0" presId="urn:microsoft.com/office/officeart/2005/8/layout/hierarchy1"/>
    <dgm:cxn modelId="{E5C6B47B-C9FE-4763-A208-6272347FA9E3}" type="presParOf" srcId="{4C9898BC-F28E-4795-B567-AB85662319EC}" destId="{B357BF19-ED6F-4623-91FF-654D1B3CA97E}" srcOrd="0" destOrd="0" presId="urn:microsoft.com/office/officeart/2005/8/layout/hierarchy1"/>
    <dgm:cxn modelId="{B7086C98-2FC3-4B26-B173-0ACBCE459FB1}" type="presParOf" srcId="{B357BF19-ED6F-4623-91FF-654D1B3CA97E}" destId="{42E4DA2A-F514-4FE3-950B-3A953C5179B2}" srcOrd="0" destOrd="0" presId="urn:microsoft.com/office/officeart/2005/8/layout/hierarchy1"/>
    <dgm:cxn modelId="{D4344BBD-703A-4957-92B1-B5700387C3DD}" type="presParOf" srcId="{B357BF19-ED6F-4623-91FF-654D1B3CA97E}" destId="{7D533084-50BB-42A0-BD07-874CDBF4DF47}" srcOrd="1" destOrd="0" presId="urn:microsoft.com/office/officeart/2005/8/layout/hierarchy1"/>
    <dgm:cxn modelId="{78472841-4F79-4808-8C73-D7247758C8AD}" type="presParOf" srcId="{4C9898BC-F28E-4795-B567-AB85662319EC}" destId="{3B1361E8-CDCD-476A-B1B3-AFAD8CED14F6}" srcOrd="1" destOrd="0" presId="urn:microsoft.com/office/officeart/2005/8/layout/hierarchy1"/>
    <dgm:cxn modelId="{4984298D-813F-4536-9D31-8E13AE70FF4A}" type="presParOf" srcId="{3B1361E8-CDCD-476A-B1B3-AFAD8CED14F6}" destId="{2DBC2A89-37C6-4949-B9D1-56BD7D8C0932}" srcOrd="0" destOrd="0" presId="urn:microsoft.com/office/officeart/2005/8/layout/hierarchy1"/>
    <dgm:cxn modelId="{0CDCCD54-9ACA-4BC2-A825-1A6C5B46D61C}" type="presParOf" srcId="{3B1361E8-CDCD-476A-B1B3-AFAD8CED14F6}" destId="{F527EB44-B682-46BB-80C2-318C4C956225}" srcOrd="1" destOrd="0" presId="urn:microsoft.com/office/officeart/2005/8/layout/hierarchy1"/>
    <dgm:cxn modelId="{46DB42A8-E78A-4AC0-8FD9-C95AB13BDA18}" type="presParOf" srcId="{F527EB44-B682-46BB-80C2-318C4C956225}" destId="{BE6FE18C-D12E-4B7E-9BF0-C17001329519}" srcOrd="0" destOrd="0" presId="urn:microsoft.com/office/officeart/2005/8/layout/hierarchy1"/>
    <dgm:cxn modelId="{DF225941-1B5D-4752-B1E1-47478B5FA206}" type="presParOf" srcId="{BE6FE18C-D12E-4B7E-9BF0-C17001329519}" destId="{4662DE3D-EBC4-4A6D-AE2A-0242FF92874B}" srcOrd="0" destOrd="0" presId="urn:microsoft.com/office/officeart/2005/8/layout/hierarchy1"/>
    <dgm:cxn modelId="{4942E873-15CE-40E5-B0B6-2E4EDD623A35}" type="presParOf" srcId="{BE6FE18C-D12E-4B7E-9BF0-C17001329519}" destId="{93E9F13F-6F9A-4106-8D08-91C51853A0A3}" srcOrd="1" destOrd="0" presId="urn:microsoft.com/office/officeart/2005/8/layout/hierarchy1"/>
    <dgm:cxn modelId="{C3299774-1F09-4449-A809-2D9AB551FC00}" type="presParOf" srcId="{F527EB44-B682-46BB-80C2-318C4C956225}" destId="{26A993E8-D57E-4A50-A7C7-43B882A13DFE}" srcOrd="1" destOrd="0" presId="urn:microsoft.com/office/officeart/2005/8/layout/hierarchy1"/>
    <dgm:cxn modelId="{93EC1119-3FBE-4A8D-ADF2-3F22A5C70E39}" type="presParOf" srcId="{26A993E8-D57E-4A50-A7C7-43B882A13DFE}" destId="{8FA012D1-F15C-45B6-8378-DB3D00D3CEEE}" srcOrd="0" destOrd="0" presId="urn:microsoft.com/office/officeart/2005/8/layout/hierarchy1"/>
    <dgm:cxn modelId="{D07EE45D-81CB-4062-AF3D-ABAD3737F751}" type="presParOf" srcId="{26A993E8-D57E-4A50-A7C7-43B882A13DFE}" destId="{D0698494-CFE6-46A8-9BA1-CB818966D48D}" srcOrd="1" destOrd="0" presId="urn:microsoft.com/office/officeart/2005/8/layout/hierarchy1"/>
    <dgm:cxn modelId="{13F34DA1-EF6D-431F-B993-D44845663A95}" type="presParOf" srcId="{D0698494-CFE6-46A8-9BA1-CB818966D48D}" destId="{ACC77C93-9AA3-447B-8321-E4E499D43A5F}" srcOrd="0" destOrd="0" presId="urn:microsoft.com/office/officeart/2005/8/layout/hierarchy1"/>
    <dgm:cxn modelId="{84B8FBEA-BE6B-45EC-984B-BB453B77642B}" type="presParOf" srcId="{ACC77C93-9AA3-447B-8321-E4E499D43A5F}" destId="{0BED7040-CA3D-41D0-BC2A-F6D145196C84}" srcOrd="0" destOrd="0" presId="urn:microsoft.com/office/officeart/2005/8/layout/hierarchy1"/>
    <dgm:cxn modelId="{AA8E94B7-96AC-4230-9794-8596BFD2B954}" type="presParOf" srcId="{ACC77C93-9AA3-447B-8321-E4E499D43A5F}" destId="{CA52BDBD-1C42-432D-BB6D-5A2A95F297F4}" srcOrd="1" destOrd="0" presId="urn:microsoft.com/office/officeart/2005/8/layout/hierarchy1"/>
    <dgm:cxn modelId="{6B15B28F-8D5E-4E9A-B6A8-1FB36FB616F1}" type="presParOf" srcId="{D0698494-CFE6-46A8-9BA1-CB818966D48D}" destId="{291547BA-D21A-4326-970C-810CF3188526}" srcOrd="1" destOrd="0" presId="urn:microsoft.com/office/officeart/2005/8/layout/hierarchy1"/>
    <dgm:cxn modelId="{453B08A5-3BCF-4797-A9B8-82AC13A2462E}" type="presParOf" srcId="{291547BA-D21A-4326-970C-810CF3188526}" destId="{70529DCD-95BB-42B2-B190-ABC3FA277E92}" srcOrd="0" destOrd="0" presId="urn:microsoft.com/office/officeart/2005/8/layout/hierarchy1"/>
    <dgm:cxn modelId="{30E8E4A6-FD20-4853-B059-88F91A67428E}" type="presParOf" srcId="{291547BA-D21A-4326-970C-810CF3188526}" destId="{AFBB48CF-A7A6-45E9-AF6C-61FCFFA064D8}" srcOrd="1" destOrd="0" presId="urn:microsoft.com/office/officeart/2005/8/layout/hierarchy1"/>
    <dgm:cxn modelId="{486B2C15-397F-49D6-B937-43A4E034F952}" type="presParOf" srcId="{AFBB48CF-A7A6-45E9-AF6C-61FCFFA064D8}" destId="{5917A141-48CF-491A-90F2-9075A82F1A8B}" srcOrd="0" destOrd="0" presId="urn:microsoft.com/office/officeart/2005/8/layout/hierarchy1"/>
    <dgm:cxn modelId="{AE467BAF-AC28-4508-BF9F-B8D7E51980EE}" type="presParOf" srcId="{5917A141-48CF-491A-90F2-9075A82F1A8B}" destId="{C0BEEE4B-4CDA-4295-A5DE-F88852FC0699}" srcOrd="0" destOrd="0" presId="urn:microsoft.com/office/officeart/2005/8/layout/hierarchy1"/>
    <dgm:cxn modelId="{E267D7AB-51AD-4EC5-8572-9E77558D7D7C}" type="presParOf" srcId="{5917A141-48CF-491A-90F2-9075A82F1A8B}" destId="{E9ACA628-D466-4F2C-B029-699E8A7A3A95}" srcOrd="1" destOrd="0" presId="urn:microsoft.com/office/officeart/2005/8/layout/hierarchy1"/>
    <dgm:cxn modelId="{373E41A7-F279-4598-A554-4B2ED704EC99}" type="presParOf" srcId="{AFBB48CF-A7A6-45E9-AF6C-61FCFFA064D8}" destId="{43856014-2EF9-4E8D-AF6D-4DFB93EE7223}" srcOrd="1" destOrd="0" presId="urn:microsoft.com/office/officeart/2005/8/layout/hierarchy1"/>
    <dgm:cxn modelId="{7EF447D9-43EF-4DC7-BE94-F108DAFB95CC}" type="presParOf" srcId="{43856014-2EF9-4E8D-AF6D-4DFB93EE7223}" destId="{B6388C7E-6E54-4C30-AB36-81863C8F1D15}" srcOrd="0" destOrd="0" presId="urn:microsoft.com/office/officeart/2005/8/layout/hierarchy1"/>
    <dgm:cxn modelId="{3C76CD0D-FE8C-47C9-9382-E9545AF6CDA3}" type="presParOf" srcId="{43856014-2EF9-4E8D-AF6D-4DFB93EE7223}" destId="{73DFFFB8-6BC9-4D87-A8B9-319C28713EF1}" srcOrd="1" destOrd="0" presId="urn:microsoft.com/office/officeart/2005/8/layout/hierarchy1"/>
    <dgm:cxn modelId="{9DF5573D-1074-4B07-92F9-38F2AAF12C54}" type="presParOf" srcId="{73DFFFB8-6BC9-4D87-A8B9-319C28713EF1}" destId="{CC136153-1DEB-4427-9306-64A14F141392}" srcOrd="0" destOrd="0" presId="urn:microsoft.com/office/officeart/2005/8/layout/hierarchy1"/>
    <dgm:cxn modelId="{06B42672-907E-49E2-96CF-7E656FEBBF08}" type="presParOf" srcId="{CC136153-1DEB-4427-9306-64A14F141392}" destId="{359C3BB1-5381-4A3C-9FCB-7507B0FA3A8F}" srcOrd="0" destOrd="0" presId="urn:microsoft.com/office/officeart/2005/8/layout/hierarchy1"/>
    <dgm:cxn modelId="{727B1D40-24E5-4F9D-B22E-D394BEA6B8FA}" type="presParOf" srcId="{CC136153-1DEB-4427-9306-64A14F141392}" destId="{8ED6A412-49B2-4C49-A8C7-B45D0D130632}" srcOrd="1" destOrd="0" presId="urn:microsoft.com/office/officeart/2005/8/layout/hierarchy1"/>
    <dgm:cxn modelId="{D62DAC96-AF08-4278-9691-B270BDFA582C}" type="presParOf" srcId="{73DFFFB8-6BC9-4D87-A8B9-319C28713EF1}" destId="{3AB3C67D-BCFE-4968-AB97-9A95C519F9DD}" srcOrd="1" destOrd="0" presId="urn:microsoft.com/office/officeart/2005/8/layout/hierarchy1"/>
    <dgm:cxn modelId="{8E2220F5-17A6-4E2C-BFDA-4C44F32EA8E4}" type="presParOf" srcId="{604279AB-3501-4461-BB06-5EFA09F538DD}" destId="{9ADD2801-9D29-46B5-B078-C211A0DA3C32}" srcOrd="2" destOrd="0" presId="urn:microsoft.com/office/officeart/2005/8/layout/hierarchy1"/>
    <dgm:cxn modelId="{4A357A82-CFC2-4A46-AA45-08D9EFA32936}" type="presParOf" srcId="{604279AB-3501-4461-BB06-5EFA09F538DD}" destId="{5EFFC1F3-304C-4A6B-B55E-2CC68A66E66F}" srcOrd="3" destOrd="0" presId="urn:microsoft.com/office/officeart/2005/8/layout/hierarchy1"/>
    <dgm:cxn modelId="{708392A6-7DE4-436A-A47F-ABC24CD4B5DC}" type="presParOf" srcId="{5EFFC1F3-304C-4A6B-B55E-2CC68A66E66F}" destId="{499BB58F-7473-4A55-AAE3-8978FFD61F93}" srcOrd="0" destOrd="0" presId="urn:microsoft.com/office/officeart/2005/8/layout/hierarchy1"/>
    <dgm:cxn modelId="{E38BA33B-06AC-4F80-B286-FA6885617561}" type="presParOf" srcId="{499BB58F-7473-4A55-AAE3-8978FFD61F93}" destId="{F8456778-8B3F-41B4-9291-1010076A0C6C}" srcOrd="0" destOrd="0" presId="urn:microsoft.com/office/officeart/2005/8/layout/hierarchy1"/>
    <dgm:cxn modelId="{B2E2FE72-8770-45DD-94AA-F4D602713F76}" type="presParOf" srcId="{499BB58F-7473-4A55-AAE3-8978FFD61F93}" destId="{28C28BA8-9A39-4FA0-9797-4EEF985FDD33}" srcOrd="1" destOrd="0" presId="urn:microsoft.com/office/officeart/2005/8/layout/hierarchy1"/>
    <dgm:cxn modelId="{8AA76A16-FA3C-4E43-A812-3FF9B81DEDB9}" type="presParOf" srcId="{5EFFC1F3-304C-4A6B-B55E-2CC68A66E66F}" destId="{9ECA6F29-6B94-44C4-8CA3-527AF8BABEBA}" srcOrd="1" destOrd="0" presId="urn:microsoft.com/office/officeart/2005/8/layout/hierarchy1"/>
    <dgm:cxn modelId="{D8C7EB75-FDB4-4DB5-96E6-19E7491D69C1}" type="presParOf" srcId="{9ECA6F29-6B94-44C4-8CA3-527AF8BABEBA}" destId="{4C9BDED7-5E24-467A-BC88-561893C88BF3}" srcOrd="0" destOrd="0" presId="urn:microsoft.com/office/officeart/2005/8/layout/hierarchy1"/>
    <dgm:cxn modelId="{D34044A5-8067-452A-83EC-0145CA7690F4}" type="presParOf" srcId="{9ECA6F29-6B94-44C4-8CA3-527AF8BABEBA}" destId="{A22C39F4-87B4-4C08-ABDF-FC8AE70471E2}" srcOrd="1" destOrd="0" presId="urn:microsoft.com/office/officeart/2005/8/layout/hierarchy1"/>
    <dgm:cxn modelId="{757F29CA-BAED-4967-AE20-FB589CF753FC}" type="presParOf" srcId="{A22C39F4-87B4-4C08-ABDF-FC8AE70471E2}" destId="{51F78EA1-A191-4D19-B69A-DFEB6EF0FD55}" srcOrd="0" destOrd="0" presId="urn:microsoft.com/office/officeart/2005/8/layout/hierarchy1"/>
    <dgm:cxn modelId="{966AE88A-D7A4-427E-B69E-D42D1A1D5D00}" type="presParOf" srcId="{51F78EA1-A191-4D19-B69A-DFEB6EF0FD55}" destId="{E4BD70AE-9A49-4B88-8EF1-50E4563DE0EA}" srcOrd="0" destOrd="0" presId="urn:microsoft.com/office/officeart/2005/8/layout/hierarchy1"/>
    <dgm:cxn modelId="{6FE78D83-F182-470C-994F-4B04F20B1470}" type="presParOf" srcId="{51F78EA1-A191-4D19-B69A-DFEB6EF0FD55}" destId="{B72ED065-130D-41C1-BD4C-20FEB35725C7}" srcOrd="1" destOrd="0" presId="urn:microsoft.com/office/officeart/2005/8/layout/hierarchy1"/>
    <dgm:cxn modelId="{0D1A124D-698E-4B85-A26B-4DD72296593D}" type="presParOf" srcId="{A22C39F4-87B4-4C08-ABDF-FC8AE70471E2}" destId="{8926BFA0-AC7E-4C9C-A905-CDEEEFF1C4C9}" srcOrd="1" destOrd="0" presId="urn:microsoft.com/office/officeart/2005/8/layout/hierarchy1"/>
    <dgm:cxn modelId="{7ED47AA8-12DB-4ABC-988B-99ABA82A74B2}" type="presParOf" srcId="{8926BFA0-AC7E-4C9C-A905-CDEEEFF1C4C9}" destId="{6F25A964-A1C9-405E-A2C4-86C3B723F8D2}" srcOrd="0" destOrd="0" presId="urn:microsoft.com/office/officeart/2005/8/layout/hierarchy1"/>
    <dgm:cxn modelId="{D9E7DC36-C1F9-4DE8-ABBD-DC56D1D193B7}" type="presParOf" srcId="{8926BFA0-AC7E-4C9C-A905-CDEEEFF1C4C9}" destId="{0BBD9504-FDD0-4CE8-96C2-F13450E72719}" srcOrd="1" destOrd="0" presId="urn:microsoft.com/office/officeart/2005/8/layout/hierarchy1"/>
    <dgm:cxn modelId="{B8C7AE44-AC9D-46DE-919B-00B02C6C1C49}" type="presParOf" srcId="{0BBD9504-FDD0-4CE8-96C2-F13450E72719}" destId="{18D1938C-247F-462B-BAAC-FF824D3580E8}" srcOrd="0" destOrd="0" presId="urn:microsoft.com/office/officeart/2005/8/layout/hierarchy1"/>
    <dgm:cxn modelId="{1C447870-ACE1-4905-90A5-292A1473A635}" type="presParOf" srcId="{18D1938C-247F-462B-BAAC-FF824D3580E8}" destId="{18829555-4605-4C26-8AD7-70FE5460C0BC}" srcOrd="0" destOrd="0" presId="urn:microsoft.com/office/officeart/2005/8/layout/hierarchy1"/>
    <dgm:cxn modelId="{2E9BE4B3-8328-4B13-9B59-F973FC1E14A7}" type="presParOf" srcId="{18D1938C-247F-462B-BAAC-FF824D3580E8}" destId="{DE928EC2-9DE0-4427-B329-266E882DBC2D}" srcOrd="1" destOrd="0" presId="urn:microsoft.com/office/officeart/2005/8/layout/hierarchy1"/>
    <dgm:cxn modelId="{126CA893-3846-42F0-B34E-E5324624922D}" type="presParOf" srcId="{0BBD9504-FDD0-4CE8-96C2-F13450E72719}" destId="{A0BCC43C-A323-40F6-BBA5-048556D05B46}" srcOrd="1" destOrd="0" presId="urn:microsoft.com/office/officeart/2005/8/layout/hierarchy1"/>
    <dgm:cxn modelId="{674821CE-B12D-4208-AE88-402F64E714E2}" type="presParOf" srcId="{604279AB-3501-4461-BB06-5EFA09F538DD}" destId="{0E2E27BB-4774-41BB-8691-492FA9FF5A9C}" srcOrd="4" destOrd="0" presId="urn:microsoft.com/office/officeart/2005/8/layout/hierarchy1"/>
    <dgm:cxn modelId="{305B9290-1D29-4E3C-A549-B26F8B74AE0B}" type="presParOf" srcId="{604279AB-3501-4461-BB06-5EFA09F538DD}" destId="{B8BA8807-5FC9-45B8-B260-4094A38DE8F4}" srcOrd="5" destOrd="0" presId="urn:microsoft.com/office/officeart/2005/8/layout/hierarchy1"/>
    <dgm:cxn modelId="{3AC3F9F4-C9FC-4F7C-A8A7-8D45045E37A7}" type="presParOf" srcId="{B8BA8807-5FC9-45B8-B260-4094A38DE8F4}" destId="{9EE104F6-AB1D-463F-86A8-67159AABB55F}" srcOrd="0" destOrd="0" presId="urn:microsoft.com/office/officeart/2005/8/layout/hierarchy1"/>
    <dgm:cxn modelId="{A2C8D341-76C0-4B52-963E-ED5FAE663113}" type="presParOf" srcId="{9EE104F6-AB1D-463F-86A8-67159AABB55F}" destId="{AB145BB1-F19E-45A3-B0E1-4C84037AD2EE}" srcOrd="0" destOrd="0" presId="urn:microsoft.com/office/officeart/2005/8/layout/hierarchy1"/>
    <dgm:cxn modelId="{FC9B41C9-EB70-4C3D-8CE7-F354BA9CB43D}" type="presParOf" srcId="{9EE104F6-AB1D-463F-86A8-67159AABB55F}" destId="{1F41E582-ECCD-4AF5-84D3-FCDBC3D4CD1C}" srcOrd="1" destOrd="0" presId="urn:microsoft.com/office/officeart/2005/8/layout/hierarchy1"/>
    <dgm:cxn modelId="{E1477296-57F8-4A4D-B8F0-FC100973FF48}" type="presParOf" srcId="{B8BA8807-5FC9-45B8-B260-4094A38DE8F4}" destId="{968E5E42-C7F5-4553-A5BB-3D9D8DD8BA54}" srcOrd="1" destOrd="0" presId="urn:microsoft.com/office/officeart/2005/8/layout/hierarchy1"/>
    <dgm:cxn modelId="{C29CF7FB-ADA1-4F1A-9D8F-C4DA3677B4BA}" type="presParOf" srcId="{968E5E42-C7F5-4553-A5BB-3D9D8DD8BA54}" destId="{A29D35BE-5155-48F5-B159-E6E77ECC17EE}" srcOrd="0" destOrd="0" presId="urn:microsoft.com/office/officeart/2005/8/layout/hierarchy1"/>
    <dgm:cxn modelId="{301A2FEE-9271-41AB-9032-BA45E504A6DB}" type="presParOf" srcId="{968E5E42-C7F5-4553-A5BB-3D9D8DD8BA54}" destId="{F6FE0D84-9308-47B4-A701-2B334153F84D}" srcOrd="1" destOrd="0" presId="urn:microsoft.com/office/officeart/2005/8/layout/hierarchy1"/>
    <dgm:cxn modelId="{20A4F6E5-FDAB-4703-9433-36BD599CFF33}" type="presParOf" srcId="{F6FE0D84-9308-47B4-A701-2B334153F84D}" destId="{B5EB42CF-14FB-4C17-961D-A8F38D9F7E1A}" srcOrd="0" destOrd="0" presId="urn:microsoft.com/office/officeart/2005/8/layout/hierarchy1"/>
    <dgm:cxn modelId="{92A66D50-5075-4CA4-8AB4-4DFCC44B5247}" type="presParOf" srcId="{B5EB42CF-14FB-4C17-961D-A8F38D9F7E1A}" destId="{D20920F9-DDFE-4F23-A07D-21EB0886ECED}" srcOrd="0" destOrd="0" presId="urn:microsoft.com/office/officeart/2005/8/layout/hierarchy1"/>
    <dgm:cxn modelId="{EB084800-EE86-4079-92B7-1D28EF49D9EF}" type="presParOf" srcId="{B5EB42CF-14FB-4C17-961D-A8F38D9F7E1A}" destId="{E12A2D26-2041-4339-BD2A-E2DE5FB373AE}" srcOrd="1" destOrd="0" presId="urn:microsoft.com/office/officeart/2005/8/layout/hierarchy1"/>
    <dgm:cxn modelId="{A53761A8-75A0-4D81-B985-56F161A9C099}" type="presParOf" srcId="{F6FE0D84-9308-47B4-A701-2B334153F84D}" destId="{D43C81A3-B8F7-44AC-9085-64BEE0E4C892}" srcOrd="1" destOrd="0" presId="urn:microsoft.com/office/officeart/2005/8/layout/hierarchy1"/>
    <dgm:cxn modelId="{55028AA7-F8AA-4CFB-914D-EE00BDCF5FE0}" type="presParOf" srcId="{D43C81A3-B8F7-44AC-9085-64BEE0E4C892}" destId="{4EBF8A96-6BA3-4F44-BB1B-7CF27AE53C7C}" srcOrd="0" destOrd="0" presId="urn:microsoft.com/office/officeart/2005/8/layout/hierarchy1"/>
    <dgm:cxn modelId="{F2511AF5-AED3-458F-914B-AC978EE514D4}" type="presParOf" srcId="{D43C81A3-B8F7-44AC-9085-64BEE0E4C892}" destId="{8998A41D-88CE-46AC-9DD9-A8824D978B43}" srcOrd="1" destOrd="0" presId="urn:microsoft.com/office/officeart/2005/8/layout/hierarchy1"/>
    <dgm:cxn modelId="{A12532CE-B421-4D5A-A4D9-CF1A2A20CEAE}" type="presParOf" srcId="{8998A41D-88CE-46AC-9DD9-A8824D978B43}" destId="{6C92A39F-6D19-4F34-979F-55F5D1483FAB}" srcOrd="0" destOrd="0" presId="urn:microsoft.com/office/officeart/2005/8/layout/hierarchy1"/>
    <dgm:cxn modelId="{7ABD0434-9850-4115-84FA-1F79B903CB2A}" type="presParOf" srcId="{6C92A39F-6D19-4F34-979F-55F5D1483FAB}" destId="{0F5E8C8A-319A-45F0-9F18-1972715E6B01}" srcOrd="0" destOrd="0" presId="urn:microsoft.com/office/officeart/2005/8/layout/hierarchy1"/>
    <dgm:cxn modelId="{7EF41C79-FD21-46FD-8E47-7B82C00642EF}" type="presParOf" srcId="{6C92A39F-6D19-4F34-979F-55F5D1483FAB}" destId="{3C75E5A4-4520-45B7-81D3-D5007AA5E88A}" srcOrd="1" destOrd="0" presId="urn:microsoft.com/office/officeart/2005/8/layout/hierarchy1"/>
    <dgm:cxn modelId="{6963CC40-F345-4186-BB0D-8369F1AD9B39}" type="presParOf" srcId="{8998A41D-88CE-46AC-9DD9-A8824D978B43}" destId="{F9E424A0-1165-43F2-9C65-DD15EBB58FFE}" srcOrd="1" destOrd="0" presId="urn:microsoft.com/office/officeart/2005/8/layout/hierarchy1"/>
    <dgm:cxn modelId="{F95E5EFD-8307-4D41-875E-0F6BD2318F4C}" type="presParOf" srcId="{604279AB-3501-4461-BB06-5EFA09F538DD}" destId="{73DD75CD-FFD4-4F40-93A4-E9AB9D5BEF38}" srcOrd="6" destOrd="0" presId="urn:microsoft.com/office/officeart/2005/8/layout/hierarchy1"/>
    <dgm:cxn modelId="{9A3C9435-849B-401E-B77A-0E72FD625185}" type="presParOf" srcId="{604279AB-3501-4461-BB06-5EFA09F538DD}" destId="{6F26FEAB-7101-4B33-9BBA-8AC4B7126C10}" srcOrd="7" destOrd="0" presId="urn:microsoft.com/office/officeart/2005/8/layout/hierarchy1"/>
    <dgm:cxn modelId="{5B001790-CBB6-4F7D-8137-5AA5BE72D609}" type="presParOf" srcId="{6F26FEAB-7101-4B33-9BBA-8AC4B7126C10}" destId="{77BA1B96-D425-42D4-9925-80B23B95C73A}" srcOrd="0" destOrd="0" presId="urn:microsoft.com/office/officeart/2005/8/layout/hierarchy1"/>
    <dgm:cxn modelId="{CF0B0745-C769-4125-8FF2-8C9AE6739864}" type="presParOf" srcId="{77BA1B96-D425-42D4-9925-80B23B95C73A}" destId="{D7238F5B-3EB6-4928-A62A-60320CB18E8A}" srcOrd="0" destOrd="0" presId="urn:microsoft.com/office/officeart/2005/8/layout/hierarchy1"/>
    <dgm:cxn modelId="{198421AA-D941-475C-8B85-71642E4C4B1C}" type="presParOf" srcId="{77BA1B96-D425-42D4-9925-80B23B95C73A}" destId="{695F1AF0-1624-4980-AB6B-7075846A7EBF}" srcOrd="1" destOrd="0" presId="urn:microsoft.com/office/officeart/2005/8/layout/hierarchy1"/>
    <dgm:cxn modelId="{62484351-1745-4BB1-A0BD-3F8381EBC4CC}" type="presParOf" srcId="{6F26FEAB-7101-4B33-9BBA-8AC4B7126C10}" destId="{26E1775B-0022-4D4C-9E27-DC5B4307FC64}" srcOrd="1" destOrd="0" presId="urn:microsoft.com/office/officeart/2005/8/layout/hierarchy1"/>
    <dgm:cxn modelId="{66EFC971-CA5C-49BA-81C9-D5FD87854D68}" type="presParOf" srcId="{26E1775B-0022-4D4C-9E27-DC5B4307FC64}" destId="{AB9BF39A-770D-48F8-BBC0-C047448EDBE8}" srcOrd="0" destOrd="0" presId="urn:microsoft.com/office/officeart/2005/8/layout/hierarchy1"/>
    <dgm:cxn modelId="{1C205D50-27D1-43B9-8096-C96A38125FAE}" type="presParOf" srcId="{26E1775B-0022-4D4C-9E27-DC5B4307FC64}" destId="{D7E61C4C-533A-4438-AFF9-6755F8943D3D}" srcOrd="1" destOrd="0" presId="urn:microsoft.com/office/officeart/2005/8/layout/hierarchy1"/>
    <dgm:cxn modelId="{9AEFDF73-5FCE-4BFC-8EEA-C2E7F6A3BD1C}" type="presParOf" srcId="{D7E61C4C-533A-4438-AFF9-6755F8943D3D}" destId="{63499E37-00E2-4BAC-82D1-4C15A18A6476}" srcOrd="0" destOrd="0" presId="urn:microsoft.com/office/officeart/2005/8/layout/hierarchy1"/>
    <dgm:cxn modelId="{484347A6-FA45-470A-9977-9D6C5E18A3DD}" type="presParOf" srcId="{63499E37-00E2-4BAC-82D1-4C15A18A6476}" destId="{B48E35B4-2AB1-4D94-AC32-884B0A1A738B}" srcOrd="0" destOrd="0" presId="urn:microsoft.com/office/officeart/2005/8/layout/hierarchy1"/>
    <dgm:cxn modelId="{5DBA9324-01DF-4D3A-8D53-97F65DD162BD}" type="presParOf" srcId="{63499E37-00E2-4BAC-82D1-4C15A18A6476}" destId="{5AC57BF7-E3B3-4D33-BA1E-63B050E680B7}" srcOrd="1" destOrd="0" presId="urn:microsoft.com/office/officeart/2005/8/layout/hierarchy1"/>
    <dgm:cxn modelId="{75AE9CD4-B98F-44DC-B200-DBBB4097BEAC}" type="presParOf" srcId="{D7E61C4C-533A-4438-AFF9-6755F8943D3D}" destId="{65989E35-D108-4AE2-9ED4-88036876B1E5}" srcOrd="1" destOrd="0" presId="urn:microsoft.com/office/officeart/2005/8/layout/hierarchy1"/>
    <dgm:cxn modelId="{3BA92782-17EC-4430-A843-94E0284352BC}" type="presParOf" srcId="{65989E35-D108-4AE2-9ED4-88036876B1E5}" destId="{BCEAAFCE-768F-484B-8935-13A2BD8397EB}" srcOrd="0" destOrd="0" presId="urn:microsoft.com/office/officeart/2005/8/layout/hierarchy1"/>
    <dgm:cxn modelId="{99201CFE-D628-4E43-8278-9ABC2EE3C908}" type="presParOf" srcId="{65989E35-D108-4AE2-9ED4-88036876B1E5}" destId="{12E3E6E0-287D-4E81-8394-B399C8502F85}" srcOrd="1" destOrd="0" presId="urn:microsoft.com/office/officeart/2005/8/layout/hierarchy1"/>
    <dgm:cxn modelId="{0276FA14-49C4-452D-9688-BF06E341B9F4}" type="presParOf" srcId="{12E3E6E0-287D-4E81-8394-B399C8502F85}" destId="{00B94F72-E02F-4DBB-82FC-2556C6B20C23}" srcOrd="0" destOrd="0" presId="urn:microsoft.com/office/officeart/2005/8/layout/hierarchy1"/>
    <dgm:cxn modelId="{4EF177CF-32AF-4FA9-9819-75850B4078AC}" type="presParOf" srcId="{00B94F72-E02F-4DBB-82FC-2556C6B20C23}" destId="{B74875DE-5B20-4010-AB86-067751325D7D}" srcOrd="0" destOrd="0" presId="urn:microsoft.com/office/officeart/2005/8/layout/hierarchy1"/>
    <dgm:cxn modelId="{B3F1879B-9F29-4E16-A00B-E4CD2712C5F4}" type="presParOf" srcId="{00B94F72-E02F-4DBB-82FC-2556C6B20C23}" destId="{77B394C5-94B9-455E-BEF5-8CEB7504142C}" srcOrd="1" destOrd="0" presId="urn:microsoft.com/office/officeart/2005/8/layout/hierarchy1"/>
    <dgm:cxn modelId="{FB83910A-786E-4623-A45B-C3E47EC2DBEE}" type="presParOf" srcId="{12E3E6E0-287D-4E81-8394-B399C8502F85}" destId="{F13B9DDB-2F58-4871-8B7D-2A8839F7758E}" srcOrd="1" destOrd="0" presId="urn:microsoft.com/office/officeart/2005/8/layout/hierarchy1"/>
    <dgm:cxn modelId="{388F2A93-E8F5-495A-AFE4-F7EF5DF4D8CD}" type="presParOf" srcId="{604279AB-3501-4461-BB06-5EFA09F538DD}" destId="{8095952F-DA9F-4B51-9C9D-A3C2A993ECB7}" srcOrd="8" destOrd="0" presId="urn:microsoft.com/office/officeart/2005/8/layout/hierarchy1"/>
    <dgm:cxn modelId="{612C41AB-7632-4368-8C8B-5835C535B096}" type="presParOf" srcId="{604279AB-3501-4461-BB06-5EFA09F538DD}" destId="{55D37EB4-8311-4D85-AD5E-91847C353176}" srcOrd="9" destOrd="0" presId="urn:microsoft.com/office/officeart/2005/8/layout/hierarchy1"/>
    <dgm:cxn modelId="{2BC2BE8C-21A3-470C-B1B7-FFDBDABADD35}" type="presParOf" srcId="{55D37EB4-8311-4D85-AD5E-91847C353176}" destId="{512045D8-0F3E-4F84-8F23-FF78BBCF30B0}" srcOrd="0" destOrd="0" presId="urn:microsoft.com/office/officeart/2005/8/layout/hierarchy1"/>
    <dgm:cxn modelId="{762A82AB-4598-4FE7-9302-52653E1AE117}" type="presParOf" srcId="{512045D8-0F3E-4F84-8F23-FF78BBCF30B0}" destId="{9B178D94-4BF7-4580-9FD3-F9B6D698CEBB}" srcOrd="0" destOrd="0" presId="urn:microsoft.com/office/officeart/2005/8/layout/hierarchy1"/>
    <dgm:cxn modelId="{16F9FE62-342B-4743-A25C-9F00CF10E328}" type="presParOf" srcId="{512045D8-0F3E-4F84-8F23-FF78BBCF30B0}" destId="{106EEB06-BFDF-4480-AC37-EF41EEB38E61}" srcOrd="1" destOrd="0" presId="urn:microsoft.com/office/officeart/2005/8/layout/hierarchy1"/>
    <dgm:cxn modelId="{4A199CF0-6536-4BD0-B5A2-8031A336DA6F}" type="presParOf" srcId="{55D37EB4-8311-4D85-AD5E-91847C353176}" destId="{2E3CB4A6-F6D1-4D94-9205-F3C437F26CEA}" srcOrd="1" destOrd="0" presId="urn:microsoft.com/office/officeart/2005/8/layout/hierarchy1"/>
    <dgm:cxn modelId="{13BA77C4-1331-4A0F-A702-2C26D29302E7}" type="presParOf" srcId="{604279AB-3501-4461-BB06-5EFA09F538DD}" destId="{C1589154-B6D6-4040-BDC0-222A6413BEDB}" srcOrd="10" destOrd="0" presId="urn:microsoft.com/office/officeart/2005/8/layout/hierarchy1"/>
    <dgm:cxn modelId="{0C5905A0-1393-4BF4-AFE5-3BCB1163F646}" type="presParOf" srcId="{604279AB-3501-4461-BB06-5EFA09F538DD}" destId="{B922EF56-6E09-4D03-B132-92FCC1FE40D7}" srcOrd="11" destOrd="0" presId="urn:microsoft.com/office/officeart/2005/8/layout/hierarchy1"/>
    <dgm:cxn modelId="{12C507F5-6582-4C61-9DAB-1E72BD68D507}" type="presParOf" srcId="{B922EF56-6E09-4D03-B132-92FCC1FE40D7}" destId="{7F392F40-EEC0-4802-8DF7-EF5D96F51473}" srcOrd="0" destOrd="0" presId="urn:microsoft.com/office/officeart/2005/8/layout/hierarchy1"/>
    <dgm:cxn modelId="{D3BE75CE-BD66-4605-887E-6AD6B330F53A}" type="presParOf" srcId="{7F392F40-EEC0-4802-8DF7-EF5D96F51473}" destId="{81398BF4-D11E-4660-8782-FA529DC3AAB4}" srcOrd="0" destOrd="0" presId="urn:microsoft.com/office/officeart/2005/8/layout/hierarchy1"/>
    <dgm:cxn modelId="{2798E5AA-7228-421F-8E92-228288FFB778}" type="presParOf" srcId="{7F392F40-EEC0-4802-8DF7-EF5D96F51473}" destId="{C0CABF4B-CD88-42AC-9CA7-B7216DF1CCF9}" srcOrd="1" destOrd="0" presId="urn:microsoft.com/office/officeart/2005/8/layout/hierarchy1"/>
    <dgm:cxn modelId="{CD2A6D0C-F9C4-4F45-8774-229C360D158D}" type="presParOf" srcId="{B922EF56-6E09-4D03-B132-92FCC1FE40D7}" destId="{04944C5A-11E8-41BD-932C-6EC963C0A56E}" srcOrd="1" destOrd="0" presId="urn:microsoft.com/office/officeart/2005/8/layout/hierarchy1"/>
    <dgm:cxn modelId="{00D0713A-FE3E-483B-9B46-B2841F0E8787}" type="presParOf" srcId="{B40079CE-F59F-4533-9BE5-5DE1673166FA}" destId="{173BAFA0-E48E-4612-8E34-77485E18E8A7}" srcOrd="2" destOrd="0" presId="urn:microsoft.com/office/officeart/2005/8/layout/hierarchy1"/>
    <dgm:cxn modelId="{5A4D8AA4-5C5A-4A00-A0D7-A584B482070F}" type="presParOf" srcId="{B40079CE-F59F-4533-9BE5-5DE1673166FA}" destId="{89702D2D-DFAB-460E-95AC-D6017D42EC3A}" srcOrd="3" destOrd="0" presId="urn:microsoft.com/office/officeart/2005/8/layout/hierarchy1"/>
    <dgm:cxn modelId="{0D311AE7-0E39-48A0-AD03-F0DBDE3037BF}" type="presParOf" srcId="{89702D2D-DFAB-460E-95AC-D6017D42EC3A}" destId="{03FDDA16-BE99-49C7-AC78-FE20393A26E4}" srcOrd="0" destOrd="0" presId="urn:microsoft.com/office/officeart/2005/8/layout/hierarchy1"/>
    <dgm:cxn modelId="{68D15865-D0BC-4335-A591-0F57F15F2072}" type="presParOf" srcId="{03FDDA16-BE99-49C7-AC78-FE20393A26E4}" destId="{3FFE963F-11DC-43A5-8175-B11489D0F305}" srcOrd="0" destOrd="0" presId="urn:microsoft.com/office/officeart/2005/8/layout/hierarchy1"/>
    <dgm:cxn modelId="{57AD867D-AFF8-456A-BE30-38A9F765E0AD}" type="presParOf" srcId="{03FDDA16-BE99-49C7-AC78-FE20393A26E4}" destId="{62B60CA0-BE8D-41BE-A91B-FC111D7B3133}" srcOrd="1" destOrd="0" presId="urn:microsoft.com/office/officeart/2005/8/layout/hierarchy1"/>
    <dgm:cxn modelId="{9B1DA4D0-EBFC-4AC3-B601-5DE3B5279636}" type="presParOf" srcId="{89702D2D-DFAB-460E-95AC-D6017D42EC3A}" destId="{24E4C02A-90CD-4F01-A87F-CE3714F9EA50}" srcOrd="1" destOrd="0" presId="urn:microsoft.com/office/officeart/2005/8/layout/hierarchy1"/>
    <dgm:cxn modelId="{AC604240-D48C-4483-ACB2-D449B700B66C}" type="presParOf" srcId="{B40079CE-F59F-4533-9BE5-5DE1673166FA}" destId="{CA145F2D-3C86-4560-AFF9-D948B263B4AF}" srcOrd="4" destOrd="0" presId="urn:microsoft.com/office/officeart/2005/8/layout/hierarchy1"/>
    <dgm:cxn modelId="{F22CEB55-A413-4098-BD19-699D568AF639}" type="presParOf" srcId="{B40079CE-F59F-4533-9BE5-5DE1673166FA}" destId="{795D9A5C-EC1D-4A45-BC2C-4ACA2B69CDE0}" srcOrd="5" destOrd="0" presId="urn:microsoft.com/office/officeart/2005/8/layout/hierarchy1"/>
    <dgm:cxn modelId="{47349142-172D-4D45-B2CC-F3BF97AF2DF3}" type="presParOf" srcId="{795D9A5C-EC1D-4A45-BC2C-4ACA2B69CDE0}" destId="{16D06C62-C358-4E44-83C1-6AF64C50237F}" srcOrd="0" destOrd="0" presId="urn:microsoft.com/office/officeart/2005/8/layout/hierarchy1"/>
    <dgm:cxn modelId="{D647C459-FF50-4083-BEF0-0BC27647F500}" type="presParOf" srcId="{16D06C62-C358-4E44-83C1-6AF64C50237F}" destId="{58BF4610-184D-4F66-B6BD-00D31E82A1C1}" srcOrd="0" destOrd="0" presId="urn:microsoft.com/office/officeart/2005/8/layout/hierarchy1"/>
    <dgm:cxn modelId="{3DD78393-3A7E-47F3-A49C-581BB0B3639A}" type="presParOf" srcId="{16D06C62-C358-4E44-83C1-6AF64C50237F}" destId="{005DA4DC-23A9-44CE-A0DF-97FD0F66908E}" srcOrd="1" destOrd="0" presId="urn:microsoft.com/office/officeart/2005/8/layout/hierarchy1"/>
    <dgm:cxn modelId="{76008C15-BB0F-4C1F-99B3-7EA0E74D7AC1}" type="presParOf" srcId="{795D9A5C-EC1D-4A45-BC2C-4ACA2B69CDE0}" destId="{1EFEE017-11DA-42EA-A2B3-7346278A3AEF}" srcOrd="1" destOrd="0" presId="urn:microsoft.com/office/officeart/2005/8/layout/hierarchy1"/>
    <dgm:cxn modelId="{F2D92B4B-133F-4D18-A215-1E0354531112}" type="presParOf" srcId="{B40079CE-F59F-4533-9BE5-5DE1673166FA}" destId="{3D8EC735-A73F-45DE-BC6B-D48EE2810CA2}" srcOrd="6" destOrd="0" presId="urn:microsoft.com/office/officeart/2005/8/layout/hierarchy1"/>
    <dgm:cxn modelId="{82A892AE-D19B-4F55-B51D-81199C5891AE}" type="presParOf" srcId="{B40079CE-F59F-4533-9BE5-5DE1673166FA}" destId="{33DE0D59-884C-416E-B17E-C0C060735D80}" srcOrd="7" destOrd="0" presId="urn:microsoft.com/office/officeart/2005/8/layout/hierarchy1"/>
    <dgm:cxn modelId="{B631EE98-EEA7-4F91-858C-B906FE32CE5C}" type="presParOf" srcId="{33DE0D59-884C-416E-B17E-C0C060735D80}" destId="{9372E2C2-DA28-4047-BFFE-6EF94468008E}" srcOrd="0" destOrd="0" presId="urn:microsoft.com/office/officeart/2005/8/layout/hierarchy1"/>
    <dgm:cxn modelId="{2A875F1E-AA0E-4D97-B3F1-CEDDBD471B9A}" type="presParOf" srcId="{9372E2C2-DA28-4047-BFFE-6EF94468008E}" destId="{8833D21D-4740-4EE1-8A70-1B91C7EA124B}" srcOrd="0" destOrd="0" presId="urn:microsoft.com/office/officeart/2005/8/layout/hierarchy1"/>
    <dgm:cxn modelId="{F56047D1-B173-44C8-A000-4CF206C2CCB7}" type="presParOf" srcId="{9372E2C2-DA28-4047-BFFE-6EF94468008E}" destId="{B6922821-0752-4438-BDDA-8D59D97FF7ED}" srcOrd="1" destOrd="0" presId="urn:microsoft.com/office/officeart/2005/8/layout/hierarchy1"/>
    <dgm:cxn modelId="{2B568E0A-4A1D-43D1-AE0F-ADC691CF922F}" type="presParOf" srcId="{33DE0D59-884C-416E-B17E-C0C060735D80}" destId="{B1509083-9A1C-4D40-9A53-7A80E799698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F324E-05D2-4000-84CF-688C198685B0}" type="doc">
      <dgm:prSet loTypeId="urn:microsoft.com/office/officeart/2005/8/layout/cycle3" loCatId="cycle" qsTypeId="urn:microsoft.com/office/officeart/2005/8/quickstyle/3d3" qsCatId="3D" csTypeId="urn:microsoft.com/office/officeart/2005/8/colors/accent6_5" csCatId="accent6" phldr="1"/>
      <dgm:spPr/>
      <dgm:t>
        <a:bodyPr/>
        <a:lstStyle/>
        <a:p>
          <a:endParaRPr lang="en-IE"/>
        </a:p>
      </dgm:t>
    </dgm:pt>
    <dgm:pt modelId="{2CBAFBBC-E8CA-4A81-BD43-97AE8E2F7EDB}">
      <dgm:prSet phldrT="[Text]"/>
      <dgm:spPr/>
      <dgm:t>
        <a:bodyPr/>
        <a:lstStyle/>
        <a:p>
          <a:r>
            <a:rPr lang="en-IE" dirty="0" smtClean="0"/>
            <a:t>Information Gathering</a:t>
          </a:r>
          <a:endParaRPr lang="en-IE" dirty="0"/>
        </a:p>
      </dgm:t>
    </dgm:pt>
    <dgm:pt modelId="{820C49BA-CD9A-498F-83AC-CCE30CFEA3F0}" type="parTrans" cxnId="{9C5E6230-3469-4D60-84DE-49D363F96D4F}">
      <dgm:prSet/>
      <dgm:spPr/>
      <dgm:t>
        <a:bodyPr/>
        <a:lstStyle/>
        <a:p>
          <a:endParaRPr lang="en-IE"/>
        </a:p>
      </dgm:t>
    </dgm:pt>
    <dgm:pt modelId="{C2C02A31-8E6D-496F-9D68-08E5CE3F9B66}" type="sibTrans" cxnId="{9C5E6230-3469-4D60-84DE-49D363F96D4F}">
      <dgm:prSet/>
      <dgm:spPr/>
      <dgm:t>
        <a:bodyPr/>
        <a:lstStyle/>
        <a:p>
          <a:endParaRPr lang="en-IE"/>
        </a:p>
      </dgm:t>
    </dgm:pt>
    <dgm:pt modelId="{A3990AE9-BF80-4C30-9C0D-674C4437C103}">
      <dgm:prSet phldrT="[Text]"/>
      <dgm:spPr/>
      <dgm:t>
        <a:bodyPr/>
        <a:lstStyle/>
        <a:p>
          <a:r>
            <a:rPr lang="en-IE" dirty="0" smtClean="0"/>
            <a:t>Threat Assessment</a:t>
          </a:r>
          <a:endParaRPr lang="en-IE" dirty="0"/>
        </a:p>
      </dgm:t>
    </dgm:pt>
    <dgm:pt modelId="{F6D50721-793F-4F87-A3EC-BCCA2A622E99}" type="parTrans" cxnId="{58CF4A21-2509-463D-B62E-61B5B25E77FF}">
      <dgm:prSet/>
      <dgm:spPr/>
      <dgm:t>
        <a:bodyPr/>
        <a:lstStyle/>
        <a:p>
          <a:endParaRPr lang="en-IE"/>
        </a:p>
      </dgm:t>
    </dgm:pt>
    <dgm:pt modelId="{3A54C387-6BD2-4E2B-9E02-3992B4FD826E}" type="sibTrans" cxnId="{58CF4A21-2509-463D-B62E-61B5B25E77FF}">
      <dgm:prSet/>
      <dgm:spPr/>
      <dgm:t>
        <a:bodyPr/>
        <a:lstStyle/>
        <a:p>
          <a:endParaRPr lang="en-IE"/>
        </a:p>
      </dgm:t>
    </dgm:pt>
    <dgm:pt modelId="{88CA4857-F7DB-4A94-AA0B-6C246172930C}">
      <dgm:prSet phldrT="[Text]"/>
      <dgm:spPr/>
      <dgm:t>
        <a:bodyPr/>
        <a:lstStyle/>
        <a:p>
          <a:r>
            <a:rPr lang="en-IE" dirty="0" smtClean="0"/>
            <a:t>Metrics Definition &amp; Approval</a:t>
          </a:r>
          <a:endParaRPr lang="en-IE" dirty="0"/>
        </a:p>
      </dgm:t>
    </dgm:pt>
    <dgm:pt modelId="{206EEDE4-4E75-43E3-9E6D-A52870D198BC}" type="parTrans" cxnId="{E603C8AA-E289-4F61-81A9-7E0B0FED5823}">
      <dgm:prSet/>
      <dgm:spPr/>
      <dgm:t>
        <a:bodyPr/>
        <a:lstStyle/>
        <a:p>
          <a:endParaRPr lang="en-IE"/>
        </a:p>
      </dgm:t>
    </dgm:pt>
    <dgm:pt modelId="{54530445-11F7-4D9E-AF44-2A8F4CA06DDD}" type="sibTrans" cxnId="{E603C8AA-E289-4F61-81A9-7E0B0FED5823}">
      <dgm:prSet/>
      <dgm:spPr/>
      <dgm:t>
        <a:bodyPr/>
        <a:lstStyle/>
        <a:p>
          <a:endParaRPr lang="en-IE"/>
        </a:p>
      </dgm:t>
    </dgm:pt>
    <dgm:pt modelId="{D41D9109-2A62-4549-BE61-A9B321F59C61}">
      <dgm:prSet phldrT="[Text]"/>
      <dgm:spPr/>
      <dgm:t>
        <a:bodyPr/>
        <a:lstStyle/>
        <a:p>
          <a:r>
            <a:rPr lang="en-IE" dirty="0" smtClean="0"/>
            <a:t>Implement Metrics</a:t>
          </a:r>
          <a:endParaRPr lang="en-IE" dirty="0"/>
        </a:p>
      </dgm:t>
    </dgm:pt>
    <dgm:pt modelId="{3B9C6D09-40AB-4BE3-9BA6-503F91626317}" type="parTrans" cxnId="{6A761021-0026-4D0B-8B79-08FACAD3E7F5}">
      <dgm:prSet/>
      <dgm:spPr/>
      <dgm:t>
        <a:bodyPr/>
        <a:lstStyle/>
        <a:p>
          <a:endParaRPr lang="en-IE"/>
        </a:p>
      </dgm:t>
    </dgm:pt>
    <dgm:pt modelId="{A02FBACF-9F6D-40D1-8E3F-1A2C8DA1F01B}" type="sibTrans" cxnId="{6A761021-0026-4D0B-8B79-08FACAD3E7F5}">
      <dgm:prSet/>
      <dgm:spPr/>
      <dgm:t>
        <a:bodyPr/>
        <a:lstStyle/>
        <a:p>
          <a:endParaRPr lang="en-IE"/>
        </a:p>
      </dgm:t>
    </dgm:pt>
    <dgm:pt modelId="{B42AFE6F-D398-478A-90D3-4E202FC1AEB3}">
      <dgm:prSet phldrT="[Text]"/>
      <dgm:spPr/>
      <dgm:t>
        <a:bodyPr/>
        <a:lstStyle/>
        <a:p>
          <a:r>
            <a:rPr lang="en-IE" dirty="0" smtClean="0"/>
            <a:t>Communicate Metrics</a:t>
          </a:r>
          <a:endParaRPr lang="en-IE" dirty="0"/>
        </a:p>
      </dgm:t>
    </dgm:pt>
    <dgm:pt modelId="{7B79025D-47AF-4AB2-A28B-6794E9C164F7}" type="parTrans" cxnId="{E4E7B431-D7DE-4CFC-B7DB-4434656946CF}">
      <dgm:prSet/>
      <dgm:spPr/>
      <dgm:t>
        <a:bodyPr/>
        <a:lstStyle/>
        <a:p>
          <a:endParaRPr lang="en-IE"/>
        </a:p>
      </dgm:t>
    </dgm:pt>
    <dgm:pt modelId="{4E5C81E0-D014-4C9C-8B72-0A4065F0CA77}" type="sibTrans" cxnId="{E4E7B431-D7DE-4CFC-B7DB-4434656946CF}">
      <dgm:prSet/>
      <dgm:spPr/>
      <dgm:t>
        <a:bodyPr/>
        <a:lstStyle/>
        <a:p>
          <a:endParaRPr lang="en-IE"/>
        </a:p>
      </dgm:t>
    </dgm:pt>
    <dgm:pt modelId="{37E5613E-E1D1-46F3-B6D3-C6BE0FBE0FC5}" type="pres">
      <dgm:prSet presAssocID="{E1BF324E-05D2-4000-84CF-688C198685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E"/>
        </a:p>
      </dgm:t>
    </dgm:pt>
    <dgm:pt modelId="{DCE0DD14-6371-43A6-A9B8-5910FC3F0F9F}" type="pres">
      <dgm:prSet presAssocID="{E1BF324E-05D2-4000-84CF-688C198685B0}" presName="cycle" presStyleCnt="0"/>
      <dgm:spPr/>
      <dgm:t>
        <a:bodyPr/>
        <a:lstStyle/>
        <a:p>
          <a:endParaRPr lang="en-IE"/>
        </a:p>
      </dgm:t>
    </dgm:pt>
    <dgm:pt modelId="{5D6FB185-6CEB-4F18-A2E8-6D495A15634E}" type="pres">
      <dgm:prSet presAssocID="{2CBAFBBC-E8CA-4A81-BD43-97AE8E2F7ED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F30187D4-1A30-4B6F-9C20-5755B25DAB3D}" type="pres">
      <dgm:prSet presAssocID="{C2C02A31-8E6D-496F-9D68-08E5CE3F9B66}" presName="sibTransFirstNode" presStyleLbl="bgShp" presStyleIdx="0" presStyleCnt="1"/>
      <dgm:spPr/>
      <dgm:t>
        <a:bodyPr/>
        <a:lstStyle/>
        <a:p>
          <a:endParaRPr lang="en-IE"/>
        </a:p>
      </dgm:t>
    </dgm:pt>
    <dgm:pt modelId="{1E23BEBC-3CAC-458B-959E-DDF0218E1BF3}" type="pres">
      <dgm:prSet presAssocID="{A3990AE9-BF80-4C30-9C0D-674C4437C103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FF3771A0-321B-419E-9EF1-8A4056319864}" type="pres">
      <dgm:prSet presAssocID="{88CA4857-F7DB-4A94-AA0B-6C246172930C}" presName="nodeFollowingNodes" presStyleLbl="node1" presStyleIdx="2" presStyleCnt="5" custRadScaleRad="105832" custRadScaleInc="-2469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41051C03-7CEE-4B0E-B3C9-3A8832EACF5F}" type="pres">
      <dgm:prSet presAssocID="{D41D9109-2A62-4549-BE61-A9B321F59C61}" presName="nodeFollowingNodes" presStyleLbl="node1" presStyleIdx="3" presStyleCnt="5" custRadScaleRad="91979" custRadScaleInc="17618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  <dgm:pt modelId="{85CFE629-3678-4CE9-B2EE-2B2E108A7E51}" type="pres">
      <dgm:prSet presAssocID="{B42AFE6F-D398-478A-90D3-4E202FC1AEB3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E"/>
        </a:p>
      </dgm:t>
    </dgm:pt>
  </dgm:ptLst>
  <dgm:cxnLst>
    <dgm:cxn modelId="{E1ABC026-FCDE-462A-A91C-FBF625441D5E}" type="presOf" srcId="{88CA4857-F7DB-4A94-AA0B-6C246172930C}" destId="{FF3771A0-321B-419E-9EF1-8A4056319864}" srcOrd="0" destOrd="0" presId="urn:microsoft.com/office/officeart/2005/8/layout/cycle3"/>
    <dgm:cxn modelId="{E603C8AA-E289-4F61-81A9-7E0B0FED5823}" srcId="{E1BF324E-05D2-4000-84CF-688C198685B0}" destId="{88CA4857-F7DB-4A94-AA0B-6C246172930C}" srcOrd="2" destOrd="0" parTransId="{206EEDE4-4E75-43E3-9E6D-A52870D198BC}" sibTransId="{54530445-11F7-4D9E-AF44-2A8F4CA06DDD}"/>
    <dgm:cxn modelId="{8ACABA9F-7FC3-453F-B7DD-F01B65B4687D}" type="presOf" srcId="{C2C02A31-8E6D-496F-9D68-08E5CE3F9B66}" destId="{F30187D4-1A30-4B6F-9C20-5755B25DAB3D}" srcOrd="0" destOrd="0" presId="urn:microsoft.com/office/officeart/2005/8/layout/cycle3"/>
    <dgm:cxn modelId="{58CF4A21-2509-463D-B62E-61B5B25E77FF}" srcId="{E1BF324E-05D2-4000-84CF-688C198685B0}" destId="{A3990AE9-BF80-4C30-9C0D-674C4437C103}" srcOrd="1" destOrd="0" parTransId="{F6D50721-793F-4F87-A3EC-BCCA2A622E99}" sibTransId="{3A54C387-6BD2-4E2B-9E02-3992B4FD826E}"/>
    <dgm:cxn modelId="{6A761021-0026-4D0B-8B79-08FACAD3E7F5}" srcId="{E1BF324E-05D2-4000-84CF-688C198685B0}" destId="{D41D9109-2A62-4549-BE61-A9B321F59C61}" srcOrd="3" destOrd="0" parTransId="{3B9C6D09-40AB-4BE3-9BA6-503F91626317}" sibTransId="{A02FBACF-9F6D-40D1-8E3F-1A2C8DA1F01B}"/>
    <dgm:cxn modelId="{9C5E6230-3469-4D60-84DE-49D363F96D4F}" srcId="{E1BF324E-05D2-4000-84CF-688C198685B0}" destId="{2CBAFBBC-E8CA-4A81-BD43-97AE8E2F7EDB}" srcOrd="0" destOrd="0" parTransId="{820C49BA-CD9A-498F-83AC-CCE30CFEA3F0}" sibTransId="{C2C02A31-8E6D-496F-9D68-08E5CE3F9B66}"/>
    <dgm:cxn modelId="{73EDCBDF-FC7A-433C-BDE3-917103D1086B}" type="presOf" srcId="{E1BF324E-05D2-4000-84CF-688C198685B0}" destId="{37E5613E-E1D1-46F3-B6D3-C6BE0FBE0FC5}" srcOrd="0" destOrd="0" presId="urn:microsoft.com/office/officeart/2005/8/layout/cycle3"/>
    <dgm:cxn modelId="{68289050-5C1E-4FF7-8C14-29469B121B2D}" type="presOf" srcId="{2CBAFBBC-E8CA-4A81-BD43-97AE8E2F7EDB}" destId="{5D6FB185-6CEB-4F18-A2E8-6D495A15634E}" srcOrd="0" destOrd="0" presId="urn:microsoft.com/office/officeart/2005/8/layout/cycle3"/>
    <dgm:cxn modelId="{9A9C6715-4FB7-4C25-8315-24BFD24666EF}" type="presOf" srcId="{B42AFE6F-D398-478A-90D3-4E202FC1AEB3}" destId="{85CFE629-3678-4CE9-B2EE-2B2E108A7E51}" srcOrd="0" destOrd="0" presId="urn:microsoft.com/office/officeart/2005/8/layout/cycle3"/>
    <dgm:cxn modelId="{5152EFBA-C732-46D0-9A65-2027142A8460}" type="presOf" srcId="{A3990AE9-BF80-4C30-9C0D-674C4437C103}" destId="{1E23BEBC-3CAC-458B-959E-DDF0218E1BF3}" srcOrd="0" destOrd="0" presId="urn:microsoft.com/office/officeart/2005/8/layout/cycle3"/>
    <dgm:cxn modelId="{17A9000F-EA03-4970-9C13-0D9D9C6B69D0}" type="presOf" srcId="{D41D9109-2A62-4549-BE61-A9B321F59C61}" destId="{41051C03-7CEE-4B0E-B3C9-3A8832EACF5F}" srcOrd="0" destOrd="0" presId="urn:microsoft.com/office/officeart/2005/8/layout/cycle3"/>
    <dgm:cxn modelId="{E4E7B431-D7DE-4CFC-B7DB-4434656946CF}" srcId="{E1BF324E-05D2-4000-84CF-688C198685B0}" destId="{B42AFE6F-D398-478A-90D3-4E202FC1AEB3}" srcOrd="4" destOrd="0" parTransId="{7B79025D-47AF-4AB2-A28B-6794E9C164F7}" sibTransId="{4E5C81E0-D014-4C9C-8B72-0A4065F0CA77}"/>
    <dgm:cxn modelId="{1C761008-90EB-47B8-8C27-8C2D40C07C5F}" type="presParOf" srcId="{37E5613E-E1D1-46F3-B6D3-C6BE0FBE0FC5}" destId="{DCE0DD14-6371-43A6-A9B8-5910FC3F0F9F}" srcOrd="0" destOrd="0" presId="urn:microsoft.com/office/officeart/2005/8/layout/cycle3"/>
    <dgm:cxn modelId="{128E507E-384F-4AB6-B402-73F226E9B15C}" type="presParOf" srcId="{DCE0DD14-6371-43A6-A9B8-5910FC3F0F9F}" destId="{5D6FB185-6CEB-4F18-A2E8-6D495A15634E}" srcOrd="0" destOrd="0" presId="urn:microsoft.com/office/officeart/2005/8/layout/cycle3"/>
    <dgm:cxn modelId="{23F6126C-FE58-416A-8552-22723C2B56E8}" type="presParOf" srcId="{DCE0DD14-6371-43A6-A9B8-5910FC3F0F9F}" destId="{F30187D4-1A30-4B6F-9C20-5755B25DAB3D}" srcOrd="1" destOrd="0" presId="urn:microsoft.com/office/officeart/2005/8/layout/cycle3"/>
    <dgm:cxn modelId="{B31BA316-1FCF-4C28-A285-BA83E63FE810}" type="presParOf" srcId="{DCE0DD14-6371-43A6-A9B8-5910FC3F0F9F}" destId="{1E23BEBC-3CAC-458B-959E-DDF0218E1BF3}" srcOrd="2" destOrd="0" presId="urn:microsoft.com/office/officeart/2005/8/layout/cycle3"/>
    <dgm:cxn modelId="{CD209E72-E17D-4035-AA68-4485D70449FC}" type="presParOf" srcId="{DCE0DD14-6371-43A6-A9B8-5910FC3F0F9F}" destId="{FF3771A0-321B-419E-9EF1-8A4056319864}" srcOrd="3" destOrd="0" presId="urn:microsoft.com/office/officeart/2005/8/layout/cycle3"/>
    <dgm:cxn modelId="{4C1683D9-A950-48E7-9C10-8B5787268DA8}" type="presParOf" srcId="{DCE0DD14-6371-43A6-A9B8-5910FC3F0F9F}" destId="{41051C03-7CEE-4B0E-B3C9-3A8832EACF5F}" srcOrd="4" destOrd="0" presId="urn:microsoft.com/office/officeart/2005/8/layout/cycle3"/>
    <dgm:cxn modelId="{929BF539-A5CD-4EB8-AEED-FE57B1D876DE}" type="presParOf" srcId="{DCE0DD14-6371-43A6-A9B8-5910FC3F0F9F}" destId="{85CFE629-3678-4CE9-B2EE-2B2E108A7E5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EC735-A73F-45DE-BC6B-D48EE2810CA2}">
      <dsp:nvSpPr>
        <dsp:cNvPr id="0" name=""/>
        <dsp:cNvSpPr/>
      </dsp:nvSpPr>
      <dsp:spPr>
        <a:xfrm>
          <a:off x="5662268" y="544838"/>
          <a:ext cx="1566593" cy="24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58"/>
              </a:lnTo>
              <a:lnTo>
                <a:pt x="1566593" y="169358"/>
              </a:lnTo>
              <a:lnTo>
                <a:pt x="1566593" y="248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45F2D-3C86-4560-AFF9-D948B263B4AF}">
      <dsp:nvSpPr>
        <dsp:cNvPr id="0" name=""/>
        <dsp:cNvSpPr/>
      </dsp:nvSpPr>
      <dsp:spPr>
        <a:xfrm>
          <a:off x="5662268" y="544838"/>
          <a:ext cx="522197" cy="24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58"/>
              </a:lnTo>
              <a:lnTo>
                <a:pt x="522197" y="169358"/>
              </a:lnTo>
              <a:lnTo>
                <a:pt x="522197" y="248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BAFA0-E48E-4612-8E34-77485E18E8A7}">
      <dsp:nvSpPr>
        <dsp:cNvPr id="0" name=""/>
        <dsp:cNvSpPr/>
      </dsp:nvSpPr>
      <dsp:spPr>
        <a:xfrm>
          <a:off x="5140070" y="544838"/>
          <a:ext cx="522197" cy="248518"/>
        </a:xfrm>
        <a:custGeom>
          <a:avLst/>
          <a:gdLst/>
          <a:ahLst/>
          <a:cxnLst/>
          <a:rect l="0" t="0" r="0" b="0"/>
          <a:pathLst>
            <a:path>
              <a:moveTo>
                <a:pt x="522197" y="0"/>
              </a:moveTo>
              <a:lnTo>
                <a:pt x="522197" y="169358"/>
              </a:lnTo>
              <a:lnTo>
                <a:pt x="0" y="169358"/>
              </a:lnTo>
              <a:lnTo>
                <a:pt x="0" y="248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89154-B6D6-4040-BDC0-222A6413BEDB}">
      <dsp:nvSpPr>
        <dsp:cNvPr id="0" name=""/>
        <dsp:cNvSpPr/>
      </dsp:nvSpPr>
      <dsp:spPr>
        <a:xfrm>
          <a:off x="4095675" y="1335968"/>
          <a:ext cx="2610989" cy="24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58"/>
              </a:lnTo>
              <a:lnTo>
                <a:pt x="2610989" y="169358"/>
              </a:lnTo>
              <a:lnTo>
                <a:pt x="2610989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5952F-DA9F-4B51-9C9D-A3C2A993ECB7}">
      <dsp:nvSpPr>
        <dsp:cNvPr id="0" name=""/>
        <dsp:cNvSpPr/>
      </dsp:nvSpPr>
      <dsp:spPr>
        <a:xfrm>
          <a:off x="4095675" y="1335968"/>
          <a:ext cx="1566593" cy="24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58"/>
              </a:lnTo>
              <a:lnTo>
                <a:pt x="1566593" y="169358"/>
              </a:lnTo>
              <a:lnTo>
                <a:pt x="1566593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EAAFCE-768F-484B-8935-13A2BD8397EB}">
      <dsp:nvSpPr>
        <dsp:cNvPr id="0" name=""/>
        <dsp:cNvSpPr/>
      </dsp:nvSpPr>
      <dsp:spPr>
        <a:xfrm>
          <a:off x="4572152" y="291822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BF39A-770D-48F8-BBC0-C047448EDBE8}">
      <dsp:nvSpPr>
        <dsp:cNvPr id="0" name=""/>
        <dsp:cNvSpPr/>
      </dsp:nvSpPr>
      <dsp:spPr>
        <a:xfrm>
          <a:off x="4572152" y="212709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D75CD-FFD4-4F40-93A4-E9AB9D5BEF38}">
      <dsp:nvSpPr>
        <dsp:cNvPr id="0" name=""/>
        <dsp:cNvSpPr/>
      </dsp:nvSpPr>
      <dsp:spPr>
        <a:xfrm>
          <a:off x="4095675" y="1335968"/>
          <a:ext cx="522197" cy="248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358"/>
              </a:lnTo>
              <a:lnTo>
                <a:pt x="522197" y="169358"/>
              </a:lnTo>
              <a:lnTo>
                <a:pt x="522197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F8A96-6BA3-4F44-BB1B-7CF27AE53C7C}">
      <dsp:nvSpPr>
        <dsp:cNvPr id="0" name=""/>
        <dsp:cNvSpPr/>
      </dsp:nvSpPr>
      <dsp:spPr>
        <a:xfrm>
          <a:off x="3527757" y="291822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9D35BE-5155-48F5-B159-E6E77ECC17EE}">
      <dsp:nvSpPr>
        <dsp:cNvPr id="0" name=""/>
        <dsp:cNvSpPr/>
      </dsp:nvSpPr>
      <dsp:spPr>
        <a:xfrm>
          <a:off x="3527757" y="212709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E27BB-4774-41BB-8691-492FA9FF5A9C}">
      <dsp:nvSpPr>
        <dsp:cNvPr id="0" name=""/>
        <dsp:cNvSpPr/>
      </dsp:nvSpPr>
      <dsp:spPr>
        <a:xfrm>
          <a:off x="3573477" y="1335968"/>
          <a:ext cx="522197" cy="248518"/>
        </a:xfrm>
        <a:custGeom>
          <a:avLst/>
          <a:gdLst/>
          <a:ahLst/>
          <a:cxnLst/>
          <a:rect l="0" t="0" r="0" b="0"/>
          <a:pathLst>
            <a:path>
              <a:moveTo>
                <a:pt x="522197" y="0"/>
              </a:moveTo>
              <a:lnTo>
                <a:pt x="522197" y="169358"/>
              </a:lnTo>
              <a:lnTo>
                <a:pt x="0" y="169358"/>
              </a:lnTo>
              <a:lnTo>
                <a:pt x="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5A964-A1C9-405E-A2C4-86C3B723F8D2}">
      <dsp:nvSpPr>
        <dsp:cNvPr id="0" name=""/>
        <dsp:cNvSpPr/>
      </dsp:nvSpPr>
      <dsp:spPr>
        <a:xfrm>
          <a:off x="2483361" y="291822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BDED7-5E24-467A-BC88-561893C88BF3}">
      <dsp:nvSpPr>
        <dsp:cNvPr id="0" name=""/>
        <dsp:cNvSpPr/>
      </dsp:nvSpPr>
      <dsp:spPr>
        <a:xfrm>
          <a:off x="2483361" y="212709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D2801-9D29-46B5-B078-C211A0DA3C32}">
      <dsp:nvSpPr>
        <dsp:cNvPr id="0" name=""/>
        <dsp:cNvSpPr/>
      </dsp:nvSpPr>
      <dsp:spPr>
        <a:xfrm>
          <a:off x="2529081" y="1335968"/>
          <a:ext cx="1566593" cy="248518"/>
        </a:xfrm>
        <a:custGeom>
          <a:avLst/>
          <a:gdLst/>
          <a:ahLst/>
          <a:cxnLst/>
          <a:rect l="0" t="0" r="0" b="0"/>
          <a:pathLst>
            <a:path>
              <a:moveTo>
                <a:pt x="1566593" y="0"/>
              </a:moveTo>
              <a:lnTo>
                <a:pt x="1566593" y="169358"/>
              </a:lnTo>
              <a:lnTo>
                <a:pt x="0" y="169358"/>
              </a:lnTo>
              <a:lnTo>
                <a:pt x="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88C7E-6E54-4C30-AB36-81863C8F1D15}">
      <dsp:nvSpPr>
        <dsp:cNvPr id="0" name=""/>
        <dsp:cNvSpPr/>
      </dsp:nvSpPr>
      <dsp:spPr>
        <a:xfrm>
          <a:off x="1438965" y="450048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29DCD-95BB-42B2-B190-ABC3FA277E92}">
      <dsp:nvSpPr>
        <dsp:cNvPr id="0" name=""/>
        <dsp:cNvSpPr/>
      </dsp:nvSpPr>
      <dsp:spPr>
        <a:xfrm>
          <a:off x="1438965" y="370935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012D1-F15C-45B6-8378-DB3D00D3CEEE}">
      <dsp:nvSpPr>
        <dsp:cNvPr id="0" name=""/>
        <dsp:cNvSpPr/>
      </dsp:nvSpPr>
      <dsp:spPr>
        <a:xfrm>
          <a:off x="1438965" y="291822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C2A89-37C6-4949-B9D1-56BD7D8C0932}">
      <dsp:nvSpPr>
        <dsp:cNvPr id="0" name=""/>
        <dsp:cNvSpPr/>
      </dsp:nvSpPr>
      <dsp:spPr>
        <a:xfrm>
          <a:off x="1438965" y="2127097"/>
          <a:ext cx="91440" cy="2485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9854B-468F-49E3-8F1E-7BCE4AD6E4EA}">
      <dsp:nvSpPr>
        <dsp:cNvPr id="0" name=""/>
        <dsp:cNvSpPr/>
      </dsp:nvSpPr>
      <dsp:spPr>
        <a:xfrm>
          <a:off x="1484685" y="1335968"/>
          <a:ext cx="2610989" cy="248518"/>
        </a:xfrm>
        <a:custGeom>
          <a:avLst/>
          <a:gdLst/>
          <a:ahLst/>
          <a:cxnLst/>
          <a:rect l="0" t="0" r="0" b="0"/>
          <a:pathLst>
            <a:path>
              <a:moveTo>
                <a:pt x="2610989" y="0"/>
              </a:moveTo>
              <a:lnTo>
                <a:pt x="2610989" y="169358"/>
              </a:lnTo>
              <a:lnTo>
                <a:pt x="0" y="169358"/>
              </a:lnTo>
              <a:lnTo>
                <a:pt x="0" y="2485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2D8D5-FE71-4FF6-AFE7-0C60E8289726}">
      <dsp:nvSpPr>
        <dsp:cNvPr id="0" name=""/>
        <dsp:cNvSpPr/>
      </dsp:nvSpPr>
      <dsp:spPr>
        <a:xfrm>
          <a:off x="4095675" y="544838"/>
          <a:ext cx="1566593" cy="248518"/>
        </a:xfrm>
        <a:custGeom>
          <a:avLst/>
          <a:gdLst/>
          <a:ahLst/>
          <a:cxnLst/>
          <a:rect l="0" t="0" r="0" b="0"/>
          <a:pathLst>
            <a:path>
              <a:moveTo>
                <a:pt x="1566593" y="0"/>
              </a:moveTo>
              <a:lnTo>
                <a:pt x="1566593" y="169358"/>
              </a:lnTo>
              <a:lnTo>
                <a:pt x="0" y="169358"/>
              </a:lnTo>
              <a:lnTo>
                <a:pt x="0" y="2485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3A36F-0BCE-4C5D-80BA-31C06B88104F}">
      <dsp:nvSpPr>
        <dsp:cNvPr id="0" name=""/>
        <dsp:cNvSpPr/>
      </dsp:nvSpPr>
      <dsp:spPr>
        <a:xfrm>
          <a:off x="5235015" y="2227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28FE-59E2-45CD-819A-0A37153B89BB}">
      <dsp:nvSpPr>
        <dsp:cNvPr id="0" name=""/>
        <dsp:cNvSpPr/>
      </dsp:nvSpPr>
      <dsp:spPr>
        <a:xfrm>
          <a:off x="5329960" y="92425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CIO</a:t>
          </a:r>
          <a:endParaRPr lang="en-US" sz="1000" kern="1200" dirty="0"/>
        </a:p>
      </dsp:txBody>
      <dsp:txXfrm>
        <a:off x="5345853" y="108318"/>
        <a:ext cx="822719" cy="510825"/>
      </dsp:txXfrm>
    </dsp:sp>
    <dsp:sp modelId="{7D6CFB0C-EC1A-4ACE-B834-BB64EF20F21A}">
      <dsp:nvSpPr>
        <dsp:cNvPr id="0" name=""/>
        <dsp:cNvSpPr/>
      </dsp:nvSpPr>
      <dsp:spPr>
        <a:xfrm>
          <a:off x="3668422" y="793357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A986-85BB-4AB8-9C73-64DB339CB302}">
      <dsp:nvSpPr>
        <dsp:cNvPr id="0" name=""/>
        <dsp:cNvSpPr/>
      </dsp:nvSpPr>
      <dsp:spPr>
        <a:xfrm>
          <a:off x="3763367" y="88355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IT Operations</a:t>
          </a:r>
          <a:endParaRPr lang="en-US" sz="1000" kern="1200" dirty="0"/>
        </a:p>
      </dsp:txBody>
      <dsp:txXfrm>
        <a:off x="3779260" y="899447"/>
        <a:ext cx="822719" cy="510825"/>
      </dsp:txXfrm>
    </dsp:sp>
    <dsp:sp modelId="{42E4DA2A-F514-4FE3-950B-3A953C5179B2}">
      <dsp:nvSpPr>
        <dsp:cNvPr id="0" name=""/>
        <dsp:cNvSpPr/>
      </dsp:nvSpPr>
      <dsp:spPr>
        <a:xfrm>
          <a:off x="1057433" y="158448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33084-50BB-42A0-BD07-874CDBF4DF47}">
      <dsp:nvSpPr>
        <dsp:cNvPr id="0" name=""/>
        <dsp:cNvSpPr/>
      </dsp:nvSpPr>
      <dsp:spPr>
        <a:xfrm>
          <a:off x="1152378" y="167468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Infrastructure</a:t>
          </a:r>
          <a:endParaRPr lang="en-US" sz="1000" kern="1200" dirty="0"/>
        </a:p>
      </dsp:txBody>
      <dsp:txXfrm>
        <a:off x="1168271" y="1690577"/>
        <a:ext cx="822719" cy="510825"/>
      </dsp:txXfrm>
    </dsp:sp>
    <dsp:sp modelId="{4662DE3D-EBC4-4A6D-AE2A-0242FF92874B}">
      <dsp:nvSpPr>
        <dsp:cNvPr id="0" name=""/>
        <dsp:cNvSpPr/>
      </dsp:nvSpPr>
      <dsp:spPr>
        <a:xfrm>
          <a:off x="1057433" y="237561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9F13F-6F9A-4106-8D08-91C51853A0A3}">
      <dsp:nvSpPr>
        <dsp:cNvPr id="0" name=""/>
        <dsp:cNvSpPr/>
      </dsp:nvSpPr>
      <dsp:spPr>
        <a:xfrm>
          <a:off x="1152378" y="246581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Servers</a:t>
          </a:r>
          <a:endParaRPr lang="en-US" sz="1000" kern="1200" dirty="0"/>
        </a:p>
      </dsp:txBody>
      <dsp:txXfrm>
        <a:off x="1168271" y="2481707"/>
        <a:ext cx="822719" cy="510825"/>
      </dsp:txXfrm>
    </dsp:sp>
    <dsp:sp modelId="{0BED7040-CA3D-41D0-BC2A-F6D145196C84}">
      <dsp:nvSpPr>
        <dsp:cNvPr id="0" name=""/>
        <dsp:cNvSpPr/>
      </dsp:nvSpPr>
      <dsp:spPr>
        <a:xfrm>
          <a:off x="1057433" y="316674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2BDBD-1C42-432D-BB6D-5A2A95F297F4}">
      <dsp:nvSpPr>
        <dsp:cNvPr id="0" name=""/>
        <dsp:cNvSpPr/>
      </dsp:nvSpPr>
      <dsp:spPr>
        <a:xfrm>
          <a:off x="1152378" y="325694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Networks</a:t>
          </a:r>
          <a:endParaRPr lang="en-US" sz="1000" kern="1200" dirty="0"/>
        </a:p>
      </dsp:txBody>
      <dsp:txXfrm>
        <a:off x="1168271" y="3272837"/>
        <a:ext cx="822719" cy="510825"/>
      </dsp:txXfrm>
    </dsp:sp>
    <dsp:sp modelId="{C0BEEE4B-4CDA-4295-A5DE-F88852FC0699}">
      <dsp:nvSpPr>
        <dsp:cNvPr id="0" name=""/>
        <dsp:cNvSpPr/>
      </dsp:nvSpPr>
      <dsp:spPr>
        <a:xfrm>
          <a:off x="1057433" y="395787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CA628-D466-4F2C-B029-699E8A7A3A95}">
      <dsp:nvSpPr>
        <dsp:cNvPr id="0" name=""/>
        <dsp:cNvSpPr/>
      </dsp:nvSpPr>
      <dsp:spPr>
        <a:xfrm>
          <a:off x="1152378" y="4048073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Database</a:t>
          </a:r>
          <a:endParaRPr lang="en-US" sz="1000" kern="1200" dirty="0"/>
        </a:p>
      </dsp:txBody>
      <dsp:txXfrm>
        <a:off x="1168271" y="4063966"/>
        <a:ext cx="822719" cy="510825"/>
      </dsp:txXfrm>
    </dsp:sp>
    <dsp:sp modelId="{359C3BB1-5381-4A3C-9FCB-7507B0FA3A8F}">
      <dsp:nvSpPr>
        <dsp:cNvPr id="0" name=""/>
        <dsp:cNvSpPr/>
      </dsp:nvSpPr>
      <dsp:spPr>
        <a:xfrm>
          <a:off x="1057433" y="4749005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6A412-49B2-4C49-A8C7-B45D0D130632}">
      <dsp:nvSpPr>
        <dsp:cNvPr id="0" name=""/>
        <dsp:cNvSpPr/>
      </dsp:nvSpPr>
      <dsp:spPr>
        <a:xfrm>
          <a:off x="1152378" y="4839203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Storage</a:t>
          </a:r>
          <a:endParaRPr lang="en-US" sz="1000" kern="1200" dirty="0"/>
        </a:p>
      </dsp:txBody>
      <dsp:txXfrm>
        <a:off x="1168271" y="4855096"/>
        <a:ext cx="822719" cy="510825"/>
      </dsp:txXfrm>
    </dsp:sp>
    <dsp:sp modelId="{F8456778-8B3F-41B4-9291-1010076A0C6C}">
      <dsp:nvSpPr>
        <dsp:cNvPr id="0" name=""/>
        <dsp:cNvSpPr/>
      </dsp:nvSpPr>
      <dsp:spPr>
        <a:xfrm>
          <a:off x="2101828" y="158448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28BA8-9A39-4FA0-9797-4EEF985FDD33}">
      <dsp:nvSpPr>
        <dsp:cNvPr id="0" name=""/>
        <dsp:cNvSpPr/>
      </dsp:nvSpPr>
      <dsp:spPr>
        <a:xfrm>
          <a:off x="2196773" y="167468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Development</a:t>
          </a:r>
          <a:endParaRPr lang="en-US" sz="1000" kern="1200" dirty="0"/>
        </a:p>
      </dsp:txBody>
      <dsp:txXfrm>
        <a:off x="2212666" y="1690577"/>
        <a:ext cx="822719" cy="510825"/>
      </dsp:txXfrm>
    </dsp:sp>
    <dsp:sp modelId="{E4BD70AE-9A49-4B88-8EF1-50E4563DE0EA}">
      <dsp:nvSpPr>
        <dsp:cNvPr id="0" name=""/>
        <dsp:cNvSpPr/>
      </dsp:nvSpPr>
      <dsp:spPr>
        <a:xfrm>
          <a:off x="2101828" y="237561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D065-130D-41C1-BD4C-20FEB35725C7}">
      <dsp:nvSpPr>
        <dsp:cNvPr id="0" name=""/>
        <dsp:cNvSpPr/>
      </dsp:nvSpPr>
      <dsp:spPr>
        <a:xfrm>
          <a:off x="2196773" y="246581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Developers</a:t>
          </a:r>
          <a:endParaRPr lang="en-US" sz="1000" kern="1200" dirty="0"/>
        </a:p>
      </dsp:txBody>
      <dsp:txXfrm>
        <a:off x="2212666" y="2481707"/>
        <a:ext cx="822719" cy="510825"/>
      </dsp:txXfrm>
    </dsp:sp>
    <dsp:sp modelId="{18829555-4605-4C26-8AD7-70FE5460C0BC}">
      <dsp:nvSpPr>
        <dsp:cNvPr id="0" name=""/>
        <dsp:cNvSpPr/>
      </dsp:nvSpPr>
      <dsp:spPr>
        <a:xfrm>
          <a:off x="2101828" y="316674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28EC2-9DE0-4427-B329-266E882DBC2D}">
      <dsp:nvSpPr>
        <dsp:cNvPr id="0" name=""/>
        <dsp:cNvSpPr/>
      </dsp:nvSpPr>
      <dsp:spPr>
        <a:xfrm>
          <a:off x="2196773" y="325694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Partners</a:t>
          </a:r>
          <a:endParaRPr lang="en-US" sz="1000" kern="1200" dirty="0"/>
        </a:p>
      </dsp:txBody>
      <dsp:txXfrm>
        <a:off x="2212666" y="3272837"/>
        <a:ext cx="822719" cy="510825"/>
      </dsp:txXfrm>
    </dsp:sp>
    <dsp:sp modelId="{AB145BB1-F19E-45A3-B0E1-4C84037AD2EE}">
      <dsp:nvSpPr>
        <dsp:cNvPr id="0" name=""/>
        <dsp:cNvSpPr/>
      </dsp:nvSpPr>
      <dsp:spPr>
        <a:xfrm>
          <a:off x="3146224" y="158448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1E582-ECCD-4AF5-84D3-FCDBC3D4CD1C}">
      <dsp:nvSpPr>
        <dsp:cNvPr id="0" name=""/>
        <dsp:cNvSpPr/>
      </dsp:nvSpPr>
      <dsp:spPr>
        <a:xfrm>
          <a:off x="3241169" y="167468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Operations</a:t>
          </a:r>
          <a:endParaRPr lang="en-US" sz="1000" kern="1200" dirty="0"/>
        </a:p>
      </dsp:txBody>
      <dsp:txXfrm>
        <a:off x="3257062" y="1690577"/>
        <a:ext cx="822719" cy="510825"/>
      </dsp:txXfrm>
    </dsp:sp>
    <dsp:sp modelId="{D20920F9-DDFE-4F23-A07D-21EB0886ECED}">
      <dsp:nvSpPr>
        <dsp:cNvPr id="0" name=""/>
        <dsp:cNvSpPr/>
      </dsp:nvSpPr>
      <dsp:spPr>
        <a:xfrm>
          <a:off x="3146224" y="237561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A2D26-2041-4339-BD2A-E2DE5FB373AE}">
      <dsp:nvSpPr>
        <dsp:cNvPr id="0" name=""/>
        <dsp:cNvSpPr/>
      </dsp:nvSpPr>
      <dsp:spPr>
        <a:xfrm>
          <a:off x="3241169" y="246581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Service Desk</a:t>
          </a:r>
          <a:endParaRPr lang="en-US" sz="1000" kern="1200" dirty="0"/>
        </a:p>
      </dsp:txBody>
      <dsp:txXfrm>
        <a:off x="3257062" y="2481707"/>
        <a:ext cx="822719" cy="510825"/>
      </dsp:txXfrm>
    </dsp:sp>
    <dsp:sp modelId="{0F5E8C8A-319A-45F0-9F18-1972715E6B01}">
      <dsp:nvSpPr>
        <dsp:cNvPr id="0" name=""/>
        <dsp:cNvSpPr/>
      </dsp:nvSpPr>
      <dsp:spPr>
        <a:xfrm>
          <a:off x="3146224" y="316674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5E5A4-4520-45B7-81D3-D5007AA5E88A}">
      <dsp:nvSpPr>
        <dsp:cNvPr id="0" name=""/>
        <dsp:cNvSpPr/>
      </dsp:nvSpPr>
      <dsp:spPr>
        <a:xfrm>
          <a:off x="3241169" y="325694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IT operations</a:t>
          </a:r>
          <a:endParaRPr lang="en-US" sz="1000" kern="1200" dirty="0"/>
        </a:p>
      </dsp:txBody>
      <dsp:txXfrm>
        <a:off x="3257062" y="3272837"/>
        <a:ext cx="822719" cy="510825"/>
      </dsp:txXfrm>
    </dsp:sp>
    <dsp:sp modelId="{D7238F5B-3EB6-4928-A62A-60320CB18E8A}">
      <dsp:nvSpPr>
        <dsp:cNvPr id="0" name=""/>
        <dsp:cNvSpPr/>
      </dsp:nvSpPr>
      <dsp:spPr>
        <a:xfrm>
          <a:off x="4190620" y="158448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F1AF0-1624-4980-AB6B-7075846A7EBF}">
      <dsp:nvSpPr>
        <dsp:cNvPr id="0" name=""/>
        <dsp:cNvSpPr/>
      </dsp:nvSpPr>
      <dsp:spPr>
        <a:xfrm>
          <a:off x="4285565" y="167468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Applications</a:t>
          </a:r>
          <a:endParaRPr lang="en-US" sz="1000" kern="1200" dirty="0"/>
        </a:p>
      </dsp:txBody>
      <dsp:txXfrm>
        <a:off x="4301458" y="1690577"/>
        <a:ext cx="822719" cy="510825"/>
      </dsp:txXfrm>
    </dsp:sp>
    <dsp:sp modelId="{B48E35B4-2AB1-4D94-AC32-884B0A1A738B}">
      <dsp:nvSpPr>
        <dsp:cNvPr id="0" name=""/>
        <dsp:cNvSpPr/>
      </dsp:nvSpPr>
      <dsp:spPr>
        <a:xfrm>
          <a:off x="4190620" y="237561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57BF7-E3B3-4D33-BA1E-63B050E680B7}">
      <dsp:nvSpPr>
        <dsp:cNvPr id="0" name=""/>
        <dsp:cNvSpPr/>
      </dsp:nvSpPr>
      <dsp:spPr>
        <a:xfrm>
          <a:off x="4285565" y="246581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Business</a:t>
          </a:r>
          <a:endParaRPr lang="en-US" sz="1000" kern="1200" dirty="0"/>
        </a:p>
      </dsp:txBody>
      <dsp:txXfrm>
        <a:off x="4301458" y="2481707"/>
        <a:ext cx="822719" cy="510825"/>
      </dsp:txXfrm>
    </dsp:sp>
    <dsp:sp modelId="{B74875DE-5B20-4010-AB86-067751325D7D}">
      <dsp:nvSpPr>
        <dsp:cNvPr id="0" name=""/>
        <dsp:cNvSpPr/>
      </dsp:nvSpPr>
      <dsp:spPr>
        <a:xfrm>
          <a:off x="4190620" y="316674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394C5-94B9-455E-BEF5-8CEB7504142C}">
      <dsp:nvSpPr>
        <dsp:cNvPr id="0" name=""/>
        <dsp:cNvSpPr/>
      </dsp:nvSpPr>
      <dsp:spPr>
        <a:xfrm>
          <a:off x="4285565" y="325694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IT Applications</a:t>
          </a:r>
          <a:endParaRPr lang="en-US" sz="1000" kern="1200" dirty="0"/>
        </a:p>
      </dsp:txBody>
      <dsp:txXfrm>
        <a:off x="4301458" y="3272837"/>
        <a:ext cx="822719" cy="510825"/>
      </dsp:txXfrm>
    </dsp:sp>
    <dsp:sp modelId="{9B178D94-4BF7-4580-9FD3-F9B6D698CEBB}">
      <dsp:nvSpPr>
        <dsp:cNvPr id="0" name=""/>
        <dsp:cNvSpPr/>
      </dsp:nvSpPr>
      <dsp:spPr>
        <a:xfrm>
          <a:off x="5235015" y="158448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EEB06-BFDF-4480-AC37-EF41EEB38E61}">
      <dsp:nvSpPr>
        <dsp:cNvPr id="0" name=""/>
        <dsp:cNvSpPr/>
      </dsp:nvSpPr>
      <dsp:spPr>
        <a:xfrm>
          <a:off x="5329960" y="167468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PMO</a:t>
          </a:r>
          <a:endParaRPr lang="en-US" sz="1000" kern="1200" dirty="0"/>
        </a:p>
      </dsp:txBody>
      <dsp:txXfrm>
        <a:off x="5345853" y="1690577"/>
        <a:ext cx="822719" cy="510825"/>
      </dsp:txXfrm>
    </dsp:sp>
    <dsp:sp modelId="{81398BF4-D11E-4660-8782-FA529DC3AAB4}">
      <dsp:nvSpPr>
        <dsp:cNvPr id="0" name=""/>
        <dsp:cNvSpPr/>
      </dsp:nvSpPr>
      <dsp:spPr>
        <a:xfrm>
          <a:off x="6279411" y="1584486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ABF4B-CD88-42AC-9CA7-B7216DF1CCF9}">
      <dsp:nvSpPr>
        <dsp:cNvPr id="0" name=""/>
        <dsp:cNvSpPr/>
      </dsp:nvSpPr>
      <dsp:spPr>
        <a:xfrm>
          <a:off x="6374356" y="167468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SMO</a:t>
          </a:r>
          <a:endParaRPr lang="en-US" sz="1000" kern="1200" dirty="0"/>
        </a:p>
      </dsp:txBody>
      <dsp:txXfrm>
        <a:off x="6390249" y="1690577"/>
        <a:ext cx="822719" cy="510825"/>
      </dsp:txXfrm>
    </dsp:sp>
    <dsp:sp modelId="{3FFE963F-11DC-43A5-8175-B11489D0F305}">
      <dsp:nvSpPr>
        <dsp:cNvPr id="0" name=""/>
        <dsp:cNvSpPr/>
      </dsp:nvSpPr>
      <dsp:spPr>
        <a:xfrm>
          <a:off x="4712817" y="793357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60CA0-BE8D-41BE-A91B-FC111D7B3133}">
      <dsp:nvSpPr>
        <dsp:cNvPr id="0" name=""/>
        <dsp:cNvSpPr/>
      </dsp:nvSpPr>
      <dsp:spPr>
        <a:xfrm>
          <a:off x="4807763" y="88355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Architecture</a:t>
          </a:r>
          <a:endParaRPr lang="en-US" sz="1000" kern="1200" dirty="0"/>
        </a:p>
      </dsp:txBody>
      <dsp:txXfrm>
        <a:off x="4823656" y="899447"/>
        <a:ext cx="822719" cy="510825"/>
      </dsp:txXfrm>
    </dsp:sp>
    <dsp:sp modelId="{58BF4610-184D-4F66-B6BD-00D31E82A1C1}">
      <dsp:nvSpPr>
        <dsp:cNvPr id="0" name=""/>
        <dsp:cNvSpPr/>
      </dsp:nvSpPr>
      <dsp:spPr>
        <a:xfrm>
          <a:off x="5757213" y="793357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DA4DC-23A9-44CE-A0DF-97FD0F66908E}">
      <dsp:nvSpPr>
        <dsp:cNvPr id="0" name=""/>
        <dsp:cNvSpPr/>
      </dsp:nvSpPr>
      <dsp:spPr>
        <a:xfrm>
          <a:off x="5852158" y="88355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Innovation</a:t>
          </a:r>
          <a:endParaRPr lang="en-US" sz="1000" kern="1200" dirty="0"/>
        </a:p>
      </dsp:txBody>
      <dsp:txXfrm>
        <a:off x="5868051" y="899447"/>
        <a:ext cx="822719" cy="510825"/>
      </dsp:txXfrm>
    </dsp:sp>
    <dsp:sp modelId="{8833D21D-4740-4EE1-8A70-1B91C7EA124B}">
      <dsp:nvSpPr>
        <dsp:cNvPr id="0" name=""/>
        <dsp:cNvSpPr/>
      </dsp:nvSpPr>
      <dsp:spPr>
        <a:xfrm>
          <a:off x="6801609" y="793357"/>
          <a:ext cx="854505" cy="542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22821-0752-4438-BDDA-8D59D97FF7ED}">
      <dsp:nvSpPr>
        <dsp:cNvPr id="0" name=""/>
        <dsp:cNvSpPr/>
      </dsp:nvSpPr>
      <dsp:spPr>
        <a:xfrm>
          <a:off x="6896554" y="883554"/>
          <a:ext cx="854505" cy="542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Security</a:t>
          </a:r>
          <a:endParaRPr lang="en-US" sz="1000" kern="1200" dirty="0"/>
        </a:p>
      </dsp:txBody>
      <dsp:txXfrm>
        <a:off x="6912447" y="899447"/>
        <a:ext cx="822719" cy="510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187D4-1A30-4B6F-9C20-5755B25DAB3D}">
      <dsp:nvSpPr>
        <dsp:cNvPr id="0" name=""/>
        <dsp:cNvSpPr/>
      </dsp:nvSpPr>
      <dsp:spPr>
        <a:xfrm>
          <a:off x="1338584" y="-21581"/>
          <a:ext cx="3875559" cy="3875559"/>
        </a:xfrm>
        <a:prstGeom prst="circularArrow">
          <a:avLst>
            <a:gd name="adj1" fmla="val 5544"/>
            <a:gd name="adj2" fmla="val 330680"/>
            <a:gd name="adj3" fmla="val 13805268"/>
            <a:gd name="adj4" fmla="val 17368132"/>
            <a:gd name="adj5" fmla="val 575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FB185-6CEB-4F18-A2E8-6D495A15634E}">
      <dsp:nvSpPr>
        <dsp:cNvPr id="0" name=""/>
        <dsp:cNvSpPr/>
      </dsp:nvSpPr>
      <dsp:spPr>
        <a:xfrm>
          <a:off x="2380483" y="1402"/>
          <a:ext cx="1791761" cy="8958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Information Gathering</a:t>
          </a:r>
          <a:endParaRPr lang="en-IE" sz="1600" kern="1200" dirty="0"/>
        </a:p>
      </dsp:txBody>
      <dsp:txXfrm>
        <a:off x="2424216" y="45135"/>
        <a:ext cx="1704295" cy="808414"/>
      </dsp:txXfrm>
    </dsp:sp>
    <dsp:sp modelId="{1E23BEBC-3CAC-458B-959E-DDF0218E1BF3}">
      <dsp:nvSpPr>
        <dsp:cNvPr id="0" name=""/>
        <dsp:cNvSpPr/>
      </dsp:nvSpPr>
      <dsp:spPr>
        <a:xfrm>
          <a:off x="3952285" y="1143383"/>
          <a:ext cx="1791761" cy="8958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Threat Assessment</a:t>
          </a:r>
          <a:endParaRPr lang="en-IE" sz="1600" kern="1200" dirty="0"/>
        </a:p>
      </dsp:txBody>
      <dsp:txXfrm>
        <a:off x="3996018" y="1187116"/>
        <a:ext cx="1704295" cy="808414"/>
      </dsp:txXfrm>
    </dsp:sp>
    <dsp:sp modelId="{FF3771A0-321B-419E-9EF1-8A4056319864}">
      <dsp:nvSpPr>
        <dsp:cNvPr id="0" name=""/>
        <dsp:cNvSpPr/>
      </dsp:nvSpPr>
      <dsp:spPr>
        <a:xfrm>
          <a:off x="3736282" y="2759115"/>
          <a:ext cx="1791761" cy="8958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Metrics Definition &amp; Approval</a:t>
          </a:r>
          <a:endParaRPr lang="en-IE" sz="1600" kern="1200" dirty="0"/>
        </a:p>
      </dsp:txBody>
      <dsp:txXfrm>
        <a:off x="3780015" y="2802848"/>
        <a:ext cx="1704295" cy="808414"/>
      </dsp:txXfrm>
    </dsp:sp>
    <dsp:sp modelId="{41051C03-7CEE-4B0E-B3C9-3A8832EACF5F}">
      <dsp:nvSpPr>
        <dsp:cNvPr id="0" name=""/>
        <dsp:cNvSpPr/>
      </dsp:nvSpPr>
      <dsp:spPr>
        <a:xfrm>
          <a:off x="1276528" y="2699117"/>
          <a:ext cx="1791761" cy="8958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Implement Metrics</a:t>
          </a:r>
          <a:endParaRPr lang="en-IE" sz="1600" kern="1200" dirty="0"/>
        </a:p>
      </dsp:txBody>
      <dsp:txXfrm>
        <a:off x="1320261" y="2742850"/>
        <a:ext cx="1704295" cy="808414"/>
      </dsp:txXfrm>
    </dsp:sp>
    <dsp:sp modelId="{85CFE629-3678-4CE9-B2EE-2B2E108A7E51}">
      <dsp:nvSpPr>
        <dsp:cNvPr id="0" name=""/>
        <dsp:cNvSpPr/>
      </dsp:nvSpPr>
      <dsp:spPr>
        <a:xfrm>
          <a:off x="808680" y="1143383"/>
          <a:ext cx="1791761" cy="89588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Communicate Metrics</a:t>
          </a:r>
          <a:endParaRPr lang="en-IE" sz="1600" kern="1200" dirty="0"/>
        </a:p>
      </dsp:txBody>
      <dsp:txXfrm>
        <a:off x="852413" y="1187116"/>
        <a:ext cx="1704295" cy="808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FC5D-9DC3-49F0-B420-922B878595EF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7FC54-05AA-4DC3-945C-9BB154B2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578" indent="-228578">
              <a:buAutoNum type="arabicPeriod"/>
            </a:pPr>
            <a:r>
              <a:rPr lang="en-GB" dirty="0" smtClean="0"/>
              <a:t>Compliance not bad – its enforces a reasonably</a:t>
            </a:r>
            <a:r>
              <a:rPr lang="en-GB" baseline="0" dirty="0" smtClean="0"/>
              <a:t> consistent level e.g. like doing your leaving certificate but I don’t think that anyone would suggest that the leaving certificate prepares you for every role or aspect of life.</a:t>
            </a:r>
          </a:p>
          <a:p>
            <a:pPr marL="228578" indent="-228578">
              <a:buAutoNum type="arabicPeriod"/>
            </a:pPr>
            <a:r>
              <a:rPr lang="en-GB" baseline="0" dirty="0" smtClean="0"/>
              <a:t>Interesting quote I saw the other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9F365-D72A-4EAE-AC3F-7FFFF09DEE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9F365-D72A-4EAE-AC3F-7FFFF09DEE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9F365-D72A-4EAE-AC3F-7FFFF09DEE1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9F365-D72A-4EAE-AC3F-7FFFF09DEE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9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pPr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</a:t>
            </a:r>
            <a:r>
              <a:rPr lang="en-US" b="1" dirty="0" smtClean="0"/>
              <a:t>Security </a:t>
            </a:r>
            <a:r>
              <a:rPr lang="en-US" b="1" dirty="0"/>
              <a:t>in a cyber security 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91000"/>
            <a:ext cx="4953000" cy="10668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 smtClean="0">
                <a:solidFill>
                  <a:schemeClr val="tx1"/>
                </a:solidFill>
              </a:rPr>
              <a:t>Tony Clarke</a:t>
            </a:r>
          </a:p>
          <a:p>
            <a:pPr algn="l"/>
            <a:r>
              <a:rPr lang="en-GB" dirty="0" smtClean="0">
                <a:solidFill>
                  <a:schemeClr val="tx1"/>
                </a:solidFill>
              </a:rPr>
              <a:t>tony.clarke@owasp.org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921" y="76200"/>
            <a:ext cx="5028679" cy="715962"/>
          </a:xfrm>
        </p:spPr>
        <p:txBody>
          <a:bodyPr/>
          <a:lstStyle/>
          <a:p>
            <a:r>
              <a:rPr lang="en-GB" dirty="0" smtClean="0"/>
              <a:t>Application Layer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Application Layer Vulnerabilities typically not protected by a firewall.</a:t>
            </a:r>
            <a:endParaRPr lang="en-GB" dirty="0"/>
          </a:p>
        </p:txBody>
      </p:sp>
      <p:grpSp>
        <p:nvGrpSpPr>
          <p:cNvPr id="4" name="Canvas 86"/>
          <p:cNvGrpSpPr/>
          <p:nvPr/>
        </p:nvGrpSpPr>
        <p:grpSpPr>
          <a:xfrm>
            <a:off x="459858" y="2613084"/>
            <a:ext cx="8086800" cy="3635316"/>
            <a:chOff x="0" y="0"/>
            <a:chExt cx="5486400" cy="246634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2466340"/>
            </a:xfrm>
            <a:prstGeom prst="rect">
              <a:avLst/>
            </a:prstGeom>
          </p:spPr>
        </p:sp>
        <p:sp>
          <p:nvSpPr>
            <p:cNvPr id="6" name="Can 5"/>
            <p:cNvSpPr>
              <a:spLocks noChangeArrowheads="1"/>
            </p:cNvSpPr>
            <p:nvPr/>
          </p:nvSpPr>
          <p:spPr bwMode="auto">
            <a:xfrm>
              <a:off x="2515929" y="1681404"/>
              <a:ext cx="1257300" cy="572135"/>
            </a:xfrm>
            <a:prstGeom prst="can">
              <a:avLst>
                <a:gd name="adj" fmla="val 25000"/>
              </a:avLst>
            </a:prstGeom>
            <a:solidFill>
              <a:schemeClr val="accent3"/>
            </a:solidFill>
            <a:ln w="1270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2">
                  <a:lumMod val="50000"/>
                  <a:lumOff val="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200" b="1" dirty="0">
                  <a:effectLst/>
                  <a:latin typeface="Calibri"/>
                  <a:ea typeface="Times New Roman"/>
                </a:rPr>
                <a:t>Network Layer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200" dirty="0">
                  <a:effectLst/>
                  <a:latin typeface="Calibri"/>
                  <a:ea typeface="Times New Roman"/>
                </a:rPr>
                <a:t>Exposed Host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200" dirty="0">
                  <a:effectLst/>
                  <a:latin typeface="Calibri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1" name="Can 10"/>
            <p:cNvSpPr>
              <a:spLocks noChangeArrowheads="1"/>
            </p:cNvSpPr>
            <p:nvPr/>
          </p:nvSpPr>
          <p:spPr bwMode="auto">
            <a:xfrm>
              <a:off x="2515929" y="1172506"/>
              <a:ext cx="1257300" cy="572135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38000">
                  <a:schemeClr val="accent3">
                    <a:tint val="66000"/>
                    <a:satMod val="160000"/>
                    <a:lumMod val="87000"/>
                  </a:schemeClr>
                </a:gs>
                <a:gs pos="92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2">
                  <a:lumMod val="50000"/>
                  <a:lumOff val="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200" b="1">
                  <a:effectLst/>
                  <a:latin typeface="Calibri"/>
                  <a:ea typeface="Times New Roman"/>
                </a:rPr>
                <a:t>Operating System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200">
                  <a:effectLst/>
                  <a:latin typeface="Calibri"/>
                  <a:ea typeface="Times New Roman"/>
                </a:rPr>
                <a:t>Vulnerabilities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200">
                  <a:effectLst/>
                  <a:latin typeface="Calibri"/>
                  <a:ea typeface="Times New Roman"/>
                </a:rPr>
                <a:t> 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" name="Can 11"/>
            <p:cNvSpPr>
              <a:spLocks noChangeArrowheads="1"/>
            </p:cNvSpPr>
            <p:nvPr/>
          </p:nvSpPr>
          <p:spPr bwMode="auto">
            <a:xfrm>
              <a:off x="2518587" y="671119"/>
              <a:ext cx="1257300" cy="572135"/>
            </a:xfrm>
            <a:prstGeom prst="can">
              <a:avLst>
                <a:gd name="adj" fmla="val 25000"/>
              </a:avLst>
            </a:prstGeom>
            <a:gradFill>
              <a:gsLst>
                <a:gs pos="0">
                  <a:srgbClr val="FF0000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2">
                  <a:lumMod val="50000"/>
                  <a:lumOff val="0"/>
                </a:schemeClr>
              </a:outerShdw>
              <a:reflection stA="45000" endPos="0" dist="50800" dir="5400000" sy="-100000" algn="bl" rotWithShape="0"/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200" b="1">
                  <a:effectLst/>
                  <a:latin typeface="Calibri"/>
                  <a:ea typeface="Times New Roman"/>
                </a:rPr>
                <a:t>Web Server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200">
                  <a:effectLst/>
                  <a:latin typeface="Calibri"/>
                  <a:ea typeface="Times New Roman"/>
                </a:rPr>
                <a:t>Vulnerabilities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200">
                  <a:effectLst/>
                  <a:latin typeface="Calibri"/>
                  <a:ea typeface="Times New Roman"/>
                </a:rPr>
                <a:t> 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Can 12"/>
            <p:cNvSpPr>
              <a:spLocks noChangeArrowheads="1"/>
            </p:cNvSpPr>
            <p:nvPr/>
          </p:nvSpPr>
          <p:spPr bwMode="auto">
            <a:xfrm>
              <a:off x="2518587" y="180000"/>
              <a:ext cx="1257300" cy="572135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0000"/>
                </a:gs>
                <a:gs pos="100000">
                  <a:srgbClr val="FF0000"/>
                </a:gs>
              </a:gsLst>
              <a:lin ang="5400000" scaled="1"/>
            </a:gradFill>
            <a:ln w="12700">
              <a:solidFill>
                <a:schemeClr val="bg1">
                  <a:lumMod val="65000"/>
                  <a:lumOff val="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2">
                  <a:lumMod val="50000"/>
                  <a:lumOff val="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200" b="1" dirty="0">
                  <a:effectLst/>
                  <a:latin typeface="Calibri"/>
                  <a:ea typeface="Times New Roman"/>
                </a:rPr>
                <a:t>Web Application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200" dirty="0">
                  <a:effectLst/>
                  <a:latin typeface="Calibri"/>
                  <a:ea typeface="Times New Roman"/>
                </a:rPr>
                <a:t>Code and Content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algn="just">
                <a:spcAft>
                  <a:spcPts val="0"/>
                </a:spcAft>
              </a:pPr>
              <a:r>
                <a:rPr lang="en-GB" sz="1200" dirty="0">
                  <a:effectLst/>
                  <a:latin typeface="Calibri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135"/>
            <p:cNvSpPr txBox="1">
              <a:spLocks noChangeArrowheads="1"/>
            </p:cNvSpPr>
            <p:nvPr/>
          </p:nvSpPr>
          <p:spPr bwMode="auto">
            <a:xfrm>
              <a:off x="566511" y="222607"/>
              <a:ext cx="1809750" cy="3333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GB" sz="1200" b="1" dirty="0">
                  <a:solidFill>
                    <a:srgbClr val="FF0000"/>
                  </a:solidFill>
                  <a:effectLst/>
                  <a:latin typeface="Calibri"/>
                  <a:ea typeface="Times New Roman"/>
                </a:rPr>
                <a:t>Web Application Attacks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Right Arrow 15"/>
            <p:cNvSpPr>
              <a:spLocks noChangeArrowheads="1"/>
            </p:cNvSpPr>
            <p:nvPr/>
          </p:nvSpPr>
          <p:spPr bwMode="auto">
            <a:xfrm>
              <a:off x="599158" y="351450"/>
              <a:ext cx="1828800" cy="266700"/>
            </a:xfrm>
            <a:prstGeom prst="rightArrow">
              <a:avLst>
                <a:gd name="adj1" fmla="val 50000"/>
                <a:gd name="adj2" fmla="val 171429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IE" sz="12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7" name="Text Box 150"/>
            <p:cNvSpPr txBox="1">
              <a:spLocks noChangeArrowheads="1"/>
            </p:cNvSpPr>
            <p:nvPr/>
          </p:nvSpPr>
          <p:spPr bwMode="auto">
            <a:xfrm>
              <a:off x="566864" y="791275"/>
              <a:ext cx="1809750" cy="3333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GB" sz="1200" b="1" dirty="0">
                  <a:solidFill>
                    <a:srgbClr val="C00000"/>
                  </a:solidFill>
                  <a:effectLst/>
                  <a:latin typeface="Calibri"/>
                  <a:ea typeface="Times New Roman"/>
                </a:rPr>
                <a:t>Known Web Server </a:t>
              </a:r>
              <a:r>
                <a:rPr lang="en-GB" sz="1200" b="1" dirty="0" smtClean="0">
                  <a:solidFill>
                    <a:srgbClr val="C00000"/>
                  </a:solidFill>
                  <a:effectLst/>
                  <a:latin typeface="Calibri"/>
                  <a:ea typeface="Times New Roman"/>
                </a:rPr>
                <a:t>Exploits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Right Arrow 17"/>
            <p:cNvSpPr>
              <a:spLocks noChangeArrowheads="1"/>
            </p:cNvSpPr>
            <p:nvPr/>
          </p:nvSpPr>
          <p:spPr bwMode="auto">
            <a:xfrm>
              <a:off x="566864" y="914351"/>
              <a:ext cx="1866843" cy="190500"/>
            </a:xfrm>
            <a:prstGeom prst="rightArrow">
              <a:avLst>
                <a:gd name="adj1" fmla="val 50000"/>
                <a:gd name="adj2" fmla="val 256250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IE" sz="12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19" name="Text Box 140"/>
            <p:cNvSpPr txBox="1">
              <a:spLocks noChangeArrowheads="1"/>
            </p:cNvSpPr>
            <p:nvPr/>
          </p:nvSpPr>
          <p:spPr bwMode="auto">
            <a:xfrm>
              <a:off x="101591" y="1462462"/>
              <a:ext cx="857250" cy="2571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GB" sz="1200" b="1" dirty="0">
                  <a:solidFill>
                    <a:srgbClr val="C00000"/>
                  </a:solidFill>
                  <a:effectLst/>
                  <a:latin typeface="Calibri"/>
                  <a:ea typeface="Times New Roman"/>
                </a:rPr>
                <a:t>OS Attacks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Text Box 141"/>
            <p:cNvSpPr txBox="1">
              <a:spLocks noChangeArrowheads="1"/>
            </p:cNvSpPr>
            <p:nvPr/>
          </p:nvSpPr>
          <p:spPr bwMode="auto">
            <a:xfrm>
              <a:off x="98447" y="1815224"/>
              <a:ext cx="1192176" cy="2916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GB" sz="1200" b="1" dirty="0">
                  <a:solidFill>
                    <a:srgbClr val="C00000"/>
                  </a:solidFill>
                  <a:effectLst/>
                  <a:latin typeface="Calibri"/>
                  <a:ea typeface="Times New Roman"/>
                </a:rPr>
                <a:t>Networks Attacks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Right Arrow 20"/>
            <p:cNvSpPr>
              <a:spLocks noChangeArrowheads="1"/>
            </p:cNvSpPr>
            <p:nvPr/>
          </p:nvSpPr>
          <p:spPr bwMode="auto">
            <a:xfrm>
              <a:off x="153288" y="1643437"/>
              <a:ext cx="1085850" cy="123825"/>
            </a:xfrm>
            <a:prstGeom prst="rightArrow">
              <a:avLst>
                <a:gd name="adj1" fmla="val 50000"/>
                <a:gd name="adj2" fmla="val 219231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IE" sz="12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22" name="Right Arrow 21"/>
            <p:cNvSpPr>
              <a:spLocks noChangeArrowheads="1"/>
            </p:cNvSpPr>
            <p:nvPr/>
          </p:nvSpPr>
          <p:spPr bwMode="auto">
            <a:xfrm>
              <a:off x="153288" y="1960110"/>
              <a:ext cx="1085850" cy="123825"/>
            </a:xfrm>
            <a:prstGeom prst="rightArrow">
              <a:avLst>
                <a:gd name="adj1" fmla="val 50000"/>
                <a:gd name="adj2" fmla="val 219231"/>
              </a:avLst>
            </a:prstGeom>
            <a:solidFill>
              <a:srgbClr val="C000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en-IE" sz="1200">
                  <a:effectLst/>
                  <a:latin typeface="Calibri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libri"/>
                <a:ea typeface="Times New Roman"/>
                <a:cs typeface="Times New Roman"/>
              </a:endParaRPr>
            </a:p>
          </p:txBody>
        </p:sp>
      </p:grpSp>
      <p:pic>
        <p:nvPicPr>
          <p:cNvPr id="1026" name="Picture 2" descr="http://tecadmin.net/wp-content/uploads/2015/02/firewall-icon-37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548" y="4724400"/>
            <a:ext cx="1646052" cy="111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3" name="Picture 4" descr="https://www.securicon.com/sites/default/files/imagecache/Industrytab_image_anner/Website%20Photo%20%204%20-%20Network%20and%20Security%20Architecture%20Consulting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600200"/>
            <a:ext cx="977565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76200"/>
            <a:ext cx="5257800" cy="715962"/>
          </a:xfrm>
        </p:spPr>
        <p:txBody>
          <a:bodyPr/>
          <a:lstStyle/>
          <a:p>
            <a:r>
              <a:rPr lang="en-GB" dirty="0" smtClean="0"/>
              <a:t>IT Security and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52400" y="1828800"/>
            <a:ext cx="8839200" cy="472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1" y="2133600"/>
            <a:ext cx="7467599" cy="411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" y="2590800"/>
            <a:ext cx="6172200" cy="3133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2400" y="3048000"/>
            <a:ext cx="3377654" cy="244749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6212" y="4448889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Operating </a:t>
            </a:r>
          </a:p>
          <a:p>
            <a:pPr algn="ctr"/>
            <a:r>
              <a:rPr lang="en-GB" sz="1600" b="1" dirty="0" smtClean="0"/>
              <a:t>Systems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6960" y="4102472"/>
            <a:ext cx="834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Devices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2093" y="3624434"/>
            <a:ext cx="5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5999" y="4572000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VDI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53" y="3329605"/>
            <a:ext cx="16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20230" y="2678668"/>
            <a:ext cx="16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Toolsets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4242" y="2195015"/>
            <a:ext cx="165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Perimeter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5200" y="1840468"/>
            <a:ext cx="294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Extended Perimeter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0915" y="2878723"/>
            <a:ext cx="1425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Access Control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41219" y="3149025"/>
            <a:ext cx="169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Identity &amp; Access </a:t>
            </a:r>
          </a:p>
          <a:p>
            <a:pPr algn="ctr"/>
            <a:r>
              <a:rPr lang="en-GB" sz="1600" b="1" dirty="0" smtClean="0"/>
              <a:t>Management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7673" y="3733800"/>
            <a:ext cx="1323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Policy</a:t>
            </a:r>
          </a:p>
          <a:p>
            <a:pPr algn="ctr"/>
            <a:r>
              <a:rPr lang="en-GB" sz="1600" b="1" dirty="0" smtClean="0"/>
              <a:t>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5426" y="4325779"/>
            <a:ext cx="1323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Vulnerability</a:t>
            </a:r>
          </a:p>
          <a:p>
            <a:pPr algn="ctr"/>
            <a:r>
              <a:rPr lang="en-GB" sz="1600" b="1" dirty="0" smtClean="0"/>
              <a:t>Management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1059" y="3739865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VLAN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05683" y="4389454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SSO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02377" y="2421523"/>
            <a:ext cx="550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VPN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5201" y="5033664"/>
            <a:ext cx="940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Malware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0054" y="2596669"/>
            <a:ext cx="1190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Wireless AP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94497" y="2946596"/>
            <a:ext cx="852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Firewall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17409" y="3441412"/>
            <a:ext cx="466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IDS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9323" y="3962400"/>
            <a:ext cx="1032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Managed </a:t>
            </a:r>
          </a:p>
          <a:p>
            <a:pPr algn="ctr"/>
            <a:r>
              <a:rPr lang="en-GB" sz="1600" b="1" dirty="0" smtClean="0"/>
              <a:t>Security </a:t>
            </a:r>
          </a:p>
          <a:p>
            <a:pPr algn="ctr"/>
            <a:r>
              <a:rPr lang="en-GB" sz="1600" b="1" dirty="0" smtClean="0"/>
              <a:t>Service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23949" y="4900330"/>
            <a:ext cx="138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Email Security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65710" y="5361994"/>
            <a:ext cx="710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Proxy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49704" y="2264377"/>
            <a:ext cx="918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Business</a:t>
            </a:r>
          </a:p>
          <a:p>
            <a:pPr algn="ctr"/>
            <a:r>
              <a:rPr lang="en-GB" sz="1600" b="1" dirty="0" smtClean="0"/>
              <a:t>Partners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09230" y="2744830"/>
            <a:ext cx="894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Remote </a:t>
            </a:r>
          </a:p>
          <a:p>
            <a:pPr algn="ctr"/>
            <a:r>
              <a:rPr lang="en-GB" sz="1600" b="1" dirty="0" smtClean="0"/>
              <a:t>Users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24462" y="3395246"/>
            <a:ext cx="1085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Customers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22678" y="3856910"/>
            <a:ext cx="824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Branch </a:t>
            </a:r>
          </a:p>
          <a:p>
            <a:pPr algn="ctr"/>
            <a:r>
              <a:rPr lang="en-GB" sz="1600" b="1" dirty="0" smtClean="0"/>
              <a:t>Offices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73347" y="4501009"/>
            <a:ext cx="78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Mobile</a:t>
            </a:r>
          </a:p>
          <a:p>
            <a:pPr algn="ctr"/>
            <a:r>
              <a:rPr lang="en-GB" sz="1600" b="1" dirty="0" smtClean="0"/>
              <a:t>Users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69401" y="5143447"/>
            <a:ext cx="910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Wireless</a:t>
            </a:r>
          </a:p>
          <a:p>
            <a:pPr algn="ctr"/>
            <a:r>
              <a:rPr lang="en-GB" sz="1600" b="1" dirty="0" smtClean="0"/>
              <a:t>LAN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09737" y="5558945"/>
            <a:ext cx="591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DMZ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67632" y="4006669"/>
            <a:ext cx="123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Applications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35197" y="5899165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2565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0" y="3932237"/>
            <a:ext cx="2514600" cy="3078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800" dirty="0" smtClean="0"/>
              <a:t>Networks Team</a:t>
            </a:r>
          </a:p>
          <a:p>
            <a:pPr marL="0" indent="0">
              <a:buNone/>
            </a:pPr>
            <a:r>
              <a:rPr lang="en-GB" sz="2800" dirty="0" smtClean="0"/>
              <a:t>Applications Team</a:t>
            </a:r>
          </a:p>
          <a:p>
            <a:pPr marL="0" indent="0">
              <a:buNone/>
            </a:pPr>
            <a:r>
              <a:rPr lang="en-GB" sz="2800" dirty="0" smtClean="0"/>
              <a:t>Database Team</a:t>
            </a:r>
          </a:p>
          <a:p>
            <a:pPr marL="0" indent="0">
              <a:buNone/>
            </a:pPr>
            <a:r>
              <a:rPr lang="en-GB" sz="2800" dirty="0" smtClean="0"/>
              <a:t>Windows Team</a:t>
            </a:r>
          </a:p>
          <a:p>
            <a:pPr marL="0" indent="0">
              <a:buNone/>
            </a:pPr>
            <a:r>
              <a:rPr lang="en-GB" sz="2800" dirty="0" smtClean="0"/>
              <a:t>Unix Team</a:t>
            </a:r>
          </a:p>
          <a:p>
            <a:pPr marL="0" indent="0">
              <a:buNone/>
            </a:pPr>
            <a:r>
              <a:rPr lang="en-GB" sz="2800" dirty="0" smtClean="0"/>
              <a:t>Storage Team</a:t>
            </a:r>
          </a:p>
          <a:p>
            <a:pPr marL="0" indent="0">
              <a:buNone/>
            </a:pPr>
            <a:r>
              <a:rPr lang="en-GB" sz="2800" dirty="0" smtClean="0"/>
              <a:t>Security Team</a:t>
            </a:r>
          </a:p>
          <a:p>
            <a:pPr marL="0" indent="0">
              <a:buNone/>
            </a:pPr>
            <a:r>
              <a:rPr lang="en-GB" sz="2800" dirty="0" smtClean="0"/>
              <a:t>Service Owners</a:t>
            </a:r>
          </a:p>
          <a:p>
            <a:pPr marL="0" indent="0">
              <a:buNone/>
            </a:pPr>
            <a:r>
              <a:rPr lang="en-GB" sz="2800" dirty="0" smtClean="0"/>
              <a:t>Business Owners</a:t>
            </a:r>
          </a:p>
          <a:p>
            <a:pPr marL="0" indent="0">
              <a:buNone/>
            </a:pPr>
            <a:r>
              <a:rPr lang="en-GB" sz="2800" dirty="0" smtClean="0"/>
              <a:t>….</a:t>
            </a:r>
            <a:endParaRPr lang="en-US" sz="2800" b="1" i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06679511"/>
              </p:ext>
            </p:extLst>
          </p:nvPr>
        </p:nvGraphicFramePr>
        <p:xfrm>
          <a:off x="30707" y="1473958"/>
          <a:ext cx="8808493" cy="5384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0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</a:t>
            </a:r>
            <a:r>
              <a:rPr lang="en-GB" dirty="0" smtClean="0"/>
              <a:t>Security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Current Application Security Models relies on (maybe):</a:t>
            </a:r>
          </a:p>
          <a:p>
            <a:r>
              <a:rPr lang="en-GB" dirty="0" smtClean="0"/>
              <a:t>Security </a:t>
            </a:r>
            <a:r>
              <a:rPr lang="en-GB" dirty="0" smtClean="0"/>
              <a:t>Policies &amp; Standards;</a:t>
            </a:r>
            <a:endParaRPr lang="en-GB" dirty="0" smtClean="0"/>
          </a:p>
          <a:p>
            <a:r>
              <a:rPr lang="en-GB" dirty="0" smtClean="0"/>
              <a:t>Network Controls (firewall, IDS, </a:t>
            </a:r>
            <a:r>
              <a:rPr lang="en-GB" dirty="0" err="1" smtClean="0"/>
              <a:t>etc</a:t>
            </a:r>
            <a:r>
              <a:rPr lang="en-GB" dirty="0" smtClean="0"/>
              <a:t>);</a:t>
            </a:r>
            <a:endParaRPr lang="en-GB" dirty="0" smtClean="0"/>
          </a:p>
          <a:p>
            <a:r>
              <a:rPr lang="en-GB" dirty="0" smtClean="0"/>
              <a:t>Quarterly </a:t>
            </a:r>
            <a:r>
              <a:rPr lang="en-GB" dirty="0" smtClean="0"/>
              <a:t>Patching;</a:t>
            </a:r>
            <a:endParaRPr lang="en-GB" dirty="0" smtClean="0"/>
          </a:p>
          <a:p>
            <a:r>
              <a:rPr lang="en-GB" dirty="0" smtClean="0"/>
              <a:t>Annual Penetration </a:t>
            </a:r>
            <a:r>
              <a:rPr lang="en-GB" dirty="0" smtClean="0"/>
              <a:t>Testing;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495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76200"/>
            <a:ext cx="5105400" cy="715962"/>
          </a:xfrm>
        </p:spPr>
        <p:txBody>
          <a:bodyPr/>
          <a:lstStyle/>
          <a:p>
            <a:r>
              <a:rPr lang="en-GB" dirty="0" smtClean="0"/>
              <a:t>Application Life Cycle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" y="3124200"/>
            <a:ext cx="9097645" cy="271500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Typical Application </a:t>
            </a:r>
            <a:r>
              <a:rPr lang="en-GB" dirty="0" smtClean="0"/>
              <a:t>Life cycle.</a:t>
            </a:r>
          </a:p>
          <a:p>
            <a:r>
              <a:rPr lang="en-GB" dirty="0" smtClean="0"/>
              <a:t>Annual(</a:t>
            </a:r>
            <a:r>
              <a:rPr lang="en-GB" dirty="0" err="1" smtClean="0"/>
              <a:t>ish</a:t>
            </a:r>
            <a:r>
              <a:rPr lang="en-GB" dirty="0" smtClean="0"/>
              <a:t>) </a:t>
            </a:r>
            <a:r>
              <a:rPr lang="en-GB" dirty="0" smtClean="0"/>
              <a:t>Penetration Testing.</a:t>
            </a:r>
          </a:p>
        </p:txBody>
      </p:sp>
    </p:spTree>
    <p:extLst>
      <p:ext uri="{BB962C8B-B14F-4D97-AF65-F5344CB8AC3E}">
        <p14:creationId xmlns:p14="http://schemas.microsoft.com/office/powerpoint/2010/main" val="15280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Models -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Is an </a:t>
            </a:r>
            <a:r>
              <a:rPr lang="en-GB" dirty="0" smtClean="0"/>
              <a:t>annual </a:t>
            </a:r>
            <a:r>
              <a:rPr lang="en-GB" dirty="0" smtClean="0"/>
              <a:t>pen test effective if you have: </a:t>
            </a:r>
            <a:endParaRPr lang="en-GB" dirty="0" smtClean="0"/>
          </a:p>
          <a:p>
            <a:r>
              <a:rPr lang="en-GB" dirty="0" smtClean="0"/>
              <a:t>multiple applications;</a:t>
            </a:r>
          </a:p>
          <a:p>
            <a:r>
              <a:rPr lang="en-GB" dirty="0" smtClean="0"/>
              <a:t>multiple releases per applications;</a:t>
            </a:r>
          </a:p>
          <a:p>
            <a:r>
              <a:rPr lang="en-GB" dirty="0" smtClean="0"/>
              <a:t>network </a:t>
            </a:r>
            <a:r>
              <a:rPr lang="en-GB" dirty="0" smtClean="0"/>
              <a:t>equipment and OS’s aren't patched;</a:t>
            </a:r>
          </a:p>
          <a:p>
            <a:r>
              <a:rPr lang="en-GB" dirty="0" smtClean="0"/>
              <a:t>administrative interfaces are available;</a:t>
            </a:r>
          </a:p>
          <a:p>
            <a:r>
              <a:rPr lang="en-GB" dirty="0" smtClean="0"/>
              <a:t>architecture </a:t>
            </a:r>
            <a:r>
              <a:rPr lang="en-GB" dirty="0" smtClean="0"/>
              <a:t>doesn’t use ‘defence in depth’;</a:t>
            </a:r>
          </a:p>
          <a:p>
            <a:r>
              <a:rPr lang="en-GB" dirty="0" smtClean="0"/>
              <a:t>policies </a:t>
            </a:r>
            <a:r>
              <a:rPr lang="en-GB" dirty="0" smtClean="0"/>
              <a:t>and processes aren't in </a:t>
            </a:r>
            <a:r>
              <a:rPr lang="en-GB" dirty="0" smtClean="0"/>
              <a:t>place;</a:t>
            </a:r>
          </a:p>
          <a:p>
            <a:r>
              <a:rPr lang="en-GB" dirty="0" smtClean="0"/>
              <a:t>no detection capabilities;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861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Models - </a:t>
            </a:r>
            <a:r>
              <a:rPr lang="en-GB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Many organisations:</a:t>
            </a:r>
          </a:p>
          <a:p>
            <a:r>
              <a:rPr lang="en-GB" i="1" dirty="0"/>
              <a:t>still rely only on a firewall </a:t>
            </a:r>
            <a:r>
              <a:rPr lang="en-GB" dirty="0"/>
              <a:t>to provide security from the outside</a:t>
            </a:r>
            <a:r>
              <a:rPr lang="en-GB" dirty="0" smtClean="0"/>
              <a:t>;</a:t>
            </a:r>
          </a:p>
          <a:p>
            <a:r>
              <a:rPr lang="en-GB" dirty="0" smtClean="0"/>
              <a:t>Perform annual auditing/assurance;</a:t>
            </a:r>
            <a:endParaRPr lang="en-GB" dirty="0"/>
          </a:p>
          <a:p>
            <a:r>
              <a:rPr lang="en-GB" dirty="0"/>
              <a:t>Don’t subscribe to ‘defence in depth’ model;</a:t>
            </a:r>
          </a:p>
          <a:p>
            <a:r>
              <a:rPr lang="en-GB" dirty="0"/>
              <a:t>Rely on </a:t>
            </a:r>
            <a:r>
              <a:rPr lang="en-GB" u="sng" dirty="0"/>
              <a:t>detection</a:t>
            </a:r>
            <a:r>
              <a:rPr lang="en-GB" dirty="0"/>
              <a:t> and have limited </a:t>
            </a:r>
            <a:r>
              <a:rPr lang="en-GB" u="sng" dirty="0"/>
              <a:t>prevention</a:t>
            </a:r>
            <a:r>
              <a:rPr lang="en-GB" dirty="0"/>
              <a:t> capabilities;</a:t>
            </a:r>
          </a:p>
          <a:p>
            <a:r>
              <a:rPr lang="en-GB" dirty="0"/>
              <a:t>Many terminate SSL behind the firewall which means encrypted (HTTPS) traffic cannot be inspected</a:t>
            </a:r>
            <a:r>
              <a:rPr lang="en-GB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71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Models -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Annual Auditing usually based on compliance:</a:t>
            </a:r>
            <a:endParaRPr lang="en-GB" dirty="0"/>
          </a:p>
          <a:p>
            <a:r>
              <a:rPr lang="en-GB" dirty="0" smtClean="0"/>
              <a:t>ISO-27001; </a:t>
            </a:r>
          </a:p>
          <a:p>
            <a:r>
              <a:rPr lang="en-GB" dirty="0" err="1" smtClean="0"/>
              <a:t>CoBIT</a:t>
            </a:r>
            <a:r>
              <a:rPr lang="en-GB" dirty="0" smtClean="0"/>
              <a:t>;</a:t>
            </a:r>
          </a:p>
          <a:p>
            <a:r>
              <a:rPr lang="en-GB" dirty="0" smtClean="0"/>
              <a:t>SOX;</a:t>
            </a:r>
          </a:p>
          <a:p>
            <a:r>
              <a:rPr lang="en-GB" dirty="0" smtClean="0"/>
              <a:t>“best practice”;</a:t>
            </a:r>
          </a:p>
          <a:p>
            <a:r>
              <a:rPr lang="en-GB" dirty="0" smtClean="0"/>
              <a:t>Depends on auditors, skills, experience, </a:t>
            </a:r>
            <a:r>
              <a:rPr lang="en-GB" dirty="0" err="1" smtClean="0"/>
              <a:t>etc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400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Models - Compliance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Being secure can help with achieving compliance, and compliance can be a by-product of security but being secure is not automatically a by-product of compliance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47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Cyber Security Programs</a:t>
            </a:r>
          </a:p>
          <a:p>
            <a:r>
              <a:rPr lang="en-GB" dirty="0" smtClean="0"/>
              <a:t>Current Application Security</a:t>
            </a:r>
          </a:p>
          <a:p>
            <a:r>
              <a:rPr lang="en-GB" dirty="0" smtClean="0"/>
              <a:t>Future </a:t>
            </a:r>
            <a:r>
              <a:rPr lang="en-GB" dirty="0" smtClean="0"/>
              <a:t>Application </a:t>
            </a:r>
            <a:r>
              <a:rPr lang="en-GB" dirty="0" smtClean="0"/>
              <a:t>Security Considerations</a:t>
            </a:r>
            <a:endParaRPr lang="en-GB" dirty="0" smtClean="0"/>
          </a:p>
          <a:p>
            <a:r>
              <a:rPr lang="en-GB" dirty="0" smtClean="0"/>
              <a:t>Assurance &amp;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8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Models -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384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Detection mostly relying on SIEM or SIM type products. Which consist of:</a:t>
            </a:r>
          </a:p>
          <a:p>
            <a:r>
              <a:rPr lang="en-GB" dirty="0" smtClean="0"/>
              <a:t>Logs</a:t>
            </a:r>
          </a:p>
          <a:p>
            <a:r>
              <a:rPr lang="en-GB" dirty="0" smtClean="0"/>
              <a:t>Analytics Engine</a:t>
            </a:r>
          </a:p>
        </p:txBody>
      </p:sp>
      <p:sp>
        <p:nvSpPr>
          <p:cNvPr id="5" name="Oval 4"/>
          <p:cNvSpPr/>
          <p:nvPr/>
        </p:nvSpPr>
        <p:spPr>
          <a:xfrm>
            <a:off x="6310952" y="2425080"/>
            <a:ext cx="1143000" cy="100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310952" y="3872880"/>
            <a:ext cx="1143000" cy="10039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SIEM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6653852" y="3506366"/>
            <a:ext cx="432748" cy="3036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600" y="3415680"/>
            <a:ext cx="1143000" cy="100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67600" y="5029200"/>
            <a:ext cx="1143000" cy="100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34000" y="5029200"/>
            <a:ext cx="1143000" cy="100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787584" y="3441275"/>
            <a:ext cx="1143000" cy="100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Logs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7457503">
            <a:off x="5911218" y="4022574"/>
            <a:ext cx="432748" cy="3036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7968600">
            <a:off x="7204842" y="4758288"/>
            <a:ext cx="432748" cy="3036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4013379">
            <a:off x="6228740" y="4845769"/>
            <a:ext cx="432748" cy="3036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4355745">
            <a:off x="7384613" y="3986262"/>
            <a:ext cx="432748" cy="30363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Models -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Preventions mostly relying on network appliance</a:t>
            </a:r>
          </a:p>
        </p:txBody>
      </p:sp>
      <p:pic>
        <p:nvPicPr>
          <p:cNvPr id="18" name="Picture 2" descr="https://lh6.googleusercontent.com/-309D5LPXjUM/UD6VS_6g-RI/AAAAAAAAASs/rPfR45SKfSE/s699/IDS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3352800"/>
            <a:ext cx="665797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8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Models -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Response usually is an afterthought and rarely in place or practiced. </a:t>
            </a:r>
          </a:p>
        </p:txBody>
      </p:sp>
    </p:spTree>
    <p:extLst>
      <p:ext uri="{BB962C8B-B14F-4D97-AF65-F5344CB8AC3E}">
        <p14:creationId xmlns:p14="http://schemas.microsoft.com/office/powerpoint/2010/main" val="35975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Current approaches to Application Security aren’t working and don’t integrate well </a:t>
            </a:r>
            <a:r>
              <a:rPr lang="en-GB" dirty="0" smtClean="0"/>
              <a:t>with </a:t>
            </a:r>
            <a:r>
              <a:rPr lang="en-GB" dirty="0" smtClean="0"/>
              <a:t>operational or development models;</a:t>
            </a:r>
          </a:p>
          <a:p>
            <a:r>
              <a:rPr lang="en-GB" dirty="0" smtClean="0"/>
              <a:t>There are numerous issues in relation to:</a:t>
            </a:r>
            <a:endParaRPr lang="en-GB" dirty="0" smtClean="0"/>
          </a:p>
          <a:p>
            <a:pPr lvl="1"/>
            <a:r>
              <a:rPr lang="en-GB" dirty="0" smtClean="0"/>
              <a:t>support;</a:t>
            </a:r>
          </a:p>
          <a:p>
            <a:pPr lvl="1"/>
            <a:r>
              <a:rPr lang="en-GB" dirty="0" smtClean="0"/>
              <a:t>architecture;</a:t>
            </a:r>
          </a:p>
          <a:p>
            <a:pPr lvl="1"/>
            <a:r>
              <a:rPr lang="en-GB" dirty="0" smtClean="0"/>
              <a:t>prevention and detection capabilities;</a:t>
            </a:r>
          </a:p>
          <a:p>
            <a:pPr lvl="1"/>
            <a:r>
              <a:rPr lang="en-GB" dirty="0" smtClean="0"/>
              <a:t>assurance and compliance;</a:t>
            </a:r>
          </a:p>
        </p:txBody>
      </p:sp>
    </p:spTree>
    <p:extLst>
      <p:ext uri="{BB962C8B-B14F-4D97-AF65-F5344CB8AC3E}">
        <p14:creationId xmlns:p14="http://schemas.microsoft.com/office/powerpoint/2010/main" val="9414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Its not always going to be possible to:</a:t>
            </a:r>
          </a:p>
          <a:p>
            <a:pPr lvl="1"/>
            <a:r>
              <a:rPr lang="en-GB" dirty="0" smtClean="0"/>
              <a:t>Find every vulnerability;</a:t>
            </a:r>
          </a:p>
          <a:p>
            <a:pPr lvl="1"/>
            <a:r>
              <a:rPr lang="en-GB" dirty="0" smtClean="0"/>
              <a:t>Patch every server or network device at every layer;</a:t>
            </a:r>
          </a:p>
          <a:p>
            <a:pPr lvl="1"/>
            <a:r>
              <a:rPr lang="en-GB" dirty="0" smtClean="0"/>
              <a:t>Harden every servers;</a:t>
            </a:r>
          </a:p>
          <a:p>
            <a:pPr lvl="1"/>
            <a:r>
              <a:rPr lang="en-GB" dirty="0" smtClean="0"/>
              <a:t>Have adequate operational resources;</a:t>
            </a:r>
          </a:p>
          <a:p>
            <a:pPr lvl="1"/>
            <a:r>
              <a:rPr lang="en-GB" dirty="0" smtClean="0"/>
              <a:t>Pen test every release;</a:t>
            </a:r>
          </a:p>
          <a:p>
            <a:pPr lvl="1"/>
            <a:r>
              <a:rPr lang="en-GB" dirty="0" smtClean="0"/>
              <a:t>Review every log entry;</a:t>
            </a:r>
          </a:p>
          <a:p>
            <a:pPr lvl="1"/>
            <a:r>
              <a:rPr lang="en-GB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92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Detection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7776864" cy="4392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 smtClean="0"/>
              <a:t>Detection capabilities </a:t>
            </a:r>
            <a:r>
              <a:rPr lang="en-GB" sz="2800" dirty="0" smtClean="0"/>
              <a:t>will need </a:t>
            </a:r>
            <a:r>
              <a:rPr lang="en-GB" sz="2800" dirty="0" smtClean="0"/>
              <a:t>to include:</a:t>
            </a:r>
          </a:p>
          <a:p>
            <a:r>
              <a:rPr lang="en-GB" sz="2800" dirty="0" smtClean="0"/>
              <a:t>Continuous Monitoring, including availability, compliance</a:t>
            </a:r>
            <a:r>
              <a:rPr lang="en-GB" sz="2800" dirty="0" smtClean="0"/>
              <a:t>, patching;</a:t>
            </a:r>
            <a:endParaRPr lang="en-GB" sz="2800" dirty="0" smtClean="0"/>
          </a:p>
          <a:p>
            <a:r>
              <a:rPr lang="en-GB" sz="2800" dirty="0" smtClean="0"/>
              <a:t>Move </a:t>
            </a:r>
            <a:r>
              <a:rPr lang="en-GB" sz="2800" dirty="0"/>
              <a:t>to ‘</a:t>
            </a:r>
            <a:r>
              <a:rPr lang="en-GB" sz="2800" dirty="0" smtClean="0"/>
              <a:t>real-time’ compliance</a:t>
            </a:r>
            <a:r>
              <a:rPr lang="en-GB" sz="2800" dirty="0"/>
              <a:t>;</a:t>
            </a:r>
            <a:endParaRPr lang="en-GB" sz="2800" dirty="0" smtClean="0"/>
          </a:p>
          <a:p>
            <a:r>
              <a:rPr lang="en-GB" sz="2800" dirty="0" smtClean="0"/>
              <a:t>Continuous vulnerability scans </a:t>
            </a:r>
            <a:r>
              <a:rPr lang="en-GB" sz="2800" dirty="0"/>
              <a:t>(internal &amp; external);</a:t>
            </a:r>
          </a:p>
          <a:p>
            <a:r>
              <a:rPr lang="en-GB" sz="2800" dirty="0" smtClean="0"/>
              <a:t>Analysis </a:t>
            </a:r>
            <a:r>
              <a:rPr lang="en-GB" sz="2800" dirty="0" smtClean="0"/>
              <a:t>of all logs e.g. servers, clients, applications, databases, </a:t>
            </a:r>
            <a:r>
              <a:rPr lang="en-GB" sz="2800" dirty="0" smtClean="0"/>
              <a:t>webservers</a:t>
            </a:r>
            <a:r>
              <a:rPr lang="en-GB" sz="2800" dirty="0" smtClean="0"/>
              <a:t>, firewalls, switches, routers, </a:t>
            </a:r>
            <a:r>
              <a:rPr lang="en-GB" sz="2800" dirty="0" err="1" smtClean="0"/>
              <a:t>etc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Threat </a:t>
            </a:r>
            <a:r>
              <a:rPr lang="en-GB" sz="2800" dirty="0" smtClean="0"/>
              <a:t>intelligence specific to organisational context and vertical;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59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1" y="3493788"/>
            <a:ext cx="5344378" cy="31265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6623248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Future Detection will need to l</a:t>
            </a:r>
            <a:r>
              <a:rPr lang="en-GB" sz="2800" dirty="0" smtClean="0"/>
              <a:t>everage:</a:t>
            </a:r>
            <a:endParaRPr lang="en-GB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2057400"/>
            <a:ext cx="5725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Automation and </a:t>
            </a:r>
            <a:r>
              <a:rPr lang="en-GB" dirty="0" smtClean="0"/>
              <a:t>monitoring;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Scale;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Global </a:t>
            </a:r>
            <a:r>
              <a:rPr lang="en-GB" dirty="0"/>
              <a:t>threat </a:t>
            </a:r>
            <a:r>
              <a:rPr lang="en-GB" dirty="0" smtClean="0"/>
              <a:t>intelligence</a:t>
            </a:r>
            <a:r>
              <a:rPr lang="en-GB" dirty="0"/>
              <a:t>;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24x7x365 monitoring;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Context Aware;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Prevention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7776864" cy="4392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 smtClean="0"/>
              <a:t>Prevention </a:t>
            </a:r>
            <a:r>
              <a:rPr lang="en-GB" sz="2800" dirty="0"/>
              <a:t>capabilities </a:t>
            </a:r>
            <a:r>
              <a:rPr lang="en-GB" sz="2800" dirty="0" smtClean="0"/>
              <a:t>will need </a:t>
            </a:r>
            <a:r>
              <a:rPr lang="en-GB" sz="2800" dirty="0"/>
              <a:t>to include</a:t>
            </a:r>
            <a:r>
              <a:rPr lang="en-GB" sz="2800" dirty="0" smtClean="0"/>
              <a:t>:</a:t>
            </a:r>
          </a:p>
          <a:p>
            <a:r>
              <a:rPr lang="en-GB" sz="2800" dirty="0"/>
              <a:t>Defence in depth;</a:t>
            </a:r>
          </a:p>
          <a:p>
            <a:r>
              <a:rPr lang="en-GB" sz="2800" dirty="0" smtClean="0"/>
              <a:t>Micro-segmentation</a:t>
            </a:r>
            <a:r>
              <a:rPr lang="en-GB" sz="2800" dirty="0" smtClean="0"/>
              <a:t>;</a:t>
            </a:r>
          </a:p>
          <a:p>
            <a:r>
              <a:rPr lang="en-GB" sz="2800" dirty="0" smtClean="0"/>
              <a:t>Web Application Firewalls;</a:t>
            </a:r>
          </a:p>
          <a:p>
            <a:r>
              <a:rPr lang="en-GB" sz="2800" dirty="0" smtClean="0"/>
              <a:t>2-Factor authentication;</a:t>
            </a:r>
          </a:p>
          <a:p>
            <a:r>
              <a:rPr lang="en-GB" sz="2800" dirty="0" smtClean="0"/>
              <a:t>Hardening;</a:t>
            </a:r>
          </a:p>
          <a:p>
            <a:r>
              <a:rPr lang="en-GB" sz="2800" dirty="0" smtClean="0"/>
              <a:t>Intrusion Detection and Prevention;</a:t>
            </a:r>
          </a:p>
          <a:p>
            <a:r>
              <a:rPr lang="en-GB" sz="2800" dirty="0" smtClean="0"/>
              <a:t>Security Awareness training;</a:t>
            </a:r>
          </a:p>
          <a:p>
            <a:r>
              <a:rPr lang="en-GB" sz="2800" dirty="0" smtClean="0"/>
              <a:t>Cyber Insurance;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0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6624736" cy="224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Prevention model incudes:</a:t>
            </a:r>
          </a:p>
          <a:p>
            <a:r>
              <a:rPr lang="en-GB" sz="2800" dirty="0" smtClean="0"/>
              <a:t>WAF</a:t>
            </a:r>
          </a:p>
          <a:p>
            <a:r>
              <a:rPr lang="en-GB" sz="2800" dirty="0" smtClean="0"/>
              <a:t>IDS</a:t>
            </a:r>
          </a:p>
          <a:p>
            <a:r>
              <a:rPr lang="en-GB" sz="2800" dirty="0" smtClean="0"/>
              <a:t>Micro-segmentation</a:t>
            </a:r>
            <a:endParaRPr lang="en-US" sz="2800" dirty="0"/>
          </a:p>
        </p:txBody>
      </p:sp>
      <p:pic>
        <p:nvPicPr>
          <p:cNvPr id="7" name="Picture 2" descr="http://tectonicsecurity.com/wp-content/uploads/2014/10/webapp-firewal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00" y="4149080"/>
            <a:ext cx="7182253" cy="24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6624736" cy="224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Micro-segmentation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48566" cy="336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5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76200"/>
            <a:ext cx="5105400" cy="715962"/>
          </a:xfrm>
        </p:spPr>
        <p:txBody>
          <a:bodyPr/>
          <a:lstStyle/>
          <a:p>
            <a:r>
              <a:rPr lang="en-GB" dirty="0" smtClean="0"/>
              <a:t>Existing Cyber Security Programs</a:t>
            </a:r>
            <a:endParaRPr lang="en-US" dirty="0"/>
          </a:p>
        </p:txBody>
      </p:sp>
      <p:pic>
        <p:nvPicPr>
          <p:cNvPr id="3" name="Picture 2" descr="https://pbs.twimg.com/media/BvB8QK-IAAAZMh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0517"/>
            <a:ext cx="4419600" cy="535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4953000" y="2381228"/>
            <a:ext cx="3276600" cy="1600200"/>
          </a:xfrm>
          <a:prstGeom prst="borderCallout1">
            <a:avLst/>
          </a:prstGeom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smtClean="0"/>
              <a:t>Application Security 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Small but important portion of a cyber security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6624736" cy="224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 smtClean="0"/>
              <a:t>DevSecOps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9" y="1683020"/>
            <a:ext cx="8229600" cy="517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6624736" cy="224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 smtClean="0"/>
              <a:t>DevSecOps</a:t>
            </a:r>
            <a:endParaRPr lang="en-US" sz="2800" dirty="0"/>
          </a:p>
        </p:txBody>
      </p:sp>
      <p:pic>
        <p:nvPicPr>
          <p:cNvPr id="4098" name="Picture 2" descr="http://www.gslab.com/images/Open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543800" cy="391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0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Auditing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1"/>
            <a:ext cx="7992888" cy="2664296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Many </a:t>
            </a:r>
            <a:r>
              <a:rPr lang="en-GB" sz="2800" dirty="0" smtClean="0"/>
              <a:t>standards have requirements for continuous improvement:</a:t>
            </a:r>
          </a:p>
          <a:p>
            <a:pPr lvl="1"/>
            <a:r>
              <a:rPr lang="en-GB" sz="2400" dirty="0" smtClean="0"/>
              <a:t>ISO-27001:2013</a:t>
            </a:r>
          </a:p>
          <a:p>
            <a:pPr lvl="1"/>
            <a:r>
              <a:rPr lang="en-GB" sz="2400" dirty="0" smtClean="0"/>
              <a:t>COBIT 5 (C5I) – COBIT 5 for Information </a:t>
            </a:r>
            <a:r>
              <a:rPr lang="en-GB" sz="2400" dirty="0" smtClean="0"/>
              <a:t>Security</a:t>
            </a:r>
          </a:p>
          <a:p>
            <a:r>
              <a:rPr lang="en-GB" dirty="0"/>
              <a:t>Auditing will be continuous and use real-time compliance</a:t>
            </a:r>
            <a:r>
              <a:rPr lang="en-GB" dirty="0" smtClean="0"/>
              <a:t>;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76200"/>
            <a:ext cx="5943600" cy="715962"/>
          </a:xfrm>
        </p:spPr>
        <p:txBody>
          <a:bodyPr/>
          <a:lstStyle/>
          <a:p>
            <a:r>
              <a:rPr lang="en-GB" dirty="0" smtClean="0"/>
              <a:t>Future model - IT Security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Canvas 5"/>
          <p:cNvGrpSpPr/>
          <p:nvPr/>
        </p:nvGrpSpPr>
        <p:grpSpPr>
          <a:xfrm>
            <a:off x="479424" y="1542186"/>
            <a:ext cx="9274175" cy="5011014"/>
            <a:chOff x="0" y="0"/>
            <a:chExt cx="8185150" cy="43815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8185150" cy="4381500"/>
            </a:xfrm>
            <a:prstGeom prst="rect">
              <a:avLst/>
            </a:prstGeom>
          </p:spPr>
        </p:sp>
        <p:sp>
          <p:nvSpPr>
            <p:cNvPr id="6" name="Trapezoid 5"/>
            <p:cNvSpPr/>
            <p:nvPr/>
          </p:nvSpPr>
          <p:spPr>
            <a:xfrm rot="5400000">
              <a:off x="1428365" y="12575"/>
              <a:ext cx="3343046" cy="3500286"/>
            </a:xfrm>
            <a:prstGeom prst="trapezoid">
              <a:avLst/>
            </a:prstGeom>
            <a:solidFill>
              <a:schemeClr val="accent6">
                <a:alpha val="8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0" y="303936"/>
              <a:ext cx="1517504" cy="298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effectLst/>
                  <a:ea typeface="Calibri"/>
                  <a:cs typeface="Times New Roman"/>
                </a:rPr>
                <a:t>Security Devices</a:t>
              </a:r>
              <a:endParaRPr lang="en-US" sz="10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484119" y="898580"/>
              <a:ext cx="1733660" cy="176415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dirty="0">
                  <a:effectLst/>
                  <a:ea typeface="Calibri"/>
                  <a:cs typeface="Times New Roman"/>
                </a:rPr>
                <a:t>Alerting &amp; Reporting</a:t>
              </a:r>
              <a:endParaRPr lang="en-US" sz="10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dirty="0">
                  <a:effectLst/>
                  <a:ea typeface="Calibri"/>
                  <a:cs typeface="Times New Roman"/>
                </a:rPr>
                <a:t>Investigations</a:t>
              </a:r>
              <a:endParaRPr lang="en-US" sz="10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dirty="0">
                  <a:effectLst/>
                  <a:ea typeface="Calibri"/>
                  <a:cs typeface="Times New Roman"/>
                </a:rPr>
                <a:t>Malware Analytics</a:t>
              </a:r>
              <a:endParaRPr lang="en-US" sz="10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dirty="0">
                  <a:effectLst/>
                  <a:ea typeface="Calibri"/>
                  <a:cs typeface="Times New Roman"/>
                </a:rPr>
                <a:t>Visualization</a:t>
              </a:r>
              <a:endParaRPr lang="en-US" sz="10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dirty="0">
                  <a:effectLst/>
                  <a:ea typeface="Calibri"/>
                  <a:cs typeface="Times New Roman"/>
                </a:rPr>
                <a:t>Data Leakage</a:t>
              </a:r>
              <a:endParaRPr lang="en-US" sz="1000" dirty="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dirty="0">
                  <a:effectLst/>
                  <a:ea typeface="Calibri"/>
                  <a:cs typeface="Times New Roman"/>
                </a:rPr>
                <a:t> 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327307" y="117353"/>
              <a:ext cx="1185321" cy="1038478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b="1" dirty="0">
                  <a:effectLst/>
                  <a:ea typeface="Calibri"/>
                  <a:cs typeface="Times New Roman"/>
                </a:rPr>
                <a:t>Compliance &amp; Business Context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18854" y="3911695"/>
              <a:ext cx="3139952" cy="3365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dirty="0">
                  <a:effectLst/>
                  <a:ea typeface="Calibri"/>
                  <a:cs typeface="Times New Roman"/>
                </a:rPr>
                <a:t>Threat Intelligence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0" y="678586"/>
              <a:ext cx="1517504" cy="298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effectLst/>
                  <a:ea typeface="Calibri"/>
                  <a:cs typeface="Times New Roman"/>
                </a:rPr>
                <a:t>Servers &amp; Clients</a:t>
              </a:r>
              <a:endParaRPr lang="en-US" sz="10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0" y="1040536"/>
              <a:ext cx="1517504" cy="298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effectLst/>
                  <a:ea typeface="Calibri"/>
                  <a:cs typeface="Times New Roman"/>
                </a:rPr>
                <a:t>Network Activity</a:t>
              </a:r>
              <a:endParaRPr lang="en-US" sz="10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0" y="1402486"/>
              <a:ext cx="1517504" cy="298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effectLst/>
                  <a:ea typeface="Calibri"/>
                  <a:cs typeface="Times New Roman"/>
                </a:rPr>
                <a:t>Database Activity</a:t>
              </a:r>
              <a:endParaRPr lang="en-US" sz="10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0" y="1764436"/>
              <a:ext cx="1517504" cy="298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dirty="0">
                  <a:effectLst/>
                  <a:ea typeface="Calibri"/>
                  <a:cs typeface="Times New Roman"/>
                </a:rPr>
                <a:t>Application Activity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0" y="2145436"/>
              <a:ext cx="1517504" cy="298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effectLst/>
                  <a:ea typeface="Calibri"/>
                  <a:cs typeface="Times New Roman"/>
                </a:rPr>
                <a:t>Configuration Information</a:t>
              </a:r>
              <a:endParaRPr lang="en-US" sz="1000">
                <a:effectLst/>
                <a:ea typeface="Calibri"/>
                <a:cs typeface="Times New Roman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0" y="2507386"/>
              <a:ext cx="1517504" cy="298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effectLst/>
                  <a:ea typeface="Calibri"/>
                  <a:cs typeface="Times New Roman"/>
                </a:rPr>
                <a:t>Vulnerability Information</a:t>
              </a:r>
              <a:endParaRPr lang="en-US" sz="1000">
                <a:effectLst/>
                <a:ea typeface="Calibri"/>
                <a:cs typeface="Times New Roman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0" y="2856636"/>
              <a:ext cx="1517504" cy="298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>
                  <a:effectLst/>
                  <a:ea typeface="Calibri"/>
                  <a:cs typeface="Times New Roman"/>
                </a:rPr>
                <a:t>Users &amp; Identities</a:t>
              </a:r>
              <a:endParaRPr lang="en-US" sz="1000">
                <a:effectLst/>
                <a:ea typeface="Calibri"/>
                <a:cs typeface="Times New Roman"/>
              </a:endParaRPr>
            </a:p>
          </p:txBody>
        </p:sp>
        <p:sp>
          <p:nvSpPr>
            <p:cNvPr id="18" name="Text Box 12"/>
            <p:cNvSpPr txBox="1"/>
            <p:nvPr/>
          </p:nvSpPr>
          <p:spPr>
            <a:xfrm>
              <a:off x="1565368" y="563192"/>
              <a:ext cx="1792224" cy="89253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Event Correlation</a:t>
              </a:r>
              <a:endParaRPr lang="en-US" sz="1000">
                <a:effectLst/>
                <a:ea typeface="Calibri"/>
                <a:cs typeface="Times New Roman"/>
              </a:endParaRPr>
            </a:p>
            <a:p>
              <a:pPr marL="342900" lvl="0" indent="-342900">
                <a:spcAft>
                  <a:spcPts val="0"/>
                </a:spcAft>
                <a:buFont typeface="Symbol"/>
                <a:buChar char=""/>
              </a:pPr>
              <a:r>
                <a:rPr lang="en-GB" sz="1000">
                  <a:effectLst/>
                  <a:ea typeface="Times New Roman"/>
                  <a:cs typeface="Times New Roman"/>
                </a:rPr>
                <a:t>Logs</a:t>
              </a:r>
              <a:endParaRPr lang="en-US" sz="1000">
                <a:effectLst/>
                <a:ea typeface="Times New Roman"/>
                <a:cs typeface="Times New Roman"/>
              </a:endParaRPr>
            </a:p>
            <a:p>
              <a:pPr marL="342900" lvl="0" indent="-342900">
                <a:spcAft>
                  <a:spcPts val="0"/>
                </a:spcAft>
                <a:buFont typeface="Symbol"/>
                <a:buChar char=""/>
              </a:pPr>
              <a:r>
                <a:rPr lang="en-GB" sz="1000">
                  <a:effectLst/>
                  <a:ea typeface="Times New Roman"/>
                  <a:cs typeface="Times New Roman"/>
                </a:rPr>
                <a:t>Flows</a:t>
              </a:r>
              <a:endParaRPr lang="en-US" sz="1000">
                <a:effectLst/>
                <a:ea typeface="Times New Roman"/>
                <a:cs typeface="Times New Roman"/>
              </a:endParaRPr>
            </a:p>
            <a:p>
              <a:pPr marL="342900" lvl="0" indent="-342900">
                <a:spcAft>
                  <a:spcPts val="0"/>
                </a:spcAft>
                <a:buFont typeface="Symbol"/>
                <a:buChar char=""/>
              </a:pPr>
              <a:r>
                <a:rPr lang="en-GB" sz="1000">
                  <a:effectLst/>
                  <a:ea typeface="Times New Roman"/>
                  <a:cs typeface="Times New Roman"/>
                </a:rPr>
                <a:t>IP reputation</a:t>
              </a:r>
              <a:endParaRPr lang="en-US" sz="1000">
                <a:effectLst/>
                <a:ea typeface="Times New Roman"/>
                <a:cs typeface="Times New Roman"/>
              </a:endParaRPr>
            </a:p>
            <a:p>
              <a:pPr marL="342900" lvl="0" indent="-342900">
                <a:spcAft>
                  <a:spcPts val="0"/>
                </a:spcAft>
                <a:buFont typeface="Symbol"/>
                <a:buChar char=""/>
              </a:pPr>
              <a:r>
                <a:rPr lang="en-GB" sz="1000">
                  <a:effectLst/>
                  <a:ea typeface="Times New Roman"/>
                  <a:cs typeface="Times New Roman"/>
                </a:rPr>
                <a:t>Geo-Location</a:t>
              </a:r>
              <a:endParaRPr lang="en-US" sz="1000"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19" name="Text Box 76"/>
            <p:cNvSpPr txBox="1"/>
            <p:nvPr/>
          </p:nvSpPr>
          <p:spPr>
            <a:xfrm>
              <a:off x="1550738" y="1856927"/>
              <a:ext cx="1792224" cy="892533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Activity Baselining &amp; Anomaly Detection</a:t>
              </a:r>
              <a:endParaRPr lang="en-US" sz="1000">
                <a:effectLst/>
                <a:ea typeface="Calibri"/>
                <a:cs typeface="Times New Roman"/>
              </a:endParaRPr>
            </a:p>
            <a:p>
              <a:pPr marL="342900" lvl="0" indent="-342900">
                <a:spcAft>
                  <a:spcPts val="0"/>
                </a:spcAft>
                <a:buFont typeface="Symbol"/>
                <a:buChar char=""/>
              </a:pPr>
              <a:r>
                <a:rPr lang="en-GB" sz="1000">
                  <a:effectLst/>
                  <a:ea typeface="Times New Roman"/>
                  <a:cs typeface="Times New Roman"/>
                </a:rPr>
                <a:t>User Activity</a:t>
              </a:r>
              <a:endParaRPr lang="en-US" sz="1000">
                <a:effectLst/>
                <a:ea typeface="Times New Roman"/>
                <a:cs typeface="Times New Roman"/>
              </a:endParaRPr>
            </a:p>
            <a:p>
              <a:pPr marL="342900" lvl="0" indent="-342900">
                <a:spcAft>
                  <a:spcPts val="0"/>
                </a:spcAft>
                <a:buFont typeface="Symbol"/>
                <a:buChar char=""/>
              </a:pPr>
              <a:r>
                <a:rPr lang="en-GB" sz="1000">
                  <a:effectLst/>
                  <a:ea typeface="Times New Roman"/>
                  <a:cs typeface="Times New Roman"/>
                </a:rPr>
                <a:t>Database Activity</a:t>
              </a:r>
              <a:endParaRPr lang="en-US" sz="1000">
                <a:effectLst/>
                <a:ea typeface="Times New Roman"/>
                <a:cs typeface="Times New Roman"/>
              </a:endParaRPr>
            </a:p>
            <a:p>
              <a:pPr marL="342900" lvl="0" indent="-342900">
                <a:spcAft>
                  <a:spcPts val="0"/>
                </a:spcAft>
                <a:buFont typeface="Symbol"/>
                <a:buChar char=""/>
              </a:pPr>
              <a:r>
                <a:rPr lang="en-GB" sz="1000">
                  <a:effectLst/>
                  <a:ea typeface="Times New Roman"/>
                  <a:cs typeface="Times New Roman"/>
                </a:rPr>
                <a:t>Application Activity</a:t>
              </a:r>
              <a:endParaRPr lang="en-US" sz="1000">
                <a:effectLst/>
                <a:ea typeface="Times New Roman"/>
                <a:cs typeface="Times New Roman"/>
              </a:endParaRPr>
            </a:p>
            <a:p>
              <a:pPr marL="342900" lvl="0" indent="-342900">
                <a:spcAft>
                  <a:spcPts val="0"/>
                </a:spcAft>
                <a:buFont typeface="Symbol"/>
                <a:buChar char=""/>
              </a:pPr>
              <a:r>
                <a:rPr lang="en-GB" sz="1000">
                  <a:effectLst/>
                  <a:ea typeface="Times New Roman"/>
                  <a:cs typeface="Times New Roman"/>
                </a:rPr>
                <a:t>Network Activity</a:t>
              </a:r>
              <a:endParaRPr lang="en-US" sz="1000">
                <a:effectLst/>
                <a:ea typeface="Times New Roman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349714" y="1156934"/>
              <a:ext cx="1162915" cy="1064934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b="1" dirty="0">
                  <a:effectLst/>
                  <a:ea typeface="Calibri"/>
                  <a:cs typeface="Times New Roman"/>
                </a:rPr>
                <a:t>Incident Management </a:t>
              </a:r>
              <a:r>
                <a:rPr lang="en-GB" sz="1000" b="1" dirty="0" smtClean="0">
                  <a:effectLst/>
                  <a:ea typeface="Calibri"/>
                  <a:cs typeface="Times New Roman"/>
                </a:rPr>
                <a:t>Response  &amp; </a:t>
              </a:r>
              <a:r>
                <a:rPr lang="en-GB" sz="1000" b="1" dirty="0">
                  <a:effectLst/>
                  <a:ea typeface="Calibri"/>
                  <a:cs typeface="Times New Roman"/>
                </a:rPr>
                <a:t>Workflow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349715" y="2249427"/>
              <a:ext cx="1162914" cy="1036774"/>
            </a:xfrm>
            <a:prstGeom prst="ellipse">
              <a:avLst/>
            </a:prstGeom>
            <a:solidFill>
              <a:schemeClr val="accent6">
                <a:alpha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GB" sz="1000" b="1" dirty="0">
                  <a:effectLst/>
                  <a:ea typeface="Calibri"/>
                  <a:cs typeface="Times New Roman"/>
                </a:rPr>
                <a:t>Active Defence &amp; Remediation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2" name="Straight Connector 21"/>
            <p:cNvCxnSpPr>
              <a:stCxn id="9" idx="2"/>
              <a:endCxn id="8" idx="7"/>
            </p:cNvCxnSpPr>
            <p:nvPr/>
          </p:nvCxnSpPr>
          <p:spPr>
            <a:xfrm flipH="1">
              <a:off x="5963891" y="636592"/>
              <a:ext cx="363416" cy="520342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6"/>
              <a:endCxn id="20" idx="2"/>
            </p:cNvCxnSpPr>
            <p:nvPr/>
          </p:nvCxnSpPr>
          <p:spPr>
            <a:xfrm flipV="1">
              <a:off x="6217779" y="1689401"/>
              <a:ext cx="131934" cy="91254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  <a:endCxn id="8" idx="5"/>
            </p:cNvCxnSpPr>
            <p:nvPr/>
          </p:nvCxnSpPr>
          <p:spPr>
            <a:xfrm flipH="1" flipV="1">
              <a:off x="5963891" y="2404377"/>
              <a:ext cx="385824" cy="363437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ight Arrow 24"/>
            <p:cNvSpPr/>
            <p:nvPr/>
          </p:nvSpPr>
          <p:spPr>
            <a:xfrm>
              <a:off x="3357558" y="1012955"/>
              <a:ext cx="1007450" cy="149443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/>
            </a:p>
          </p:txBody>
        </p:sp>
        <p:sp>
          <p:nvSpPr>
            <p:cNvPr id="26" name="Up Arrow 25"/>
            <p:cNvSpPr/>
            <p:nvPr/>
          </p:nvSpPr>
          <p:spPr>
            <a:xfrm>
              <a:off x="5156864" y="3261918"/>
              <a:ext cx="484632" cy="58641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/>
            </a:p>
          </p:txBody>
        </p:sp>
        <p:sp>
          <p:nvSpPr>
            <p:cNvPr id="27" name="Up Arrow 26"/>
            <p:cNvSpPr/>
            <p:nvPr/>
          </p:nvSpPr>
          <p:spPr>
            <a:xfrm>
              <a:off x="6612589" y="3262064"/>
              <a:ext cx="484632" cy="586418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000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97065" y="5562600"/>
            <a:ext cx="3139952" cy="336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ea typeface="Calibri"/>
                <a:cs typeface="Times New Roman"/>
              </a:rPr>
              <a:t>Security Processes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70048" y="6019800"/>
            <a:ext cx="3139952" cy="336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dirty="0" smtClean="0">
                <a:effectLst/>
                <a:ea typeface="Calibri"/>
                <a:cs typeface="Times New Roman"/>
              </a:rPr>
              <a:t>Security Policies (ISMS)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44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Model -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9071"/>
            <a:ext cx="7620000" cy="5288929"/>
          </a:xfrm>
        </p:spPr>
      </p:pic>
    </p:spTree>
    <p:extLst>
      <p:ext uri="{BB962C8B-B14F-4D97-AF65-F5344CB8AC3E}">
        <p14:creationId xmlns:p14="http://schemas.microsoft.com/office/powerpoint/2010/main" val="1068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7992888" cy="460851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Metrics require organizational context and threat assessment</a:t>
            </a:r>
          </a:p>
          <a:p>
            <a:endParaRPr lang="en-GB" sz="28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70664565"/>
              </p:ext>
            </p:extLst>
          </p:nvPr>
        </p:nvGraphicFramePr>
        <p:xfrm>
          <a:off x="2195736" y="2708920"/>
          <a:ext cx="655272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3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 – ISO-27001:2013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1"/>
            <a:ext cx="7992888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92" name="Canvas 360"/>
          <p:cNvGrpSpPr/>
          <p:nvPr/>
        </p:nvGrpSpPr>
        <p:grpSpPr>
          <a:xfrm>
            <a:off x="90864" y="1700808"/>
            <a:ext cx="9377680" cy="5273675"/>
            <a:chOff x="0" y="0"/>
            <a:chExt cx="9377680" cy="5273675"/>
          </a:xfrm>
        </p:grpSpPr>
        <p:sp>
          <p:nvSpPr>
            <p:cNvPr id="93" name="Rectangle 92"/>
            <p:cNvSpPr/>
            <p:nvPr/>
          </p:nvSpPr>
          <p:spPr>
            <a:xfrm>
              <a:off x="0" y="0"/>
              <a:ext cx="9377680" cy="5273675"/>
            </a:xfrm>
            <a:prstGeom prst="rect">
              <a:avLst/>
            </a:prstGeom>
          </p:spPr>
        </p:sp>
        <p:sp>
          <p:nvSpPr>
            <p:cNvPr id="94" name="Text Box 192"/>
            <p:cNvSpPr txBox="1"/>
            <p:nvPr/>
          </p:nvSpPr>
          <p:spPr>
            <a:xfrm>
              <a:off x="8582922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A18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78382" y="866525"/>
              <a:ext cx="913229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78383" y="1725099"/>
              <a:ext cx="913221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34011" y="2297482"/>
              <a:ext cx="90004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467936" y="3343293"/>
              <a:ext cx="874257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67962" y="4217823"/>
              <a:ext cx="874247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279000" y="119270"/>
              <a:ext cx="0" cy="48343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 Box 357"/>
            <p:cNvSpPr txBox="1"/>
            <p:nvPr/>
          </p:nvSpPr>
          <p:spPr>
            <a:xfrm>
              <a:off x="78386" y="968172"/>
              <a:ext cx="1041561" cy="6838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b="1" dirty="0" smtClean="0">
                  <a:effectLst/>
                  <a:ea typeface="Calibri"/>
                  <a:cs typeface="Times New Roman"/>
                </a:rPr>
                <a:t>Senior </a:t>
              </a:r>
              <a:r>
                <a:rPr lang="en-GB" sz="1200" b="1" dirty="0">
                  <a:effectLst/>
                  <a:ea typeface="Calibri"/>
                  <a:cs typeface="Times New Roman"/>
                </a:rPr>
                <a:t>IT management view</a:t>
              </a:r>
              <a:endParaRPr lang="en-US" sz="1200" b="1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2" name="Text Box 358"/>
            <p:cNvSpPr txBox="1"/>
            <p:nvPr/>
          </p:nvSpPr>
          <p:spPr>
            <a:xfrm>
              <a:off x="78372" y="1728192"/>
              <a:ext cx="1041643" cy="5965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b="1" dirty="0" smtClean="0">
                  <a:effectLst/>
                  <a:ea typeface="Calibri"/>
                  <a:cs typeface="Times New Roman"/>
                </a:rPr>
                <a:t>Security </a:t>
              </a:r>
              <a:r>
                <a:rPr lang="en-GB" sz="1200" b="1" dirty="0">
                  <a:effectLst/>
                  <a:ea typeface="Calibri"/>
                  <a:cs typeface="Times New Roman"/>
                </a:rPr>
                <a:t>management view</a:t>
              </a:r>
              <a:endParaRPr lang="en-US" sz="1200" b="1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3" name="Text Box 359"/>
            <p:cNvSpPr txBox="1"/>
            <p:nvPr/>
          </p:nvSpPr>
          <p:spPr>
            <a:xfrm>
              <a:off x="78386" y="2825028"/>
              <a:ext cx="1113150" cy="17225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400" b="1" dirty="0" smtClean="0">
                  <a:effectLst/>
                  <a:ea typeface="Calibri"/>
                  <a:cs typeface="Times New Roman"/>
                </a:rPr>
                <a:t>Operations view</a:t>
              </a:r>
            </a:p>
            <a:p>
              <a:pPr algn="ctr"/>
              <a:endParaRPr lang="en-GB" sz="1400" b="1" dirty="0" smtClean="0">
                <a:effectLst/>
                <a:ea typeface="Calibri"/>
                <a:cs typeface="Times New Roman"/>
              </a:endParaRPr>
            </a:p>
            <a:p>
              <a:pPr algn="ctr"/>
              <a:r>
                <a:rPr lang="en-GB" sz="1400" b="1" dirty="0" smtClean="0">
                  <a:ea typeface="Calibri"/>
                  <a:cs typeface="Times New Roman"/>
                </a:rPr>
                <a:t>KPI’s</a:t>
              </a:r>
            </a:p>
            <a:p>
              <a:pPr algn="ctr"/>
              <a:r>
                <a:rPr lang="en-GB" sz="1400" b="1" dirty="0" smtClean="0">
                  <a:effectLst/>
                  <a:ea typeface="Calibri"/>
                  <a:cs typeface="Times New Roman"/>
                </a:rPr>
                <a:t>KRI’s</a:t>
              </a:r>
              <a:endParaRPr lang="en-US" sz="1400" b="1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4" name="Text Box 366"/>
            <p:cNvSpPr txBox="1"/>
            <p:nvPr/>
          </p:nvSpPr>
          <p:spPr>
            <a:xfrm>
              <a:off x="78371" y="119254"/>
              <a:ext cx="1041645" cy="683820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GB" sz="1200" b="1" dirty="0" smtClean="0">
                  <a:effectLst/>
                  <a:ea typeface="Calibri"/>
                  <a:cs typeface="Times New Roman"/>
                </a:rPr>
                <a:t>Leadership View</a:t>
              </a:r>
              <a:endParaRPr lang="en-US" sz="1200" b="1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05" name="Text Box 367"/>
            <p:cNvSpPr txBox="1"/>
            <p:nvPr/>
          </p:nvSpPr>
          <p:spPr>
            <a:xfrm>
              <a:off x="8058136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A17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6" name="Text Box 368"/>
            <p:cNvSpPr txBox="1"/>
            <p:nvPr/>
          </p:nvSpPr>
          <p:spPr>
            <a:xfrm>
              <a:off x="7549252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A16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7" name="Text Box 369"/>
            <p:cNvSpPr txBox="1"/>
            <p:nvPr/>
          </p:nvSpPr>
          <p:spPr>
            <a:xfrm>
              <a:off x="7040369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A15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8" name="Text Box 370"/>
            <p:cNvSpPr txBox="1"/>
            <p:nvPr/>
          </p:nvSpPr>
          <p:spPr>
            <a:xfrm>
              <a:off x="6515583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A14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9" name="Text Box 371"/>
            <p:cNvSpPr txBox="1"/>
            <p:nvPr/>
          </p:nvSpPr>
          <p:spPr>
            <a:xfrm>
              <a:off x="5998748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900" b="1">
                  <a:effectLst/>
                  <a:ea typeface="Calibri"/>
                  <a:cs typeface="Times New Roman"/>
                </a:rPr>
                <a:t>A13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900" b="1">
                  <a:effectLst/>
                  <a:ea typeface="Calibri"/>
                  <a:cs typeface="Times New Roman"/>
                </a:rPr>
                <a:t>80</a:t>
              </a:r>
              <a:r>
                <a:rPr lang="en-GB" sz="1200" b="1">
                  <a:effectLst/>
                  <a:ea typeface="Calibri"/>
                  <a:cs typeface="Times New Roman"/>
                </a:rPr>
                <a:t>%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6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0" name="Text Box 372"/>
            <p:cNvSpPr txBox="1"/>
            <p:nvPr/>
          </p:nvSpPr>
          <p:spPr>
            <a:xfrm>
              <a:off x="5473962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A12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1" name="Text Box 373"/>
            <p:cNvSpPr txBox="1"/>
            <p:nvPr/>
          </p:nvSpPr>
          <p:spPr>
            <a:xfrm>
              <a:off x="4965078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A11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2" name="Text Box 374"/>
            <p:cNvSpPr txBox="1"/>
            <p:nvPr/>
          </p:nvSpPr>
          <p:spPr>
            <a:xfrm>
              <a:off x="4456195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A10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3" name="Text Box 375"/>
            <p:cNvSpPr txBox="1"/>
            <p:nvPr/>
          </p:nvSpPr>
          <p:spPr>
            <a:xfrm>
              <a:off x="3931409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A9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4" name="Text Box 376"/>
            <p:cNvSpPr txBox="1"/>
            <p:nvPr/>
          </p:nvSpPr>
          <p:spPr>
            <a:xfrm>
              <a:off x="3368937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A8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5" name="Text Box 377"/>
            <p:cNvSpPr txBox="1"/>
            <p:nvPr/>
          </p:nvSpPr>
          <p:spPr>
            <a:xfrm>
              <a:off x="2860053" y="300024"/>
              <a:ext cx="43724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A7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6" name="Text Box 378"/>
            <p:cNvSpPr txBox="1"/>
            <p:nvPr/>
          </p:nvSpPr>
          <p:spPr>
            <a:xfrm>
              <a:off x="2351170" y="300024"/>
              <a:ext cx="437247" cy="467832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A6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0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7" name="Text Box 379"/>
            <p:cNvSpPr txBox="1"/>
            <p:nvPr/>
          </p:nvSpPr>
          <p:spPr>
            <a:xfrm>
              <a:off x="1826384" y="300024"/>
              <a:ext cx="437247" cy="467832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1000" b="1">
                  <a:effectLst/>
                  <a:ea typeface="Calibri"/>
                  <a:cs typeface="Times New Roman"/>
                </a:rPr>
                <a:t>A5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8" name="Text Box 383"/>
            <p:cNvSpPr txBox="1"/>
            <p:nvPr/>
          </p:nvSpPr>
          <p:spPr>
            <a:xfrm>
              <a:off x="6252678" y="1074397"/>
              <a:ext cx="16039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17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270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400" b="1">
                  <a:effectLst/>
                  <a:ea typeface="Calibri"/>
                  <a:cs typeface="Times New Roman"/>
                </a:rPr>
                <a:t>A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9" name="Text Box 384"/>
            <p:cNvSpPr txBox="1"/>
            <p:nvPr/>
          </p:nvSpPr>
          <p:spPr>
            <a:xfrm>
              <a:off x="6043128" y="1074397"/>
              <a:ext cx="160397" cy="46783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6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0" name="Text Box 385"/>
            <p:cNvSpPr txBox="1"/>
            <p:nvPr/>
          </p:nvSpPr>
          <p:spPr>
            <a:xfrm>
              <a:off x="6252678" y="1782227"/>
              <a:ext cx="16039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17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6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1" name="Text Box 386"/>
            <p:cNvSpPr txBox="1"/>
            <p:nvPr/>
          </p:nvSpPr>
          <p:spPr>
            <a:xfrm>
              <a:off x="6043128" y="1782227"/>
              <a:ext cx="16039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6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2" name="Text Box 104"/>
            <p:cNvSpPr txBox="1"/>
            <p:nvPr/>
          </p:nvSpPr>
          <p:spPr>
            <a:xfrm>
              <a:off x="6239281" y="3466190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RI1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3" name="Text Box 105"/>
            <p:cNvSpPr txBox="1"/>
            <p:nvPr/>
          </p:nvSpPr>
          <p:spPr>
            <a:xfrm>
              <a:off x="6279286" y="3577315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RI2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4" name="Text Box 106"/>
            <p:cNvSpPr txBox="1"/>
            <p:nvPr/>
          </p:nvSpPr>
          <p:spPr>
            <a:xfrm>
              <a:off x="6315481" y="3719555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RI3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5" name="Text Box 107"/>
            <p:cNvSpPr txBox="1"/>
            <p:nvPr/>
          </p:nvSpPr>
          <p:spPr>
            <a:xfrm>
              <a:off x="6366916" y="3830680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RI4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6" name="Text Box 104"/>
            <p:cNvSpPr txBox="1"/>
            <p:nvPr/>
          </p:nvSpPr>
          <p:spPr>
            <a:xfrm>
              <a:off x="5808275" y="3466190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PI1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7" name="Text Box 105"/>
            <p:cNvSpPr txBox="1"/>
            <p:nvPr/>
          </p:nvSpPr>
          <p:spPr>
            <a:xfrm>
              <a:off x="5848280" y="3577315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PI2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8" name="Text Box 106"/>
            <p:cNvSpPr txBox="1"/>
            <p:nvPr/>
          </p:nvSpPr>
          <p:spPr>
            <a:xfrm>
              <a:off x="5884475" y="3719555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PI3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29" name="Text Box 107"/>
            <p:cNvSpPr txBox="1"/>
            <p:nvPr/>
          </p:nvSpPr>
          <p:spPr>
            <a:xfrm>
              <a:off x="5935910" y="3830680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PI4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0" name="Text Box 104"/>
            <p:cNvSpPr txBox="1"/>
            <p:nvPr/>
          </p:nvSpPr>
          <p:spPr>
            <a:xfrm>
              <a:off x="6117300" y="4399640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M1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1" name="Text Box 105"/>
            <p:cNvSpPr txBox="1"/>
            <p:nvPr/>
          </p:nvSpPr>
          <p:spPr>
            <a:xfrm>
              <a:off x="6157305" y="4510765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M2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2" name="Text Box 106"/>
            <p:cNvSpPr txBox="1"/>
            <p:nvPr/>
          </p:nvSpPr>
          <p:spPr>
            <a:xfrm>
              <a:off x="6193500" y="4653005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M3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3" name="Text Box 107"/>
            <p:cNvSpPr txBox="1"/>
            <p:nvPr/>
          </p:nvSpPr>
          <p:spPr>
            <a:xfrm>
              <a:off x="6244935" y="4764130"/>
              <a:ext cx="290830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M4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4" name="Text Box 399"/>
            <p:cNvSpPr txBox="1"/>
            <p:nvPr/>
          </p:nvSpPr>
          <p:spPr>
            <a:xfrm>
              <a:off x="6474017" y="1782227"/>
              <a:ext cx="16039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17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6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5" name="Text Box 400"/>
            <p:cNvSpPr txBox="1"/>
            <p:nvPr/>
          </p:nvSpPr>
          <p:spPr>
            <a:xfrm>
              <a:off x="6671390" y="1782227"/>
              <a:ext cx="16039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98000">
                  <a:srgbClr val="92D050">
                    <a:tint val="44500"/>
                    <a:satMod val="160000"/>
                    <a:lumMod val="93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17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6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6" name="Text Box 401"/>
            <p:cNvSpPr txBox="1"/>
            <p:nvPr/>
          </p:nvSpPr>
          <p:spPr>
            <a:xfrm>
              <a:off x="6892729" y="1782227"/>
              <a:ext cx="160397" cy="467832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175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6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7" name="Text Box 402"/>
            <p:cNvSpPr txBox="1"/>
            <p:nvPr/>
          </p:nvSpPr>
          <p:spPr>
            <a:xfrm>
              <a:off x="5838353" y="1782227"/>
              <a:ext cx="160397" cy="46783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6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8" name="Text Box 403"/>
            <p:cNvSpPr txBox="1"/>
            <p:nvPr/>
          </p:nvSpPr>
          <p:spPr>
            <a:xfrm>
              <a:off x="5613165" y="1782227"/>
              <a:ext cx="160397" cy="467832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E" sz="1600" b="1"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39" name="Straight Arrow Connector 138"/>
            <p:cNvCxnSpPr>
              <a:stCxn id="120" idx="0"/>
              <a:endCxn id="118" idx="2"/>
            </p:cNvCxnSpPr>
            <p:nvPr/>
          </p:nvCxnSpPr>
          <p:spPr>
            <a:xfrm flipV="1">
              <a:off x="6332877" y="1542229"/>
              <a:ext cx="0" cy="239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18" idx="2"/>
            </p:cNvCxnSpPr>
            <p:nvPr/>
          </p:nvCxnSpPr>
          <p:spPr>
            <a:xfrm flipH="1" flipV="1">
              <a:off x="6332877" y="1542229"/>
              <a:ext cx="237181" cy="2398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5" idx="0"/>
              <a:endCxn id="118" idx="2"/>
            </p:cNvCxnSpPr>
            <p:nvPr/>
          </p:nvCxnSpPr>
          <p:spPr>
            <a:xfrm flipH="1" flipV="1">
              <a:off x="6332877" y="1542229"/>
              <a:ext cx="418712" cy="239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6" idx="0"/>
              <a:endCxn id="118" idx="2"/>
            </p:cNvCxnSpPr>
            <p:nvPr/>
          </p:nvCxnSpPr>
          <p:spPr>
            <a:xfrm flipH="1" flipV="1">
              <a:off x="6332877" y="1542229"/>
              <a:ext cx="640051" cy="239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 Box 411"/>
            <p:cNvSpPr txBox="1"/>
            <p:nvPr/>
          </p:nvSpPr>
          <p:spPr>
            <a:xfrm>
              <a:off x="5999230" y="1091686"/>
              <a:ext cx="280067" cy="358632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600" b="1">
                  <a:effectLst/>
                  <a:ea typeface="Calibri"/>
                  <a:cs typeface="Times New Roman"/>
                </a:rPr>
                <a:t>A.13.1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4" name="Text Box 412"/>
            <p:cNvSpPr txBox="1"/>
            <p:nvPr/>
          </p:nvSpPr>
          <p:spPr>
            <a:xfrm>
              <a:off x="6210519" y="1080399"/>
              <a:ext cx="280067" cy="358632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600" b="1">
                  <a:effectLst/>
                  <a:ea typeface="Calibri"/>
                  <a:cs typeface="Times New Roman"/>
                </a:rPr>
                <a:t>A.13.2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5" name="Text Box 413"/>
            <p:cNvSpPr txBox="1"/>
            <p:nvPr/>
          </p:nvSpPr>
          <p:spPr>
            <a:xfrm>
              <a:off x="6203533" y="1854379"/>
              <a:ext cx="280067" cy="358632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600" b="1">
                  <a:effectLst/>
                  <a:ea typeface="Calibri"/>
                  <a:cs typeface="Times New Roman"/>
                </a:rPr>
                <a:t>A.13.2.1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6" name="Text Box 414"/>
            <p:cNvSpPr txBox="1"/>
            <p:nvPr/>
          </p:nvSpPr>
          <p:spPr>
            <a:xfrm>
              <a:off x="6413084" y="1854014"/>
              <a:ext cx="280067" cy="358632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600" b="1">
                  <a:effectLst/>
                  <a:ea typeface="Calibri"/>
                  <a:cs typeface="Times New Roman"/>
                </a:rPr>
                <a:t>A.13.2.2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7" name="Text Box 415"/>
            <p:cNvSpPr txBox="1"/>
            <p:nvPr/>
          </p:nvSpPr>
          <p:spPr>
            <a:xfrm>
              <a:off x="6623817" y="1843887"/>
              <a:ext cx="280067" cy="358632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600" b="1">
                  <a:effectLst/>
                  <a:ea typeface="Calibri"/>
                  <a:cs typeface="Times New Roman"/>
                </a:rPr>
                <a:t>A.13.2.3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8" name="Text Box 416"/>
            <p:cNvSpPr txBox="1"/>
            <p:nvPr/>
          </p:nvSpPr>
          <p:spPr>
            <a:xfrm>
              <a:off x="6831799" y="1843930"/>
              <a:ext cx="280067" cy="358632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600" b="1">
                  <a:effectLst/>
                  <a:ea typeface="Calibri"/>
                  <a:cs typeface="Times New Roman"/>
                </a:rPr>
                <a:t>A.13.2.4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9" name="Text Box 417"/>
            <p:cNvSpPr txBox="1"/>
            <p:nvPr/>
          </p:nvSpPr>
          <p:spPr>
            <a:xfrm>
              <a:off x="5558285" y="1861782"/>
              <a:ext cx="280067" cy="358632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600" b="1">
                  <a:effectLst/>
                  <a:ea typeface="Calibri"/>
                  <a:cs typeface="Times New Roman"/>
                </a:rPr>
                <a:t>A.13.1.1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50" name="Text Box 418"/>
            <p:cNvSpPr txBox="1"/>
            <p:nvPr/>
          </p:nvSpPr>
          <p:spPr>
            <a:xfrm>
              <a:off x="5773555" y="1856447"/>
              <a:ext cx="280067" cy="358632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600" b="1">
                  <a:effectLst/>
                  <a:ea typeface="Calibri"/>
                  <a:cs typeface="Times New Roman"/>
                </a:rPr>
                <a:t>A.13.1.2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51" name="Text Box 419"/>
            <p:cNvSpPr txBox="1"/>
            <p:nvPr/>
          </p:nvSpPr>
          <p:spPr>
            <a:xfrm>
              <a:off x="5998736" y="1845916"/>
              <a:ext cx="280067" cy="358632"/>
            </a:xfrm>
            <a:prstGeom prst="rect">
              <a:avLst/>
            </a:prstGeom>
            <a:noFill/>
            <a:ln w="3175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GB" sz="600" b="1">
                  <a:effectLst/>
                  <a:ea typeface="Calibri"/>
                  <a:cs typeface="Times New Roman"/>
                </a:rPr>
                <a:t>A.13.1.3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152" name="Straight Arrow Connector 151"/>
            <p:cNvCxnSpPr>
              <a:stCxn id="138" idx="0"/>
              <a:endCxn id="119" idx="2"/>
            </p:cNvCxnSpPr>
            <p:nvPr/>
          </p:nvCxnSpPr>
          <p:spPr>
            <a:xfrm flipV="1">
              <a:off x="5693364" y="1542229"/>
              <a:ext cx="429963" cy="239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37" idx="0"/>
              <a:endCxn id="119" idx="2"/>
            </p:cNvCxnSpPr>
            <p:nvPr/>
          </p:nvCxnSpPr>
          <p:spPr>
            <a:xfrm flipV="1">
              <a:off x="5918552" y="1542229"/>
              <a:ext cx="204775" cy="239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stCxn id="121" idx="0"/>
              <a:endCxn id="119" idx="2"/>
            </p:cNvCxnSpPr>
            <p:nvPr/>
          </p:nvCxnSpPr>
          <p:spPr>
            <a:xfrm flipV="1">
              <a:off x="6123327" y="1542229"/>
              <a:ext cx="0" cy="2399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 Box 107"/>
            <p:cNvSpPr txBox="1"/>
            <p:nvPr/>
          </p:nvSpPr>
          <p:spPr>
            <a:xfrm>
              <a:off x="6504740" y="2598026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KRI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6" name="Text Box 107"/>
            <p:cNvSpPr txBox="1"/>
            <p:nvPr/>
          </p:nvSpPr>
          <p:spPr>
            <a:xfrm>
              <a:off x="6724141" y="2608598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KRI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7" name="Text Box 107"/>
            <p:cNvSpPr txBox="1"/>
            <p:nvPr/>
          </p:nvSpPr>
          <p:spPr>
            <a:xfrm>
              <a:off x="6940688" y="2635024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KRI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8" name="Text Box 107"/>
            <p:cNvSpPr txBox="1"/>
            <p:nvPr/>
          </p:nvSpPr>
          <p:spPr>
            <a:xfrm>
              <a:off x="7158888" y="2666737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KRI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9" name="Text Box 107"/>
            <p:cNvSpPr txBox="1"/>
            <p:nvPr/>
          </p:nvSpPr>
          <p:spPr>
            <a:xfrm>
              <a:off x="7367617" y="2703735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KRI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0" name="Text Box 107"/>
            <p:cNvSpPr txBox="1"/>
            <p:nvPr/>
          </p:nvSpPr>
          <p:spPr>
            <a:xfrm>
              <a:off x="7585099" y="2735449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KRI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1" name="Text Box 107"/>
            <p:cNvSpPr txBox="1"/>
            <p:nvPr/>
          </p:nvSpPr>
          <p:spPr>
            <a:xfrm>
              <a:off x="7815604" y="2767162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KRI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2" name="Text Box 107"/>
            <p:cNvSpPr txBox="1"/>
            <p:nvPr/>
          </p:nvSpPr>
          <p:spPr>
            <a:xfrm flipH="1">
              <a:off x="6038064" y="2594695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KPI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63" name="Text Box 107"/>
            <p:cNvSpPr txBox="1"/>
            <p:nvPr/>
          </p:nvSpPr>
          <p:spPr>
            <a:xfrm flipH="1">
              <a:off x="5790261" y="2608081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KPI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64" name="Text Box 107"/>
            <p:cNvSpPr txBox="1"/>
            <p:nvPr/>
          </p:nvSpPr>
          <p:spPr>
            <a:xfrm flipH="1">
              <a:off x="5537217" y="2640303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KPI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65" name="Text Box 107"/>
            <p:cNvSpPr txBox="1"/>
            <p:nvPr/>
          </p:nvSpPr>
          <p:spPr>
            <a:xfrm flipH="1">
              <a:off x="5286200" y="2666737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KPI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66" name="Text Box 107"/>
            <p:cNvSpPr txBox="1"/>
            <p:nvPr/>
          </p:nvSpPr>
          <p:spPr>
            <a:xfrm flipH="1">
              <a:off x="5041570" y="2693170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KPI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67" name="Text Box 107"/>
            <p:cNvSpPr txBox="1"/>
            <p:nvPr/>
          </p:nvSpPr>
          <p:spPr>
            <a:xfrm flipH="1">
              <a:off x="4793307" y="2719604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KPI</a:t>
              </a:r>
              <a:endParaRPr lang="en-US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68" name="Text Box 107"/>
            <p:cNvSpPr txBox="1"/>
            <p:nvPr/>
          </p:nvSpPr>
          <p:spPr>
            <a:xfrm flipH="1">
              <a:off x="4552762" y="2746034"/>
              <a:ext cx="327039" cy="25654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500">
                  <a:effectLst/>
                  <a:latin typeface="Arial"/>
                  <a:ea typeface="Calibri"/>
                  <a:cs typeface="Times New Roman"/>
                </a:rPr>
                <a:t>KPI</a:t>
              </a: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69" name="Straight Arrow Connector 168"/>
            <p:cNvCxnSpPr>
              <a:stCxn id="130" idx="0"/>
            </p:cNvCxnSpPr>
            <p:nvPr/>
          </p:nvCxnSpPr>
          <p:spPr>
            <a:xfrm flipH="1" flipV="1">
              <a:off x="6099051" y="4086982"/>
              <a:ext cx="163664" cy="3126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30" idx="0"/>
              <a:endCxn id="125" idx="2"/>
            </p:cNvCxnSpPr>
            <p:nvPr/>
          </p:nvCxnSpPr>
          <p:spPr>
            <a:xfrm flipV="1">
              <a:off x="6262715" y="4087220"/>
              <a:ext cx="249616" cy="3124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Right Brace 170"/>
            <p:cNvSpPr/>
            <p:nvPr/>
          </p:nvSpPr>
          <p:spPr>
            <a:xfrm rot="5400000">
              <a:off x="5338009" y="2240301"/>
              <a:ext cx="243457" cy="181415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2" name="Right Brace 171"/>
            <p:cNvSpPr/>
            <p:nvPr/>
          </p:nvSpPr>
          <p:spPr>
            <a:xfrm rot="5400000">
              <a:off x="7259296" y="2243443"/>
              <a:ext cx="243457" cy="181415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3" name="Right Brace 172"/>
            <p:cNvSpPr/>
            <p:nvPr/>
          </p:nvSpPr>
          <p:spPr>
            <a:xfrm rot="16200000" flipV="1">
              <a:off x="5386418" y="1579830"/>
              <a:ext cx="243457" cy="181415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4" name="Right Brace 173"/>
            <p:cNvSpPr/>
            <p:nvPr/>
          </p:nvSpPr>
          <p:spPr>
            <a:xfrm rot="16200000" flipV="1">
              <a:off x="7259280" y="1579830"/>
              <a:ext cx="243457" cy="181415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5" name="Straight Arrow Connector 174"/>
            <p:cNvCxnSpPr>
              <a:stCxn id="126" idx="0"/>
              <a:endCxn id="171" idx="1"/>
            </p:cNvCxnSpPr>
            <p:nvPr/>
          </p:nvCxnSpPr>
          <p:spPr>
            <a:xfrm flipH="1" flipV="1">
              <a:off x="5459737" y="3269105"/>
              <a:ext cx="493953" cy="197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22" idx="0"/>
              <a:endCxn id="172" idx="1"/>
            </p:cNvCxnSpPr>
            <p:nvPr/>
          </p:nvCxnSpPr>
          <p:spPr>
            <a:xfrm flipV="1">
              <a:off x="6384696" y="3272247"/>
              <a:ext cx="996328" cy="1939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19" idx="0"/>
              <a:endCxn id="109" idx="2"/>
            </p:cNvCxnSpPr>
            <p:nvPr/>
          </p:nvCxnSpPr>
          <p:spPr>
            <a:xfrm flipV="1">
              <a:off x="6123327" y="767856"/>
              <a:ext cx="94045" cy="3065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44" idx="0"/>
              <a:endCxn id="109" idx="2"/>
            </p:cNvCxnSpPr>
            <p:nvPr/>
          </p:nvCxnSpPr>
          <p:spPr>
            <a:xfrm flipH="1" flipV="1">
              <a:off x="6217372" y="767856"/>
              <a:ext cx="133181" cy="312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Text Box 450"/>
            <p:cNvSpPr txBox="1"/>
            <p:nvPr/>
          </p:nvSpPr>
          <p:spPr>
            <a:xfrm>
              <a:off x="5637632" y="15898"/>
              <a:ext cx="1267260" cy="23853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E" sz="800" b="1" dirty="0">
                  <a:effectLst/>
                  <a:ea typeface="Calibri"/>
                  <a:cs typeface="Times New Roman"/>
                </a:rPr>
                <a:t>Communications security</a:t>
              </a:r>
              <a:endParaRPr lang="en-US" sz="1100" b="1" dirty="0">
                <a:effectLst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Application Metrics </a:t>
            </a:r>
            <a:r>
              <a:rPr lang="en-IE" dirty="0" smtClean="0"/>
              <a:t>Dashboard</a:t>
            </a:r>
            <a:endParaRPr lang="en-IE" dirty="0"/>
          </a:p>
        </p:txBody>
      </p:sp>
      <p:sp>
        <p:nvSpPr>
          <p:cNvPr id="42" name="Rectangle 41"/>
          <p:cNvSpPr/>
          <p:nvPr/>
        </p:nvSpPr>
        <p:spPr bwMode="auto">
          <a:xfrm>
            <a:off x="327155" y="1927046"/>
            <a:ext cx="1288888" cy="119381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200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156" y="1476180"/>
            <a:ext cx="128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Internet Attacks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767316" y="1479515"/>
            <a:ext cx="128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Authorized</a:t>
            </a:r>
          </a:p>
          <a:p>
            <a:pPr algn="ctr"/>
            <a:r>
              <a:rPr lang="en-GB" sz="1400" b="1" dirty="0" smtClean="0"/>
              <a:t>Scans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07476" y="1472845"/>
            <a:ext cx="128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High </a:t>
            </a:r>
          </a:p>
          <a:p>
            <a:pPr algn="ctr"/>
            <a:r>
              <a:rPr lang="en-GB" sz="1400" b="1" dirty="0" smtClean="0"/>
              <a:t>Risks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636" y="1479515"/>
            <a:ext cx="128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Missing Patching</a:t>
            </a:r>
            <a:endParaRPr 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36524" y="1472844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Security Policy Compliance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31584" y="1472843"/>
            <a:ext cx="1432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/>
              <a:t>Authorized Changes</a:t>
            </a:r>
            <a:endParaRPr lang="en-US" sz="1400" b="1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1767316" y="1927046"/>
            <a:ext cx="1288888" cy="119381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113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7476" y="1930381"/>
            <a:ext cx="1288888" cy="11938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3600" dirty="0" smtClean="0">
                <a:latin typeface="Arial Black" panose="020B0A04020102020204" pitchFamily="34" charset="0"/>
              </a:rPr>
              <a:t>79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647636" y="1930381"/>
            <a:ext cx="1288888" cy="11938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523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085820" y="1930381"/>
            <a:ext cx="1288888" cy="119381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20%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545000" y="1930381"/>
            <a:ext cx="1288888" cy="119381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112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10285"/>
              </p:ext>
            </p:extLst>
          </p:nvPr>
        </p:nvGraphicFramePr>
        <p:xfrm>
          <a:off x="254641" y="4489956"/>
          <a:ext cx="3309247" cy="108585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72943"/>
                <a:gridCol w="2217522"/>
                <a:gridCol w="518782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Attack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smtClean="0">
                          <a:effectLst/>
                          <a:latin typeface="Arial"/>
                        </a:rPr>
                        <a:t>Attack</a:t>
                      </a:r>
                      <a:r>
                        <a:rPr lang="en-GB" sz="1100" b="1" i="0" u="none" strike="noStrike" baseline="0" dirty="0" smtClean="0">
                          <a:effectLst/>
                          <a:latin typeface="Arial"/>
                        </a:rPr>
                        <a:t> Origin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smtClean="0">
                          <a:effectLst/>
                          <a:latin typeface="Arial"/>
                        </a:rPr>
                        <a:t>Status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effectLst/>
                          <a:latin typeface="Arial"/>
                        </a:rPr>
                        <a:t>SEVERE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effectLst/>
                          <a:latin typeface="Arial"/>
                        </a:rPr>
                        <a:t>Open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effectLst/>
                          <a:latin typeface="+mn-lt"/>
                        </a:rPr>
                        <a:t>12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effectLst/>
                          <a:latin typeface="Arial"/>
                        </a:rPr>
                        <a:t>HIGH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 smtClean="0">
                          <a:effectLst/>
                          <a:latin typeface="+mn-lt"/>
                        </a:rPr>
                        <a:t>Open</a:t>
                      </a:r>
                      <a:endParaRPr lang="en-US" sz="1100" b="0" i="0" u="none" strike="noStrike" dirty="0" smtClean="0"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effectLst/>
                          <a:latin typeface="+mn-lt"/>
                        </a:rPr>
                        <a:t>33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MEDIUM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effectLst/>
                          <a:latin typeface="+mn-lt"/>
                        </a:rPr>
                        <a:t>Open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43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LOW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effectLst/>
                          <a:latin typeface="Arial"/>
                        </a:rPr>
                        <a:t>Open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130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effectLst/>
                          <a:latin typeface="Arial"/>
                        </a:rPr>
                        <a:t>INSIGNIFICANT</a:t>
                      </a:r>
                      <a:endParaRPr lang="pt-BR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smtClean="0">
                          <a:effectLst/>
                          <a:latin typeface="Arial"/>
                        </a:rPr>
                        <a:t>Open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79512" y="55700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Authorized Changes</a:t>
            </a:r>
            <a:endParaRPr lang="en-US" b="1" u="sng" dirty="0"/>
          </a:p>
        </p:txBody>
      </p:sp>
      <p:sp>
        <p:nvSpPr>
          <p:cNvPr id="67" name="TextBox 66"/>
          <p:cNvSpPr txBox="1"/>
          <p:nvPr/>
        </p:nvSpPr>
        <p:spPr>
          <a:xfrm>
            <a:off x="179512" y="4048616"/>
            <a:ext cx="23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Risks</a:t>
            </a:r>
            <a:endParaRPr lang="en-US" b="1" u="sng" dirty="0"/>
          </a:p>
        </p:txBody>
      </p:sp>
      <p:sp>
        <p:nvSpPr>
          <p:cNvPr id="68" name="TextBox 67"/>
          <p:cNvSpPr txBox="1"/>
          <p:nvPr/>
        </p:nvSpPr>
        <p:spPr>
          <a:xfrm>
            <a:off x="179512" y="3064248"/>
            <a:ext cx="23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Attacks</a:t>
            </a:r>
            <a:endParaRPr lang="en-US" b="1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5057228" y="5786680"/>
            <a:ext cx="3776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Database layer compliant </a:t>
            </a:r>
          </a:p>
          <a:p>
            <a:r>
              <a:rPr lang="en-GB" sz="1400" dirty="0" smtClean="0"/>
              <a:t>Webserver and OS not compliant to security standards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076056" y="5363924"/>
            <a:ext cx="387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Security Standard Compliance</a:t>
            </a:r>
            <a:endParaRPr lang="en-US" b="1" u="sng" dirty="0"/>
          </a:p>
        </p:txBody>
      </p:sp>
      <p:sp>
        <p:nvSpPr>
          <p:cNvPr id="71" name="TextBox 70"/>
          <p:cNvSpPr txBox="1"/>
          <p:nvPr/>
        </p:nvSpPr>
        <p:spPr>
          <a:xfrm>
            <a:off x="4961610" y="4504491"/>
            <a:ext cx="387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Patching</a:t>
            </a:r>
            <a:endParaRPr lang="en-US" b="1" u="sng" dirty="0"/>
          </a:p>
        </p:txBody>
      </p:sp>
      <p:sp>
        <p:nvSpPr>
          <p:cNvPr id="72" name="TextBox 71"/>
          <p:cNvSpPr txBox="1"/>
          <p:nvPr/>
        </p:nvSpPr>
        <p:spPr>
          <a:xfrm>
            <a:off x="5057228" y="4873823"/>
            <a:ext cx="377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523 </a:t>
            </a:r>
            <a:r>
              <a:rPr lang="en-GB" sz="1400" dirty="0"/>
              <a:t>patches missing across </a:t>
            </a:r>
            <a:r>
              <a:rPr lang="en-GB" sz="1400" dirty="0" smtClean="0"/>
              <a:t>100 </a:t>
            </a:r>
            <a:r>
              <a:rPr lang="en-GB" sz="1400" dirty="0"/>
              <a:t>servers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4948194" y="3131403"/>
            <a:ext cx="387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Authorized Scans</a:t>
            </a:r>
            <a:endParaRPr lang="en-US" b="1" u="sng" dirty="0"/>
          </a:p>
        </p:txBody>
      </p:sp>
      <p:sp>
        <p:nvSpPr>
          <p:cNvPr id="75" name="TextBox 74"/>
          <p:cNvSpPr txBox="1"/>
          <p:nvPr/>
        </p:nvSpPr>
        <p:spPr>
          <a:xfrm>
            <a:off x="5043812" y="3500735"/>
            <a:ext cx="392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112 </a:t>
            </a:r>
            <a:r>
              <a:rPr lang="en-GB" sz="1200" dirty="0"/>
              <a:t>out of </a:t>
            </a:r>
            <a:r>
              <a:rPr lang="en-GB" sz="1200" dirty="0" smtClean="0"/>
              <a:t>200 </a:t>
            </a:r>
            <a:r>
              <a:rPr lang="en-GB" sz="1200" dirty="0"/>
              <a:t>Monthly Internal Vulnerability Scans</a:t>
            </a:r>
          </a:p>
          <a:p>
            <a:r>
              <a:rPr lang="en-GB" sz="1200" dirty="0" smtClean="0"/>
              <a:t>17 </a:t>
            </a:r>
            <a:r>
              <a:rPr lang="en-GB" sz="1200" dirty="0"/>
              <a:t>out of </a:t>
            </a:r>
            <a:r>
              <a:rPr lang="en-GB" sz="1200" dirty="0" smtClean="0"/>
              <a:t>20 </a:t>
            </a:r>
            <a:r>
              <a:rPr lang="en-GB" sz="1200" dirty="0"/>
              <a:t>Monthly External Vulnerability Scans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14540" y="6002124"/>
            <a:ext cx="418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270 changes approved (200 reviewed by security)</a:t>
            </a:r>
          </a:p>
          <a:p>
            <a:r>
              <a:rPr lang="en-GB" sz="1400" dirty="0" smtClean="0"/>
              <a:t>3  Changes rejected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97751" y="3433580"/>
            <a:ext cx="418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270 port scans</a:t>
            </a:r>
          </a:p>
          <a:p>
            <a:r>
              <a:rPr lang="en-GB" sz="1400" dirty="0" smtClean="0"/>
              <a:t>3 active attacks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2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Improvement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508104" y="1556792"/>
            <a:ext cx="3101702" cy="5328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The organization shall continually improve the suitability, adequacy and effectiveness of the information security management system.”</a:t>
            </a:r>
          </a:p>
          <a:p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smtClean="0">
                <a:solidFill>
                  <a:schemeClr val="tx1"/>
                </a:solidFill>
              </a:rPr>
              <a:t>Top management shall establish an information security policy that includes a commitment to continual improvement of the information security management system.”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2" descr="https://4.bp.blogspot.com/-a1SRgp9kE0w/VOqDWGHOiAI/AAAAAAAAAvA/ZKhPFBXHuw0/s1600/continuous-improvement-cyc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9023"/>
            <a:ext cx="49244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Cyber security program like Health &amp; Well being;</a:t>
            </a:r>
          </a:p>
          <a:p>
            <a:r>
              <a:rPr lang="en-GB" dirty="0" smtClean="0"/>
              <a:t>App </a:t>
            </a:r>
            <a:r>
              <a:rPr lang="en-GB" dirty="0"/>
              <a:t>Security is similar to preventing </a:t>
            </a:r>
            <a:r>
              <a:rPr lang="en-GB" dirty="0" smtClean="0"/>
              <a:t>a disease, virus or illness;</a:t>
            </a:r>
            <a:endParaRPr lang="en-GB" dirty="0"/>
          </a:p>
          <a:p>
            <a:r>
              <a:rPr lang="en-GB" dirty="0" smtClean="0"/>
              <a:t>Healthy Life Style </a:t>
            </a:r>
          </a:p>
          <a:p>
            <a:r>
              <a:rPr lang="en-GB" dirty="0" smtClean="0"/>
              <a:t>Continuous</a:t>
            </a:r>
            <a:endParaRPr lang="en-GB" dirty="0"/>
          </a:p>
          <a:p>
            <a:pPr lvl="1"/>
            <a:r>
              <a:rPr lang="en-GB" dirty="0" smtClean="0"/>
              <a:t>Prevention </a:t>
            </a:r>
            <a:endParaRPr lang="en-GB" dirty="0" smtClean="0"/>
          </a:p>
          <a:p>
            <a:pPr lvl="1"/>
            <a:r>
              <a:rPr lang="en-GB" dirty="0" smtClean="0"/>
              <a:t>Detection </a:t>
            </a:r>
          </a:p>
          <a:p>
            <a:pPr lvl="1"/>
            <a:r>
              <a:rPr lang="en-GB" dirty="0" smtClean="0"/>
              <a:t>Metrics</a:t>
            </a:r>
            <a:endParaRPr lang="en-US" dirty="0"/>
          </a:p>
        </p:txBody>
      </p:sp>
      <p:pic>
        <p:nvPicPr>
          <p:cNvPr id="1026" name="Picture 2" descr="http://www.cdcfoundation.org/bizpulse/heart-health/images/heart-health-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08" y="3171824"/>
            <a:ext cx="3143349" cy="338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76200"/>
            <a:ext cx="5105400" cy="715962"/>
          </a:xfrm>
        </p:spPr>
        <p:txBody>
          <a:bodyPr/>
          <a:lstStyle/>
          <a:p>
            <a:r>
              <a:rPr lang="en-GB" dirty="0" smtClean="0"/>
              <a:t>ISO-27001:2013 ISMS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5455693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Human Resources Security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2911524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 Security Policies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4206924"/>
            <a:ext cx="1524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Organisation of Information Security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0" y="2911524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Asset Management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3902124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Access Control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86000" y="4892724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Cryptography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0" y="5836693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Compliance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91000" y="5486400"/>
            <a:ext cx="1905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Physical &amp; Environmental Security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64842" y="4206924"/>
            <a:ext cx="193115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Communications</a:t>
            </a:r>
          </a:p>
          <a:p>
            <a:pPr algn="ctr"/>
            <a:r>
              <a:rPr lang="en-GB" dirty="0" smtClean="0"/>
              <a:t>Security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64842" y="2911524"/>
            <a:ext cx="193115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Operations</a:t>
            </a:r>
          </a:p>
          <a:p>
            <a:pPr algn="ctr"/>
            <a:r>
              <a:rPr lang="en-GB" dirty="0" smtClean="0"/>
              <a:t>Security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24600" y="2911524"/>
            <a:ext cx="2209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System Acquisition, Development &amp; Maintenance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24600" y="4130724"/>
            <a:ext cx="22098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Supplier Relationships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324600" y="4816524"/>
            <a:ext cx="22098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Security Incident Management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324600" y="5486400"/>
            <a:ext cx="2209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Information Security Aspects of Business Continuity Management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ISO27001 - 14 </a:t>
            </a:r>
            <a:r>
              <a:rPr lang="en-GB" sz="2400" dirty="0" smtClean="0"/>
              <a:t>Domains </a:t>
            </a:r>
            <a:r>
              <a:rPr lang="en-US" sz="2400" dirty="0" smtClean="0"/>
              <a:t>&amp; 114 controls</a:t>
            </a:r>
          </a:p>
          <a:p>
            <a:r>
              <a:rPr lang="en-GB" sz="2400" dirty="0" smtClean="0"/>
              <a:t>9 controls relate to “</a:t>
            </a:r>
            <a:r>
              <a:rPr lang="en-US" sz="2400" dirty="0"/>
              <a:t>Security in development and support </a:t>
            </a:r>
            <a:r>
              <a:rPr lang="en-US" sz="2400" dirty="0" smtClean="0"/>
              <a:t>processes” (A.14.2)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330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76200"/>
            <a:ext cx="5105400" cy="715962"/>
          </a:xfrm>
        </p:spPr>
        <p:txBody>
          <a:bodyPr/>
          <a:lstStyle/>
          <a:p>
            <a:r>
              <a:rPr lang="en-GB" dirty="0" err="1" smtClean="0"/>
              <a:t>CoBIT</a:t>
            </a:r>
            <a:r>
              <a:rPr lang="en-GB" dirty="0" smtClean="0"/>
              <a:t> 5</a:t>
            </a:r>
            <a:endParaRPr lang="en-US" dirty="0"/>
          </a:p>
        </p:txBody>
      </p:sp>
      <p:sp>
        <p:nvSpPr>
          <p:cNvPr id="4" name="AutoShape 2" descr="Displaying ITManagem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isplaying ITManagemen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isplaying ITManagement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C:\Users\clarkean\Downloads\IT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828800"/>
            <a:ext cx="9144000" cy="48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Breaches - </a:t>
            </a:r>
            <a:r>
              <a:rPr lang="en-GB" dirty="0" err="1" smtClean="0"/>
              <a:t>Vtech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Vtech</a:t>
            </a:r>
            <a:r>
              <a:rPr lang="en-GB" dirty="0" smtClean="0"/>
              <a:t> Data Breach (28</a:t>
            </a:r>
            <a:r>
              <a:rPr lang="en-GB" baseline="30000" dirty="0" smtClean="0"/>
              <a:t>th</a:t>
            </a:r>
            <a:r>
              <a:rPr lang="en-GB" dirty="0" smtClean="0"/>
              <a:t> November 2015)</a:t>
            </a:r>
          </a:p>
          <a:p>
            <a:r>
              <a:rPr lang="en-GB" dirty="0" smtClean="0"/>
              <a:t>4.8 million records lost;</a:t>
            </a:r>
          </a:p>
          <a:p>
            <a:r>
              <a:rPr lang="en-GB" dirty="0" smtClean="0"/>
              <a:t>Data breach was due to SQL injection vulnerability;</a:t>
            </a:r>
          </a:p>
          <a:p>
            <a:r>
              <a:rPr lang="en-GB" dirty="0" smtClean="0"/>
              <a:t>Children and parental information;</a:t>
            </a:r>
          </a:p>
          <a:p>
            <a:r>
              <a:rPr lang="en-GB" dirty="0" smtClean="0"/>
              <a:t>Passwords were a straight MD5 hash;</a:t>
            </a:r>
          </a:p>
          <a:p>
            <a:endParaRPr lang="en-GB" dirty="0" smtClean="0"/>
          </a:p>
        </p:txBody>
      </p:sp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2" y="5048250"/>
            <a:ext cx="76200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Breaches - </a:t>
            </a:r>
            <a:r>
              <a:rPr lang="en-GB" dirty="0" err="1" smtClean="0"/>
              <a:t>Vtech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following files were provided </a:t>
            </a:r>
            <a:r>
              <a:rPr lang="en-GB" dirty="0"/>
              <a:t>to journalist  Lorenzo </a:t>
            </a:r>
            <a:r>
              <a:rPr lang="en-GB" dirty="0" err="1" smtClean="0"/>
              <a:t>Bicchierai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122" name="Picture 2" descr="The contents of the VTech data bre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62007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Breaches - </a:t>
            </a:r>
            <a:r>
              <a:rPr lang="en-GB" dirty="0" err="1" smtClean="0"/>
              <a:t>Vtech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smtClean="0"/>
              <a:t>Records include:</a:t>
            </a:r>
          </a:p>
          <a:p>
            <a:pPr marL="0" indent="0">
              <a:buNone/>
            </a:pPr>
            <a:r>
              <a:rPr lang="en-US" dirty="0"/>
              <a:t>id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email </a:t>
            </a:r>
          </a:p>
          <a:p>
            <a:pPr marL="0" indent="0">
              <a:buNone/>
            </a:pPr>
            <a:r>
              <a:rPr lang="en-US" dirty="0" err="1" smtClean="0"/>
              <a:t>encrypted_password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first_name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last_name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password_hint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secret_question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secret_answer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email_promotion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active </a:t>
            </a:r>
          </a:p>
          <a:p>
            <a:pPr marL="0" indent="0">
              <a:buNone/>
            </a:pPr>
            <a:r>
              <a:rPr lang="en-US" dirty="0" err="1" smtClean="0"/>
              <a:t>first_login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last_login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login_count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free_order_count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pay_order_count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client_ip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client_location</a:t>
            </a:r>
            <a:r>
              <a:rPr lang="en-US" dirty="0" smtClean="0"/>
              <a:t> </a:t>
            </a:r>
          </a:p>
        </p:txBody>
      </p:sp>
      <p:pic>
        <p:nvPicPr>
          <p:cNvPr id="4098" name="Picture 2" descr="Registration form asking for parent's 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122" y="2057400"/>
            <a:ext cx="6573477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Hmmm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So Application Security is part of many Cyber Security Programs but clearly something isn’t working.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Why?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389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1274</Words>
  <Application>Microsoft Office PowerPoint</Application>
  <PresentationFormat>On-screen Show (4:3)</PresentationFormat>
  <Paragraphs>457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Application Security in a cyber security program</vt:lpstr>
      <vt:lpstr>Contents</vt:lpstr>
      <vt:lpstr>Existing Cyber Security Programs</vt:lpstr>
      <vt:lpstr>ISO-27001:2013 ISMS</vt:lpstr>
      <vt:lpstr>CoBIT 5</vt:lpstr>
      <vt:lpstr>Data Breaches - Vtech</vt:lpstr>
      <vt:lpstr>Data Breaches - Vtech</vt:lpstr>
      <vt:lpstr>Data Breaches - Vtech</vt:lpstr>
      <vt:lpstr>Hmmm</vt:lpstr>
      <vt:lpstr>Application Layer Vulnerabilities</vt:lpstr>
      <vt:lpstr>Organisation Structure</vt:lpstr>
      <vt:lpstr>IT Security and Controls</vt:lpstr>
      <vt:lpstr>IT Operations</vt:lpstr>
      <vt:lpstr>Existing Security Models</vt:lpstr>
      <vt:lpstr>Application Life Cycle</vt:lpstr>
      <vt:lpstr>Existing Models - Assessment</vt:lpstr>
      <vt:lpstr>Existing Models - Architecture</vt:lpstr>
      <vt:lpstr>Existing Models - Assessment</vt:lpstr>
      <vt:lpstr>Existing Models - Compliance</vt:lpstr>
      <vt:lpstr>Existing Models - Detection</vt:lpstr>
      <vt:lpstr>Existing Models - Prevention</vt:lpstr>
      <vt:lpstr>Existing Models - Response</vt:lpstr>
      <vt:lpstr>Reality Check</vt:lpstr>
      <vt:lpstr>Reality Check</vt:lpstr>
      <vt:lpstr>Future Detection Capabilities</vt:lpstr>
      <vt:lpstr>Future Detection</vt:lpstr>
      <vt:lpstr>Future Prevention Capabilities</vt:lpstr>
      <vt:lpstr>Future Prevention</vt:lpstr>
      <vt:lpstr>Future Prevention</vt:lpstr>
      <vt:lpstr>Future Development</vt:lpstr>
      <vt:lpstr>Future  Development</vt:lpstr>
      <vt:lpstr>Future Auditing Capabilities</vt:lpstr>
      <vt:lpstr>Future model - IT Security Operations</vt:lpstr>
      <vt:lpstr>Future Model - Architecture</vt:lpstr>
      <vt:lpstr>Metrics</vt:lpstr>
      <vt:lpstr>Metrics – ISO-27001:2013</vt:lpstr>
      <vt:lpstr>Application Metrics Dashboard</vt:lpstr>
      <vt:lpstr>Continuous Improvement</vt:lpstr>
      <vt:lpstr>PowerPoint Presentation</vt:lpstr>
    </vt:vector>
  </TitlesOfParts>
  <Company>OWASP Foundation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</dc:title>
  <dc:creator>Clarke, Tony</dc:creator>
  <cp:lastModifiedBy>Clarke, Anthony</cp:lastModifiedBy>
  <cp:revision>70</cp:revision>
  <dcterms:created xsi:type="dcterms:W3CDTF">2012-03-30T06:23:37Z</dcterms:created>
  <dcterms:modified xsi:type="dcterms:W3CDTF">2015-12-10T17:35:18Z</dcterms:modified>
</cp:coreProperties>
</file>