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4" r:id="rId4"/>
    <p:sldId id="265" r:id="rId5"/>
    <p:sldId id="271" r:id="rId6"/>
    <p:sldId id="266" r:id="rId7"/>
    <p:sldId id="267" r:id="rId8"/>
    <p:sldId id="268" r:id="rId9"/>
    <p:sldId id="269" r:id="rId10"/>
    <p:sldId id="270" r:id="rId11"/>
    <p:sldId id="280" r:id="rId12"/>
    <p:sldId id="277" r:id="rId13"/>
    <p:sldId id="278" r:id="rId14"/>
    <p:sldId id="279" r:id="rId15"/>
    <p:sldId id="281" r:id="rId16"/>
    <p:sldId id="282" r:id="rId17"/>
    <p:sldId id="287"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yang Xu" initials="GX" lastIdx="1" clrIdx="0">
    <p:extLst>
      <p:ext uri="{19B8F6BF-5375-455C-9EA6-DF929625EA0E}">
        <p15:presenceInfo xmlns:p15="http://schemas.microsoft.com/office/powerpoint/2012/main" userId="S-1-5-21-1538607324-3213881460-940295383-17903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2D9E8-24F4-4D49-9127-0EB07DD56214}" v="51" dt="2019-01-08T07:40:09.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2" autoAdjust="0"/>
    <p:restoredTop sz="94660"/>
  </p:normalViewPr>
  <p:slideViewPr>
    <p:cSldViewPr snapToGrid="0">
      <p:cViewPr varScale="1">
        <p:scale>
          <a:sx n="81" d="100"/>
          <a:sy n="81" d="100"/>
        </p:scale>
        <p:origin x="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qing Yan" userId="b38728bc-07b0-4042-9de7-2af5f63a681d" providerId="ADAL" clId="{C342D9E8-24F4-4D49-9127-0EB07DD56214}"/>
    <pc:docChg chg="undo custSel addSld delSld modSld">
      <pc:chgData name="Jinqing Yan" userId="b38728bc-07b0-4042-9de7-2af5f63a681d" providerId="ADAL" clId="{C342D9E8-24F4-4D49-9127-0EB07DD56214}" dt="2019-01-08T08:29:42.696" v="5621" actId="20577"/>
      <pc:docMkLst>
        <pc:docMk/>
      </pc:docMkLst>
      <pc:sldChg chg="modSp">
        <pc:chgData name="Jinqing Yan" userId="b38728bc-07b0-4042-9de7-2af5f63a681d" providerId="ADAL" clId="{C342D9E8-24F4-4D49-9127-0EB07DD56214}" dt="2019-01-07T01:16:33.648" v="407" actId="20577"/>
        <pc:sldMkLst>
          <pc:docMk/>
          <pc:sldMk cId="952733514" sldId="258"/>
        </pc:sldMkLst>
        <pc:spChg chg="mod">
          <ac:chgData name="Jinqing Yan" userId="b38728bc-07b0-4042-9de7-2af5f63a681d" providerId="ADAL" clId="{C342D9E8-24F4-4D49-9127-0EB07DD56214}" dt="2019-01-07T01:16:33.648" v="407" actId="20577"/>
          <ac:spMkLst>
            <pc:docMk/>
            <pc:sldMk cId="952733514" sldId="258"/>
            <ac:spMk id="3" creationId="{C92682D7-F44B-4C73-BD8E-C0F7689A8CA1}"/>
          </ac:spMkLst>
        </pc:spChg>
      </pc:sldChg>
      <pc:sldChg chg="delSp modSp add">
        <pc:chgData name="Jinqing Yan" userId="b38728bc-07b0-4042-9de7-2af5f63a681d" providerId="ADAL" clId="{C342D9E8-24F4-4D49-9127-0EB07DD56214}" dt="2019-01-07T01:37:51.923" v="460" actId="20577"/>
        <pc:sldMkLst>
          <pc:docMk/>
          <pc:sldMk cId="1069843859" sldId="261"/>
        </pc:sldMkLst>
        <pc:spChg chg="mod">
          <ac:chgData name="Jinqing Yan" userId="b38728bc-07b0-4042-9de7-2af5f63a681d" providerId="ADAL" clId="{C342D9E8-24F4-4D49-9127-0EB07DD56214}" dt="2019-01-07T01:37:51.923" v="460" actId="20577"/>
          <ac:spMkLst>
            <pc:docMk/>
            <pc:sldMk cId="1069843859" sldId="261"/>
            <ac:spMk id="2" creationId="{B39F3ECA-FC55-4D25-88E2-9CA22B663513}"/>
          </ac:spMkLst>
        </pc:spChg>
        <pc:spChg chg="del mod">
          <ac:chgData name="Jinqing Yan" userId="b38728bc-07b0-4042-9de7-2af5f63a681d" providerId="ADAL" clId="{C342D9E8-24F4-4D49-9127-0EB07DD56214}" dt="2019-01-07T01:37:34.487" v="433" actId="478"/>
          <ac:spMkLst>
            <pc:docMk/>
            <pc:sldMk cId="1069843859" sldId="261"/>
            <ac:spMk id="3" creationId="{17FB5357-C291-4E70-80BB-B4F7E8B44776}"/>
          </ac:spMkLst>
        </pc:spChg>
      </pc:sldChg>
      <pc:sldChg chg="modSp add">
        <pc:chgData name="Jinqing Yan" userId="b38728bc-07b0-4042-9de7-2af5f63a681d" providerId="ADAL" clId="{C342D9E8-24F4-4D49-9127-0EB07DD56214}" dt="2019-01-07T01:58:11.103" v="1050" actId="20577"/>
        <pc:sldMkLst>
          <pc:docMk/>
          <pc:sldMk cId="33968907" sldId="262"/>
        </pc:sldMkLst>
        <pc:spChg chg="mod">
          <ac:chgData name="Jinqing Yan" userId="b38728bc-07b0-4042-9de7-2af5f63a681d" providerId="ADAL" clId="{C342D9E8-24F4-4D49-9127-0EB07DD56214}" dt="2019-01-07T01:53:33.917" v="475" actId="20577"/>
          <ac:spMkLst>
            <pc:docMk/>
            <pc:sldMk cId="33968907" sldId="262"/>
            <ac:spMk id="2" creationId="{8CBF527E-9777-4DA9-9021-36976BBE6558}"/>
          </ac:spMkLst>
        </pc:spChg>
        <pc:spChg chg="mod">
          <ac:chgData name="Jinqing Yan" userId="b38728bc-07b0-4042-9de7-2af5f63a681d" providerId="ADAL" clId="{C342D9E8-24F4-4D49-9127-0EB07DD56214}" dt="2019-01-07T01:58:11.103" v="1050" actId="20577"/>
          <ac:spMkLst>
            <pc:docMk/>
            <pc:sldMk cId="33968907" sldId="262"/>
            <ac:spMk id="3" creationId="{29E7DA13-9F37-471D-BE76-53D5DE6BABFB}"/>
          </ac:spMkLst>
        </pc:spChg>
      </pc:sldChg>
      <pc:sldChg chg="modSp add del">
        <pc:chgData name="Jinqing Yan" userId="b38728bc-07b0-4042-9de7-2af5f63a681d" providerId="ADAL" clId="{C342D9E8-24F4-4D49-9127-0EB07DD56214}" dt="2019-01-07T01:57:49.935" v="975" actId="2696"/>
        <pc:sldMkLst>
          <pc:docMk/>
          <pc:sldMk cId="1885263576" sldId="263"/>
        </pc:sldMkLst>
        <pc:spChg chg="mod">
          <ac:chgData name="Jinqing Yan" userId="b38728bc-07b0-4042-9de7-2af5f63a681d" providerId="ADAL" clId="{C342D9E8-24F4-4D49-9127-0EB07DD56214}" dt="2019-01-07T01:53:49.318" v="488" actId="20577"/>
          <ac:spMkLst>
            <pc:docMk/>
            <pc:sldMk cId="1885263576" sldId="263"/>
            <ac:spMk id="2" creationId="{C8C019B1-8515-45A4-BD12-B1C015E70E3F}"/>
          </ac:spMkLst>
        </pc:spChg>
      </pc:sldChg>
      <pc:sldChg chg="modSp add">
        <pc:chgData name="Jinqing Yan" userId="b38728bc-07b0-4042-9de7-2af5f63a681d" providerId="ADAL" clId="{C342D9E8-24F4-4D49-9127-0EB07DD56214}" dt="2019-01-07T02:01:02.801" v="1510" actId="20577"/>
        <pc:sldMkLst>
          <pc:docMk/>
          <pc:sldMk cId="2110340497" sldId="264"/>
        </pc:sldMkLst>
        <pc:spChg chg="mod">
          <ac:chgData name="Jinqing Yan" userId="b38728bc-07b0-4042-9de7-2af5f63a681d" providerId="ADAL" clId="{C342D9E8-24F4-4D49-9127-0EB07DD56214}" dt="2019-01-07T01:54:12.689" v="509" actId="20577"/>
          <ac:spMkLst>
            <pc:docMk/>
            <pc:sldMk cId="2110340497" sldId="264"/>
            <ac:spMk id="2" creationId="{F3763CBF-EADA-4AB6-91C5-CF502ED066D5}"/>
          </ac:spMkLst>
        </pc:spChg>
        <pc:spChg chg="mod">
          <ac:chgData name="Jinqing Yan" userId="b38728bc-07b0-4042-9de7-2af5f63a681d" providerId="ADAL" clId="{C342D9E8-24F4-4D49-9127-0EB07DD56214}" dt="2019-01-07T02:01:02.801" v="1510" actId="20577"/>
          <ac:spMkLst>
            <pc:docMk/>
            <pc:sldMk cId="2110340497" sldId="264"/>
            <ac:spMk id="3" creationId="{11206E8F-B9BC-4785-B86E-E909D6BB4A76}"/>
          </ac:spMkLst>
        </pc:spChg>
      </pc:sldChg>
      <pc:sldChg chg="modSp add">
        <pc:chgData name="Jinqing Yan" userId="b38728bc-07b0-4042-9de7-2af5f63a681d" providerId="ADAL" clId="{C342D9E8-24F4-4D49-9127-0EB07DD56214}" dt="2019-01-07T02:09:40.742" v="1769" actId="20577"/>
        <pc:sldMkLst>
          <pc:docMk/>
          <pc:sldMk cId="4270729453" sldId="265"/>
        </pc:sldMkLst>
        <pc:spChg chg="mod">
          <ac:chgData name="Jinqing Yan" userId="b38728bc-07b0-4042-9de7-2af5f63a681d" providerId="ADAL" clId="{C342D9E8-24F4-4D49-9127-0EB07DD56214}" dt="2019-01-07T02:09:40.742" v="1769" actId="20577"/>
          <ac:spMkLst>
            <pc:docMk/>
            <pc:sldMk cId="4270729453" sldId="265"/>
            <ac:spMk id="2" creationId="{1C138504-318C-4ED5-A495-1709C794840A}"/>
          </ac:spMkLst>
        </pc:spChg>
        <pc:spChg chg="mod">
          <ac:chgData name="Jinqing Yan" userId="b38728bc-07b0-4042-9de7-2af5f63a681d" providerId="ADAL" clId="{C342D9E8-24F4-4D49-9127-0EB07DD56214}" dt="2019-01-07T02:08:29.470" v="1737" actId="20577"/>
          <ac:spMkLst>
            <pc:docMk/>
            <pc:sldMk cId="4270729453" sldId="265"/>
            <ac:spMk id="3" creationId="{E6BA1224-D76B-4723-8935-7C59C7A913A5}"/>
          </ac:spMkLst>
        </pc:spChg>
      </pc:sldChg>
      <pc:sldChg chg="modSp add">
        <pc:chgData name="Jinqing Yan" userId="b38728bc-07b0-4042-9de7-2af5f63a681d" providerId="ADAL" clId="{C342D9E8-24F4-4D49-9127-0EB07DD56214}" dt="2019-01-07T02:25:30.317" v="2260" actId="20577"/>
        <pc:sldMkLst>
          <pc:docMk/>
          <pc:sldMk cId="3090846152" sldId="266"/>
        </pc:sldMkLst>
        <pc:spChg chg="mod">
          <ac:chgData name="Jinqing Yan" userId="b38728bc-07b0-4042-9de7-2af5f63a681d" providerId="ADAL" clId="{C342D9E8-24F4-4D49-9127-0EB07DD56214}" dt="2019-01-07T02:10:06.334" v="1806" actId="20577"/>
          <ac:spMkLst>
            <pc:docMk/>
            <pc:sldMk cId="3090846152" sldId="266"/>
            <ac:spMk id="2" creationId="{C61CF322-5717-44AA-9846-53F91EC4C6FB}"/>
          </ac:spMkLst>
        </pc:spChg>
        <pc:spChg chg="mod">
          <ac:chgData name="Jinqing Yan" userId="b38728bc-07b0-4042-9de7-2af5f63a681d" providerId="ADAL" clId="{C342D9E8-24F4-4D49-9127-0EB07DD56214}" dt="2019-01-07T02:25:30.317" v="2260" actId="20577"/>
          <ac:spMkLst>
            <pc:docMk/>
            <pc:sldMk cId="3090846152" sldId="266"/>
            <ac:spMk id="3" creationId="{C4D95862-0F96-4502-AEBF-F9B6F642C5C8}"/>
          </ac:spMkLst>
        </pc:spChg>
      </pc:sldChg>
      <pc:sldChg chg="modSp add">
        <pc:chgData name="Jinqing Yan" userId="b38728bc-07b0-4042-9de7-2af5f63a681d" providerId="ADAL" clId="{C342D9E8-24F4-4D49-9127-0EB07DD56214}" dt="2019-01-08T07:40:19.061" v="5480" actId="27636"/>
        <pc:sldMkLst>
          <pc:docMk/>
          <pc:sldMk cId="2673545908" sldId="267"/>
        </pc:sldMkLst>
        <pc:spChg chg="mod">
          <ac:chgData name="Jinqing Yan" userId="b38728bc-07b0-4042-9de7-2af5f63a681d" providerId="ADAL" clId="{C342D9E8-24F4-4D49-9127-0EB07DD56214}" dt="2019-01-07T03:24:21.057" v="2313" actId="20577"/>
          <ac:spMkLst>
            <pc:docMk/>
            <pc:sldMk cId="2673545908" sldId="267"/>
            <ac:spMk id="2" creationId="{644A0FDD-4876-433F-9312-9468CFC8CD44}"/>
          </ac:spMkLst>
        </pc:spChg>
        <pc:spChg chg="mod">
          <ac:chgData name="Jinqing Yan" userId="b38728bc-07b0-4042-9de7-2af5f63a681d" providerId="ADAL" clId="{C342D9E8-24F4-4D49-9127-0EB07DD56214}" dt="2019-01-08T07:40:19.061" v="5480" actId="27636"/>
          <ac:spMkLst>
            <pc:docMk/>
            <pc:sldMk cId="2673545908" sldId="267"/>
            <ac:spMk id="3" creationId="{9ADE3FF5-20C9-4CC0-A3CB-036AE6AA5E4E}"/>
          </ac:spMkLst>
        </pc:spChg>
      </pc:sldChg>
      <pc:sldChg chg="addSp delSp modSp add">
        <pc:chgData name="Jinqing Yan" userId="b38728bc-07b0-4042-9de7-2af5f63a681d" providerId="ADAL" clId="{C342D9E8-24F4-4D49-9127-0EB07DD56214}" dt="2019-01-07T09:44:24.118" v="4830" actId="692"/>
        <pc:sldMkLst>
          <pc:docMk/>
          <pc:sldMk cId="1838348671" sldId="268"/>
        </pc:sldMkLst>
        <pc:spChg chg="del">
          <ac:chgData name="Jinqing Yan" userId="b38728bc-07b0-4042-9de7-2af5f63a681d" providerId="ADAL" clId="{C342D9E8-24F4-4D49-9127-0EB07DD56214}" dt="2019-01-07T03:24:50.279" v="2316" actId="478"/>
          <ac:spMkLst>
            <pc:docMk/>
            <pc:sldMk cId="1838348671" sldId="268"/>
            <ac:spMk id="2" creationId="{E96B64AC-F6F1-45DA-B9BB-86A87A378FBD}"/>
          </ac:spMkLst>
        </pc:spChg>
        <pc:spChg chg="del">
          <ac:chgData name="Jinqing Yan" userId="b38728bc-07b0-4042-9de7-2af5f63a681d" providerId="ADAL" clId="{C342D9E8-24F4-4D49-9127-0EB07DD56214}" dt="2019-01-07T03:25:39.507" v="2320" actId="478"/>
          <ac:spMkLst>
            <pc:docMk/>
            <pc:sldMk cId="1838348671" sldId="268"/>
            <ac:spMk id="3" creationId="{5F4F9CB2-E68F-492C-A313-4DBA6A5F5080}"/>
          </ac:spMkLst>
        </pc:spChg>
        <pc:spChg chg="add mod">
          <ac:chgData name="Jinqing Yan" userId="b38728bc-07b0-4042-9de7-2af5f63a681d" providerId="ADAL" clId="{C342D9E8-24F4-4D49-9127-0EB07DD56214}" dt="2019-01-07T09:44:20.309" v="4829" actId="692"/>
          <ac:spMkLst>
            <pc:docMk/>
            <pc:sldMk cId="1838348671" sldId="268"/>
            <ac:spMk id="4" creationId="{E4B9A9CE-F8A2-4AF9-85A1-65A9296C3C4F}"/>
          </ac:spMkLst>
        </pc:spChg>
        <pc:spChg chg="add mod">
          <ac:chgData name="Jinqing Yan" userId="b38728bc-07b0-4042-9de7-2af5f63a681d" providerId="ADAL" clId="{C342D9E8-24F4-4D49-9127-0EB07DD56214}" dt="2019-01-07T09:44:24.118" v="4830" actId="692"/>
          <ac:spMkLst>
            <pc:docMk/>
            <pc:sldMk cId="1838348671" sldId="268"/>
            <ac:spMk id="5" creationId="{31953996-FAEF-4822-8B52-EA1C1F26E8C4}"/>
          </ac:spMkLst>
        </pc:spChg>
        <pc:spChg chg="add mod">
          <ac:chgData name="Jinqing Yan" userId="b38728bc-07b0-4042-9de7-2af5f63a681d" providerId="ADAL" clId="{C342D9E8-24F4-4D49-9127-0EB07DD56214}" dt="2019-01-07T08:57:10.692" v="4382" actId="20577"/>
          <ac:spMkLst>
            <pc:docMk/>
            <pc:sldMk cId="1838348671" sldId="268"/>
            <ac:spMk id="6" creationId="{0FB107F5-75F7-4FA7-8A5E-4A793F6DA350}"/>
          </ac:spMkLst>
        </pc:spChg>
        <pc:spChg chg="add mod">
          <ac:chgData name="Jinqing Yan" userId="b38728bc-07b0-4042-9de7-2af5f63a681d" providerId="ADAL" clId="{C342D9E8-24F4-4D49-9127-0EB07DD56214}" dt="2019-01-07T07:37:24.227" v="4318" actId="20577"/>
          <ac:spMkLst>
            <pc:docMk/>
            <pc:sldMk cId="1838348671" sldId="268"/>
            <ac:spMk id="7" creationId="{087B3BA0-37D7-42D3-90FB-E508F0C67835}"/>
          </ac:spMkLst>
        </pc:spChg>
        <pc:spChg chg="add mod">
          <ac:chgData name="Jinqing Yan" userId="b38728bc-07b0-4042-9de7-2af5f63a681d" providerId="ADAL" clId="{C342D9E8-24F4-4D49-9127-0EB07DD56214}" dt="2019-01-07T07:37:36.538" v="4323" actId="6549"/>
          <ac:spMkLst>
            <pc:docMk/>
            <pc:sldMk cId="1838348671" sldId="268"/>
            <ac:spMk id="8" creationId="{296C5FE8-F89F-4F2E-9B9C-FCF7E9987E78}"/>
          </ac:spMkLst>
        </pc:spChg>
        <pc:cxnChg chg="add mod">
          <ac:chgData name="Jinqing Yan" userId="b38728bc-07b0-4042-9de7-2af5f63a681d" providerId="ADAL" clId="{C342D9E8-24F4-4D49-9127-0EB07DD56214}" dt="2019-01-07T03:48:43.827" v="4294" actId="1035"/>
          <ac:cxnSpMkLst>
            <pc:docMk/>
            <pc:sldMk cId="1838348671" sldId="268"/>
            <ac:cxnSpMk id="10" creationId="{BE754CB5-313D-49C5-93F0-D3F6CADBFBC7}"/>
          </ac:cxnSpMkLst>
        </pc:cxnChg>
        <pc:cxnChg chg="add mod">
          <ac:chgData name="Jinqing Yan" userId="b38728bc-07b0-4042-9de7-2af5f63a681d" providerId="ADAL" clId="{C342D9E8-24F4-4D49-9127-0EB07DD56214}" dt="2019-01-07T03:48:43.827" v="4294" actId="1035"/>
          <ac:cxnSpMkLst>
            <pc:docMk/>
            <pc:sldMk cId="1838348671" sldId="268"/>
            <ac:cxnSpMk id="12" creationId="{DAA00CB5-D925-4CD6-A0D1-FB1FC76DF3A5}"/>
          </ac:cxnSpMkLst>
        </pc:cxnChg>
        <pc:cxnChg chg="add mod">
          <ac:chgData name="Jinqing Yan" userId="b38728bc-07b0-4042-9de7-2af5f63a681d" providerId="ADAL" clId="{C342D9E8-24F4-4D49-9127-0EB07DD56214}" dt="2019-01-07T03:48:47.124" v="4299" actId="1035"/>
          <ac:cxnSpMkLst>
            <pc:docMk/>
            <pc:sldMk cId="1838348671" sldId="268"/>
            <ac:cxnSpMk id="14" creationId="{B6ED4AC9-1C59-43B4-9253-C123DB4E9D9B}"/>
          </ac:cxnSpMkLst>
        </pc:cxnChg>
      </pc:sldChg>
      <pc:sldChg chg="addSp delSp modSp add">
        <pc:chgData name="Jinqing Yan" userId="b38728bc-07b0-4042-9de7-2af5f63a681d" providerId="ADAL" clId="{C342D9E8-24F4-4D49-9127-0EB07DD56214}" dt="2019-01-07T09:48:26.821" v="4879" actId="478"/>
        <pc:sldMkLst>
          <pc:docMk/>
          <pc:sldMk cId="1143442333" sldId="269"/>
        </pc:sldMkLst>
        <pc:spChg chg="del">
          <ac:chgData name="Jinqing Yan" userId="b38728bc-07b0-4042-9de7-2af5f63a681d" providerId="ADAL" clId="{C342D9E8-24F4-4D49-9127-0EB07DD56214}" dt="2019-01-07T09:09:03.471" v="4383" actId="478"/>
          <ac:spMkLst>
            <pc:docMk/>
            <pc:sldMk cId="1143442333" sldId="269"/>
            <ac:spMk id="2" creationId="{558A5069-7313-4DF6-B366-DCFC5BD532D6}"/>
          </ac:spMkLst>
        </pc:spChg>
        <pc:spChg chg="del mod">
          <ac:chgData name="Jinqing Yan" userId="b38728bc-07b0-4042-9de7-2af5f63a681d" providerId="ADAL" clId="{C342D9E8-24F4-4D49-9127-0EB07DD56214}" dt="2019-01-07T09:11:23.273" v="4432" actId="478"/>
          <ac:spMkLst>
            <pc:docMk/>
            <pc:sldMk cId="1143442333" sldId="269"/>
            <ac:spMk id="3" creationId="{AE16967A-1ACF-4DF8-8019-0C975A02473E}"/>
          </ac:spMkLst>
        </pc:spChg>
        <pc:spChg chg="add mod">
          <ac:chgData name="Jinqing Yan" userId="b38728bc-07b0-4042-9de7-2af5f63a681d" providerId="ADAL" clId="{C342D9E8-24F4-4D49-9127-0EB07DD56214}" dt="2019-01-07T09:10:58.956" v="4431" actId="207"/>
          <ac:spMkLst>
            <pc:docMk/>
            <pc:sldMk cId="1143442333" sldId="269"/>
            <ac:spMk id="4" creationId="{53A98B94-7054-43D5-BA8E-F387027C789F}"/>
          </ac:spMkLst>
        </pc:spChg>
        <pc:spChg chg="add del mod">
          <ac:chgData name="Jinqing Yan" userId="b38728bc-07b0-4042-9de7-2af5f63a681d" providerId="ADAL" clId="{C342D9E8-24F4-4D49-9127-0EB07DD56214}" dt="2019-01-07T09:11:25.361" v="4433" actId="478"/>
          <ac:spMkLst>
            <pc:docMk/>
            <pc:sldMk cId="1143442333" sldId="269"/>
            <ac:spMk id="6" creationId="{1A242462-D233-4F47-B43D-FF6CD4F1E4F4}"/>
          </ac:spMkLst>
        </pc:spChg>
        <pc:spChg chg="add mod">
          <ac:chgData name="Jinqing Yan" userId="b38728bc-07b0-4042-9de7-2af5f63a681d" providerId="ADAL" clId="{C342D9E8-24F4-4D49-9127-0EB07DD56214}" dt="2019-01-07T09:48:23.708" v="4878" actId="1076"/>
          <ac:spMkLst>
            <pc:docMk/>
            <pc:sldMk cId="1143442333" sldId="269"/>
            <ac:spMk id="7" creationId="{92B1FC75-217D-449E-8261-46C9F1F4EFF5}"/>
          </ac:spMkLst>
        </pc:spChg>
        <pc:spChg chg="add mod">
          <ac:chgData name="Jinqing Yan" userId="b38728bc-07b0-4042-9de7-2af5f63a681d" providerId="ADAL" clId="{C342D9E8-24F4-4D49-9127-0EB07DD56214}" dt="2019-01-07T09:12:40.306" v="4561" actId="1076"/>
          <ac:spMkLst>
            <pc:docMk/>
            <pc:sldMk cId="1143442333" sldId="269"/>
            <ac:spMk id="8" creationId="{EEF6E88E-D5B9-4B43-833D-4AFB0A7702B2}"/>
          </ac:spMkLst>
        </pc:spChg>
        <pc:spChg chg="add del mod">
          <ac:chgData name="Jinqing Yan" userId="b38728bc-07b0-4042-9de7-2af5f63a681d" providerId="ADAL" clId="{C342D9E8-24F4-4D49-9127-0EB07DD56214}" dt="2019-01-07T09:48:26.821" v="4879" actId="478"/>
          <ac:spMkLst>
            <pc:docMk/>
            <pc:sldMk cId="1143442333" sldId="269"/>
            <ac:spMk id="9" creationId="{4B854AF2-71F8-469D-95AC-C37D406B7A69}"/>
          </ac:spMkLst>
        </pc:spChg>
        <pc:spChg chg="add del mod">
          <ac:chgData name="Jinqing Yan" userId="b38728bc-07b0-4042-9de7-2af5f63a681d" providerId="ADAL" clId="{C342D9E8-24F4-4D49-9127-0EB07DD56214}" dt="2019-01-07T09:48:26.821" v="4879" actId="478"/>
          <ac:spMkLst>
            <pc:docMk/>
            <pc:sldMk cId="1143442333" sldId="269"/>
            <ac:spMk id="10" creationId="{3A00B5DF-297F-495C-8B4B-C2BFB723F7D8}"/>
          </ac:spMkLst>
        </pc:spChg>
      </pc:sldChg>
      <pc:sldChg chg="modSp add">
        <pc:chgData name="Jinqing Yan" userId="b38728bc-07b0-4042-9de7-2af5f63a681d" providerId="ADAL" clId="{C342D9E8-24F4-4D49-9127-0EB07DD56214}" dt="2019-01-08T08:29:42.696" v="5621" actId="20577"/>
        <pc:sldMkLst>
          <pc:docMk/>
          <pc:sldMk cId="409669608" sldId="270"/>
        </pc:sldMkLst>
        <pc:spChg chg="mod">
          <ac:chgData name="Jinqing Yan" userId="b38728bc-07b0-4042-9de7-2af5f63a681d" providerId="ADAL" clId="{C342D9E8-24F4-4D49-9127-0EB07DD56214}" dt="2019-01-07T09:49:58.943" v="4898" actId="20577"/>
          <ac:spMkLst>
            <pc:docMk/>
            <pc:sldMk cId="409669608" sldId="270"/>
            <ac:spMk id="2" creationId="{558A5069-7313-4DF6-B366-DCFC5BD532D6}"/>
          </ac:spMkLst>
        </pc:spChg>
        <pc:spChg chg="mod">
          <ac:chgData name="Jinqing Yan" userId="b38728bc-07b0-4042-9de7-2af5f63a681d" providerId="ADAL" clId="{C342D9E8-24F4-4D49-9127-0EB07DD56214}" dt="2019-01-08T08:29:42.696" v="5621" actId="20577"/>
          <ac:spMkLst>
            <pc:docMk/>
            <pc:sldMk cId="409669608" sldId="270"/>
            <ac:spMk id="3" creationId="{AE16967A-1ACF-4DF8-8019-0C975A02473E}"/>
          </ac:spMkLst>
        </pc:spChg>
      </pc:sldChg>
      <pc:sldChg chg="modSp add">
        <pc:chgData name="Jinqing Yan" userId="b38728bc-07b0-4042-9de7-2af5f63a681d" providerId="ADAL" clId="{C342D9E8-24F4-4D49-9127-0EB07DD56214}" dt="2019-01-08T08:29:28.872" v="5619" actId="27636"/>
        <pc:sldMkLst>
          <pc:docMk/>
          <pc:sldMk cId="3073993933" sldId="271"/>
        </pc:sldMkLst>
        <pc:spChg chg="mod">
          <ac:chgData name="Jinqing Yan" userId="b38728bc-07b0-4042-9de7-2af5f63a681d" providerId="ADAL" clId="{C342D9E8-24F4-4D49-9127-0EB07DD56214}" dt="2019-01-08T06:28:17.167" v="4954" actId="20577"/>
          <ac:spMkLst>
            <pc:docMk/>
            <pc:sldMk cId="3073993933" sldId="271"/>
            <ac:spMk id="2" creationId="{8D22AD25-CCBF-470F-AFED-7584B0766545}"/>
          </ac:spMkLst>
        </pc:spChg>
        <pc:spChg chg="mod">
          <ac:chgData name="Jinqing Yan" userId="b38728bc-07b0-4042-9de7-2af5f63a681d" providerId="ADAL" clId="{C342D9E8-24F4-4D49-9127-0EB07DD56214}" dt="2019-01-08T08:29:28.872" v="5619" actId="27636"/>
          <ac:spMkLst>
            <pc:docMk/>
            <pc:sldMk cId="3073993933" sldId="271"/>
            <ac:spMk id="3" creationId="{5305E579-151A-4BBA-9541-1973C5B7E5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0295-9A64-413E-87E5-603AFBE45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328C5-1361-4A3E-BC63-B42A1D9CB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41F4E7-0C99-4BB6-B1BB-A2DC8DCB5A94}"/>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5" name="Footer Placeholder 4">
            <a:extLst>
              <a:ext uri="{FF2B5EF4-FFF2-40B4-BE49-F238E27FC236}">
                <a16:creationId xmlns:a16="http://schemas.microsoft.com/office/drawing/2014/main" id="{BD52F783-81EA-44B1-8788-11B2629B4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F5FAB-3780-4848-80CE-D77D6490CC87}"/>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357477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5F21-E5FB-4B2C-81E4-89D02F609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B55D59-088E-4E2B-BA82-9DE39383E7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2934F-F87F-4155-95E5-60F7B464F1A0}"/>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5" name="Footer Placeholder 4">
            <a:extLst>
              <a:ext uri="{FF2B5EF4-FFF2-40B4-BE49-F238E27FC236}">
                <a16:creationId xmlns:a16="http://schemas.microsoft.com/office/drawing/2014/main" id="{43735086-7BD3-42D8-9D94-7F9C3EB4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A30FC-89DB-416A-95C4-72A9693005FD}"/>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275047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3B6FD-0C47-4B9D-9C9E-DC5974871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321C2-0178-43C9-A5A5-3E3B259178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0F8CA-CDA5-4A3E-B85B-21FF2259B02B}"/>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5" name="Footer Placeholder 4">
            <a:extLst>
              <a:ext uri="{FF2B5EF4-FFF2-40B4-BE49-F238E27FC236}">
                <a16:creationId xmlns:a16="http://schemas.microsoft.com/office/drawing/2014/main" id="{F618BBF0-042B-4CAC-9630-FA599F3C7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46AB1-DEE4-460C-9F13-5E8F51D7D5F8}"/>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112572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612-B7A7-47EC-A74C-D464EE046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F0330-4880-4256-BFEF-BA656A37D2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9CED3-CDF2-4AF1-972D-861916E36179}"/>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5" name="Footer Placeholder 4">
            <a:extLst>
              <a:ext uri="{FF2B5EF4-FFF2-40B4-BE49-F238E27FC236}">
                <a16:creationId xmlns:a16="http://schemas.microsoft.com/office/drawing/2014/main" id="{E91F73AC-5A3D-4A9B-8D90-A40560BB8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119E7-65BC-4CA1-A9A1-E41C003956ED}"/>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91129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B88D-56FE-4075-A2FB-83F23F3D5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E5861-1F66-4651-9F56-EEAA9495E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74DF0D-FD9B-47ED-9652-2D694D87D3BA}"/>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5" name="Footer Placeholder 4">
            <a:extLst>
              <a:ext uri="{FF2B5EF4-FFF2-40B4-BE49-F238E27FC236}">
                <a16:creationId xmlns:a16="http://schemas.microsoft.com/office/drawing/2014/main" id="{0381EECC-1411-4743-A183-DB5B30172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7FF64-4C38-49B6-B31D-29D791F828E9}"/>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52594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F31A-0737-4CB8-AC53-D0E2B1951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25761-80D1-4D44-B4E0-2315F13BD8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3FD71-3D94-4253-A6D1-9B20108679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2062F2-9E0A-4CBC-BF15-729E81B9473A}"/>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6" name="Footer Placeholder 5">
            <a:extLst>
              <a:ext uri="{FF2B5EF4-FFF2-40B4-BE49-F238E27FC236}">
                <a16:creationId xmlns:a16="http://schemas.microsoft.com/office/drawing/2014/main" id="{70372221-D32F-4266-AB7D-2EA87B75C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08488-5BB1-4B9C-9EE4-E4D5F05E49F2}"/>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15999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1F41-D7E6-4EF0-84A0-C7CB12EA30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268A8-F302-436D-B1EC-FF6EE792A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79ACC0-96E6-4AB3-AA8F-3E953DD994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A91508-DBCB-415D-82E5-A79DAF35E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1E0D77-5ADD-40AB-A679-96C1AF5ACC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3371E2-80D9-4B98-8292-B22E98EB7F12}"/>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8" name="Footer Placeholder 7">
            <a:extLst>
              <a:ext uri="{FF2B5EF4-FFF2-40B4-BE49-F238E27FC236}">
                <a16:creationId xmlns:a16="http://schemas.microsoft.com/office/drawing/2014/main" id="{C6339B57-6F3B-466F-A920-CF3484D0F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70DD7-4EF1-4DAD-A0C2-3A650E316729}"/>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299348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FC96-5189-4156-B2CF-49D6031FA8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D41D82-A96F-455C-BE31-79339BD3474D}"/>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4" name="Footer Placeholder 3">
            <a:extLst>
              <a:ext uri="{FF2B5EF4-FFF2-40B4-BE49-F238E27FC236}">
                <a16:creationId xmlns:a16="http://schemas.microsoft.com/office/drawing/2014/main" id="{EB96970A-2315-4E82-8B11-EBC059782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F11085-B56A-40D6-967B-750F3A1ECFE7}"/>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119925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5C87D-1546-46D6-B99A-5BACD3DB78C1}"/>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3" name="Footer Placeholder 2">
            <a:extLst>
              <a:ext uri="{FF2B5EF4-FFF2-40B4-BE49-F238E27FC236}">
                <a16:creationId xmlns:a16="http://schemas.microsoft.com/office/drawing/2014/main" id="{82759FC4-BFB9-4BB5-A938-3C2D8A2FB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2422F-1402-4EF8-BD36-0BB5A9DD2E2D}"/>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111003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67ED-D76A-4913-A9F3-D5E88CA29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A98A6-34C4-4325-9D8F-E699ADDE9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8C2BE-B323-4BC2-A502-F59AF2893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BE1E26-699D-465F-8ACF-AFD0F4845C9C}"/>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6" name="Footer Placeholder 5">
            <a:extLst>
              <a:ext uri="{FF2B5EF4-FFF2-40B4-BE49-F238E27FC236}">
                <a16:creationId xmlns:a16="http://schemas.microsoft.com/office/drawing/2014/main" id="{A4687F02-A6CE-4174-A7B2-9D3820BAB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F08B8-3810-4847-8F69-AD2872974D65}"/>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31667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51F9-1384-4E05-9DC6-56FA1A171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C511A-EB3B-4581-969D-7BCE3C34E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1E216-1D42-4097-99C5-662484D52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43EE9A-4962-455F-A55F-6B5322AED800}"/>
              </a:ext>
            </a:extLst>
          </p:cNvPr>
          <p:cNvSpPr>
            <a:spLocks noGrp="1"/>
          </p:cNvSpPr>
          <p:nvPr>
            <p:ph type="dt" sz="half" idx="10"/>
          </p:nvPr>
        </p:nvSpPr>
        <p:spPr/>
        <p:txBody>
          <a:bodyPr/>
          <a:lstStyle/>
          <a:p>
            <a:fld id="{CD01825F-E3D4-4737-82E7-4971AF17468C}" type="datetimeFigureOut">
              <a:rPr lang="en-US" smtClean="0"/>
              <a:t>12/23/2019</a:t>
            </a:fld>
            <a:endParaRPr lang="en-US"/>
          </a:p>
        </p:txBody>
      </p:sp>
      <p:sp>
        <p:nvSpPr>
          <p:cNvPr id="6" name="Footer Placeholder 5">
            <a:extLst>
              <a:ext uri="{FF2B5EF4-FFF2-40B4-BE49-F238E27FC236}">
                <a16:creationId xmlns:a16="http://schemas.microsoft.com/office/drawing/2014/main" id="{AF319B31-7D5B-4137-8465-7DDEBFF5A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59845-EDA0-45D9-BD8F-A6C57FE2579A}"/>
              </a:ext>
            </a:extLst>
          </p:cNvPr>
          <p:cNvSpPr>
            <a:spLocks noGrp="1"/>
          </p:cNvSpPr>
          <p:nvPr>
            <p:ph type="sldNum" sz="quarter" idx="12"/>
          </p:nvPr>
        </p:nvSpPr>
        <p:spPr/>
        <p:txBody>
          <a:bodyPr/>
          <a:lstStyle/>
          <a:p>
            <a:fld id="{2FDF3852-5A4C-4A5A-8DFC-D9506AC7A923}" type="slidenum">
              <a:rPr lang="en-US" smtClean="0"/>
              <a:t>‹#›</a:t>
            </a:fld>
            <a:endParaRPr lang="en-US"/>
          </a:p>
        </p:txBody>
      </p:sp>
    </p:spTree>
    <p:extLst>
      <p:ext uri="{BB962C8B-B14F-4D97-AF65-F5344CB8AC3E}">
        <p14:creationId xmlns:p14="http://schemas.microsoft.com/office/powerpoint/2010/main" val="277629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5A114-CA2C-4152-85D7-69718A289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2FE90D-0A3B-4A4D-AE57-E94D6FBC7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A2192-C224-45C4-AA93-FEE2C77A4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1825F-E3D4-4737-82E7-4971AF17468C}" type="datetimeFigureOut">
              <a:rPr lang="en-US" smtClean="0"/>
              <a:t>12/23/2019</a:t>
            </a:fld>
            <a:endParaRPr lang="en-US"/>
          </a:p>
        </p:txBody>
      </p:sp>
      <p:sp>
        <p:nvSpPr>
          <p:cNvPr id="5" name="Footer Placeholder 4">
            <a:extLst>
              <a:ext uri="{FF2B5EF4-FFF2-40B4-BE49-F238E27FC236}">
                <a16:creationId xmlns:a16="http://schemas.microsoft.com/office/drawing/2014/main" id="{C532FC99-7171-4406-9743-D03F21FBC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5B5217-7036-487F-A868-AC6B1BC40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F3852-5A4C-4A5A-8DFC-D9506AC7A923}" type="slidenum">
              <a:rPr lang="en-US" smtClean="0"/>
              <a:t>‹#›</a:t>
            </a:fld>
            <a:endParaRPr lang="en-US"/>
          </a:p>
        </p:txBody>
      </p:sp>
    </p:spTree>
    <p:extLst>
      <p:ext uri="{BB962C8B-B14F-4D97-AF65-F5344CB8AC3E}">
        <p14:creationId xmlns:p14="http://schemas.microsoft.com/office/powerpoint/2010/main" val="277803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iki.wireshark.org/Gratuitous_AR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3ECA-FC55-4D25-88E2-9CA22B663513}"/>
              </a:ext>
            </a:extLst>
          </p:cNvPr>
          <p:cNvSpPr>
            <a:spLocks noGrp="1"/>
          </p:cNvSpPr>
          <p:nvPr>
            <p:ph type="title"/>
          </p:nvPr>
        </p:nvSpPr>
        <p:spPr>
          <a:xfrm>
            <a:off x="381000" y="2041525"/>
            <a:ext cx="10515600" cy="1325563"/>
          </a:xfrm>
        </p:spPr>
        <p:txBody>
          <a:bodyPr/>
          <a:lstStyle/>
          <a:p>
            <a:pPr algn="ctr"/>
            <a:r>
              <a:rPr lang="en-US" dirty="0"/>
              <a:t>IP Stacking (HA)</a:t>
            </a:r>
          </a:p>
        </p:txBody>
      </p:sp>
      <p:sp>
        <p:nvSpPr>
          <p:cNvPr id="3" name="TextBox 2">
            <a:extLst>
              <a:ext uri="{FF2B5EF4-FFF2-40B4-BE49-F238E27FC236}">
                <a16:creationId xmlns:a16="http://schemas.microsoft.com/office/drawing/2014/main" id="{E53B82A4-234E-4B0B-9241-AFAE37033858}"/>
              </a:ext>
            </a:extLst>
          </p:cNvPr>
          <p:cNvSpPr txBox="1"/>
          <p:nvPr/>
        </p:nvSpPr>
        <p:spPr>
          <a:xfrm>
            <a:off x="9426804" y="5608948"/>
            <a:ext cx="1221104" cy="369332"/>
          </a:xfrm>
          <a:prstGeom prst="rect">
            <a:avLst/>
          </a:prstGeom>
          <a:noFill/>
        </p:spPr>
        <p:txBody>
          <a:bodyPr wrap="none" rtlCol="0">
            <a:spAutoFit/>
          </a:bodyPr>
          <a:lstStyle/>
          <a:p>
            <a:r>
              <a:rPr lang="en-US" dirty="0"/>
              <a:t>Jinqing Yan</a:t>
            </a:r>
          </a:p>
        </p:txBody>
      </p:sp>
    </p:spTree>
    <p:extLst>
      <p:ext uri="{BB962C8B-B14F-4D97-AF65-F5344CB8AC3E}">
        <p14:creationId xmlns:p14="http://schemas.microsoft.com/office/powerpoint/2010/main" val="106984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5069-7313-4DF6-B366-DCFC5BD532D6}"/>
              </a:ext>
            </a:extLst>
          </p:cNvPr>
          <p:cNvSpPr>
            <a:spLocks noGrp="1"/>
          </p:cNvSpPr>
          <p:nvPr>
            <p:ph type="title"/>
          </p:nvPr>
        </p:nvSpPr>
        <p:spPr/>
        <p:txBody>
          <a:bodyPr/>
          <a:lstStyle/>
          <a:p>
            <a:r>
              <a:rPr lang="en-US" dirty="0"/>
              <a:t>IP Stacking in LWLB</a:t>
            </a:r>
          </a:p>
        </p:txBody>
      </p:sp>
      <p:sp>
        <p:nvSpPr>
          <p:cNvPr id="3" name="Content Placeholder 2">
            <a:extLst>
              <a:ext uri="{FF2B5EF4-FFF2-40B4-BE49-F238E27FC236}">
                <a16:creationId xmlns:a16="http://schemas.microsoft.com/office/drawing/2014/main" id="{AE16967A-1ACF-4DF8-8019-0C975A02473E}"/>
              </a:ext>
            </a:extLst>
          </p:cNvPr>
          <p:cNvSpPr>
            <a:spLocks noGrp="1"/>
          </p:cNvSpPr>
          <p:nvPr>
            <p:ph idx="1"/>
          </p:nvPr>
        </p:nvSpPr>
        <p:spPr>
          <a:xfrm>
            <a:off x="838200" y="1533394"/>
            <a:ext cx="10515600" cy="4351338"/>
          </a:xfrm>
        </p:spPr>
        <p:txBody>
          <a:bodyPr/>
          <a:lstStyle/>
          <a:p>
            <a:r>
              <a:rPr lang="en-US" dirty="0"/>
              <a:t>Terms</a:t>
            </a:r>
          </a:p>
          <a:p>
            <a:r>
              <a:rPr lang="en-US" dirty="0"/>
              <a:t>IP Stacking on SC or LWLB</a:t>
            </a:r>
          </a:p>
          <a:p>
            <a:r>
              <a:rPr lang="en-US" dirty="0"/>
              <a:t>IPSS</a:t>
            </a:r>
          </a:p>
          <a:p>
            <a:r>
              <a:rPr lang="en-US" dirty="0"/>
              <a:t>Target Selection Rules</a:t>
            </a:r>
          </a:p>
          <a:p>
            <a:r>
              <a:rPr lang="en-US" dirty="0"/>
              <a:t>WB node down</a:t>
            </a:r>
          </a:p>
          <a:p>
            <a:r>
              <a:rPr lang="en-US" dirty="0"/>
              <a:t>WB node recover</a:t>
            </a:r>
          </a:p>
          <a:p>
            <a:endParaRPr lang="en-US" dirty="0"/>
          </a:p>
          <a:p>
            <a:endParaRPr lang="en-US" dirty="0"/>
          </a:p>
        </p:txBody>
      </p:sp>
    </p:spTree>
    <p:extLst>
      <p:ext uri="{BB962C8B-B14F-4D97-AF65-F5344CB8AC3E}">
        <p14:creationId xmlns:p14="http://schemas.microsoft.com/office/powerpoint/2010/main" val="40966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5069-7313-4DF6-B366-DCFC5BD532D6}"/>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AE16967A-1ACF-4DF8-8019-0C975A02473E}"/>
              </a:ext>
            </a:extLst>
          </p:cNvPr>
          <p:cNvSpPr>
            <a:spLocks noGrp="1"/>
          </p:cNvSpPr>
          <p:nvPr>
            <p:ph idx="1"/>
          </p:nvPr>
        </p:nvSpPr>
        <p:spPr>
          <a:xfrm>
            <a:off x="838200" y="1690688"/>
            <a:ext cx="10515600" cy="4351338"/>
          </a:xfrm>
        </p:spPr>
        <p:txBody>
          <a:bodyPr>
            <a:normAutofit/>
          </a:bodyPr>
          <a:lstStyle/>
          <a:p>
            <a:pPr marL="0" indent="0">
              <a:lnSpc>
                <a:spcPct val="150000"/>
              </a:lnSpc>
              <a:buNone/>
            </a:pPr>
            <a:r>
              <a:rPr lang="en-US" sz="2400" dirty="0"/>
              <a:t>IP Stacking: 		a concept to stack “lost” </a:t>
            </a:r>
            <a:r>
              <a:rPr lang="en-US" sz="2400" dirty="0" err="1"/>
              <a:t>ip</a:t>
            </a:r>
            <a:r>
              <a:rPr lang="en-US" sz="2400" dirty="0"/>
              <a:t> addresses on some nodes.</a:t>
            </a:r>
          </a:p>
          <a:p>
            <a:pPr marL="0" indent="0">
              <a:lnSpc>
                <a:spcPct val="150000"/>
              </a:lnSpc>
              <a:buNone/>
            </a:pPr>
            <a:r>
              <a:rPr lang="en-US" sz="2400" dirty="0"/>
              <a:t>Stackable Node: 	Node who is available take over the “lost” </a:t>
            </a:r>
            <a:r>
              <a:rPr lang="en-US" sz="2400" dirty="0" err="1"/>
              <a:t>ip</a:t>
            </a:r>
            <a:r>
              <a:rPr lang="en-US" sz="2400" dirty="0"/>
              <a:t> addresses.</a:t>
            </a:r>
          </a:p>
          <a:p>
            <a:pPr marL="0" indent="0">
              <a:lnSpc>
                <a:spcPct val="150000"/>
              </a:lnSpc>
              <a:buNone/>
            </a:pPr>
            <a:r>
              <a:rPr lang="en-US" sz="2400" dirty="0"/>
              <a:t>Stacked Node:  	Node whose IP addresses are stacked on other nodes.</a:t>
            </a:r>
          </a:p>
          <a:p>
            <a:pPr marL="0" indent="0">
              <a:lnSpc>
                <a:spcPct val="150000"/>
              </a:lnSpc>
              <a:buNone/>
            </a:pPr>
            <a:r>
              <a:rPr lang="en-US" sz="2400" dirty="0"/>
              <a:t>Unstacked Node: 	Node who needs to be stacked on other node.</a:t>
            </a:r>
          </a:p>
          <a:p>
            <a:pPr marL="0" indent="0">
              <a:lnSpc>
                <a:spcPct val="150000"/>
              </a:lnSpc>
              <a:buNone/>
            </a:pPr>
            <a:r>
              <a:rPr lang="en-US" sz="2400" dirty="0"/>
              <a:t>Stacking Nodes:  	Nodes who are stacked on current Node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363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5069-7313-4DF6-B366-DCFC5BD532D6}"/>
              </a:ext>
            </a:extLst>
          </p:cNvPr>
          <p:cNvSpPr>
            <a:spLocks noGrp="1"/>
          </p:cNvSpPr>
          <p:nvPr>
            <p:ph type="title"/>
          </p:nvPr>
        </p:nvSpPr>
        <p:spPr/>
        <p:txBody>
          <a:bodyPr/>
          <a:lstStyle/>
          <a:p>
            <a:r>
              <a:rPr lang="en-US" dirty="0"/>
              <a:t>IP Stacking on SC or LWLB ?</a:t>
            </a:r>
          </a:p>
        </p:txBody>
      </p:sp>
      <p:sp>
        <p:nvSpPr>
          <p:cNvPr id="3" name="Content Placeholder 2">
            <a:extLst>
              <a:ext uri="{FF2B5EF4-FFF2-40B4-BE49-F238E27FC236}">
                <a16:creationId xmlns:a16="http://schemas.microsoft.com/office/drawing/2014/main" id="{AE16967A-1ACF-4DF8-8019-0C975A02473E}"/>
              </a:ext>
            </a:extLst>
          </p:cNvPr>
          <p:cNvSpPr>
            <a:spLocks noGrp="1"/>
          </p:cNvSpPr>
          <p:nvPr>
            <p:ph idx="1"/>
          </p:nvPr>
        </p:nvSpPr>
        <p:spPr/>
        <p:txBody>
          <a:bodyPr>
            <a:normAutofit fontScale="85000" lnSpcReduction="10000"/>
          </a:bodyPr>
          <a:lstStyle/>
          <a:p>
            <a:r>
              <a:rPr lang="en-US" strike="sngStrike" dirty="0"/>
              <a:t>Make stacking decision on SC</a:t>
            </a:r>
          </a:p>
          <a:p>
            <a:pPr marL="0" indent="0">
              <a:buNone/>
            </a:pPr>
            <a:r>
              <a:rPr lang="en-US" strike="sngStrike" dirty="0"/>
              <a:t>SC can see the whole cluster node. It make a simpler logical. However, SBG can use single SC and it takes 3-5 minutes to restore a SC service. That means traffic disturbance during these minutes if one or some TIPC or LWLBC node down.</a:t>
            </a:r>
          </a:p>
          <a:p>
            <a:pPr marL="0" indent="0">
              <a:buNone/>
            </a:pPr>
            <a:endParaRPr lang="en-US" dirty="0"/>
          </a:p>
          <a:p>
            <a:r>
              <a:rPr lang="en-US" dirty="0"/>
              <a:t>Make stacking decision on LWLB Node.</a:t>
            </a:r>
          </a:p>
          <a:p>
            <a:pPr marL="0" indent="0">
              <a:buNone/>
            </a:pPr>
            <a:r>
              <a:rPr lang="en-US" dirty="0"/>
              <a:t>   each LWLB node should get the complete picture of the cluster. Current </a:t>
            </a:r>
            <a:r>
              <a:rPr lang="en-US" dirty="0" err="1"/>
              <a:t>AdcWb</a:t>
            </a:r>
            <a:r>
              <a:rPr lang="en-US" dirty="0"/>
              <a:t> can see the picture of services. So it needs a stacking FEE </a:t>
            </a:r>
            <a:r>
              <a:rPr lang="en-US" dirty="0" err="1"/>
              <a:t>informations</a:t>
            </a:r>
            <a:r>
              <a:rPr lang="en-US" dirty="0"/>
              <a:t>.</a:t>
            </a:r>
          </a:p>
          <a:p>
            <a:pPr marL="0" indent="0">
              <a:buNone/>
            </a:pPr>
            <a:endParaRPr lang="en-US" dirty="0"/>
          </a:p>
          <a:p>
            <a:pPr marL="0" indent="0">
              <a:buNone/>
            </a:pPr>
            <a:r>
              <a:rPr lang="en-US" dirty="0"/>
              <a:t>    the disadvantage is LWLB need to save more cluster information. But it doesn’t impact traffics a lot.</a:t>
            </a:r>
          </a:p>
          <a:p>
            <a:pPr marL="0" indent="0">
              <a:buNone/>
            </a:pPr>
            <a:endParaRPr lang="en-US" dirty="0"/>
          </a:p>
        </p:txBody>
      </p:sp>
    </p:spTree>
    <p:extLst>
      <p:ext uri="{BB962C8B-B14F-4D97-AF65-F5344CB8AC3E}">
        <p14:creationId xmlns:p14="http://schemas.microsoft.com/office/powerpoint/2010/main" val="102150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5069-7313-4DF6-B366-DCFC5BD532D6}"/>
              </a:ext>
            </a:extLst>
          </p:cNvPr>
          <p:cNvSpPr>
            <a:spLocks noGrp="1"/>
          </p:cNvSpPr>
          <p:nvPr>
            <p:ph type="title"/>
          </p:nvPr>
        </p:nvSpPr>
        <p:spPr/>
        <p:txBody>
          <a:bodyPr/>
          <a:lstStyle/>
          <a:p>
            <a:r>
              <a:rPr lang="en-US" dirty="0"/>
              <a:t>IPSS</a:t>
            </a:r>
          </a:p>
        </p:txBody>
      </p:sp>
      <p:sp>
        <p:nvSpPr>
          <p:cNvPr id="3" name="Content Placeholder 2">
            <a:extLst>
              <a:ext uri="{FF2B5EF4-FFF2-40B4-BE49-F238E27FC236}">
                <a16:creationId xmlns:a16="http://schemas.microsoft.com/office/drawing/2014/main" id="{AE16967A-1ACF-4DF8-8019-0C975A02473E}"/>
              </a:ext>
            </a:extLst>
          </p:cNvPr>
          <p:cNvSpPr>
            <a:spLocks noGrp="1"/>
          </p:cNvSpPr>
          <p:nvPr>
            <p:ph idx="1"/>
          </p:nvPr>
        </p:nvSpPr>
        <p:spPr/>
        <p:txBody>
          <a:bodyPr>
            <a:normAutofit fontScale="85000" lnSpcReduction="20000"/>
          </a:bodyPr>
          <a:lstStyle/>
          <a:p>
            <a:pPr marL="0" indent="0">
              <a:buNone/>
            </a:pPr>
            <a:r>
              <a:rPr lang="en-US" dirty="0"/>
              <a:t>    IPSS, IP Stacking Scheduler, is node having the longest elapsed time in cluster.</a:t>
            </a:r>
          </a:p>
          <a:p>
            <a:pPr marL="0" indent="0">
              <a:buNone/>
            </a:pPr>
            <a:endParaRPr lang="en-US" dirty="0"/>
          </a:p>
          <a:p>
            <a:r>
              <a:rPr lang="en-US" dirty="0"/>
              <a:t>responsible to figure out a stackable fee for the “lost” fee.</a:t>
            </a:r>
          </a:p>
          <a:p>
            <a:r>
              <a:rPr lang="en-US" dirty="0"/>
              <a:t>When a IPSS gone, the longest running node among the stackable nodes takes this role.</a:t>
            </a:r>
          </a:p>
          <a:p>
            <a:r>
              <a:rPr lang="en-US" dirty="0"/>
              <a:t>When a node gone, IPSS work out a node to stack the “lost” addresses and broadcast the result to cluster. The target node should stack the lost addresses when it receives the decision. </a:t>
            </a:r>
          </a:p>
          <a:p>
            <a:r>
              <a:rPr lang="en-US" dirty="0"/>
              <a:t>If the IPSS node gone during the working, new IPSS node should start new decision again.</a:t>
            </a:r>
          </a:p>
          <a:p>
            <a:r>
              <a:rPr lang="en-US" dirty="0"/>
              <a:t>If the target node is same as IPSS node,  it should stack IP as soon as possible.</a:t>
            </a:r>
          </a:p>
          <a:p>
            <a:r>
              <a:rPr lang="en-US" dirty="0"/>
              <a:t>IPSS controls the synchronization of cluster stacking information</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8214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5069-7313-4DF6-B366-DCFC5BD532D6}"/>
              </a:ext>
            </a:extLst>
          </p:cNvPr>
          <p:cNvSpPr>
            <a:spLocks noGrp="1"/>
          </p:cNvSpPr>
          <p:nvPr>
            <p:ph type="title"/>
          </p:nvPr>
        </p:nvSpPr>
        <p:spPr/>
        <p:txBody>
          <a:bodyPr/>
          <a:lstStyle/>
          <a:p>
            <a:r>
              <a:rPr lang="en-US" dirty="0"/>
              <a:t>Target Selection Rules</a:t>
            </a:r>
          </a:p>
        </p:txBody>
      </p:sp>
      <p:sp>
        <p:nvSpPr>
          <p:cNvPr id="3" name="Content Placeholder 2">
            <a:extLst>
              <a:ext uri="{FF2B5EF4-FFF2-40B4-BE49-F238E27FC236}">
                <a16:creationId xmlns:a16="http://schemas.microsoft.com/office/drawing/2014/main" id="{AE16967A-1ACF-4DF8-8019-0C975A02473E}"/>
              </a:ext>
            </a:extLst>
          </p:cNvPr>
          <p:cNvSpPr>
            <a:spLocks noGrp="1"/>
          </p:cNvSpPr>
          <p:nvPr>
            <p:ph idx="1"/>
          </p:nvPr>
        </p:nvSpPr>
        <p:spPr>
          <a:xfrm>
            <a:off x="838200" y="1690688"/>
            <a:ext cx="10515600" cy="4351338"/>
          </a:xfrm>
        </p:spPr>
        <p:txBody>
          <a:bodyPr>
            <a:normAutofit/>
          </a:bodyPr>
          <a:lstStyle/>
          <a:p>
            <a:pPr marL="0" indent="0">
              <a:buNone/>
            </a:pPr>
            <a:r>
              <a:rPr lang="en-US" dirty="0"/>
              <a:t>Rule: </a:t>
            </a:r>
          </a:p>
          <a:p>
            <a:pPr marL="0" indent="0">
              <a:buNone/>
            </a:pPr>
            <a:r>
              <a:rPr lang="en-US" dirty="0"/>
              <a:t>	</a:t>
            </a:r>
            <a:r>
              <a:rPr lang="en-US" sz="2400" dirty="0"/>
              <a:t>stacked IPs of FEEs (Load) + ordered Fees’ Node by elapsed time.</a:t>
            </a:r>
          </a:p>
          <a:p>
            <a:pPr marL="0" indent="0">
              <a:buNone/>
            </a:pPr>
            <a:r>
              <a:rPr lang="en-US" dirty="0"/>
              <a:t>Priority: </a:t>
            </a:r>
          </a:p>
          <a:p>
            <a:pPr marL="0" indent="0">
              <a:buNone/>
            </a:pPr>
            <a:r>
              <a:rPr lang="en-US" dirty="0"/>
              <a:t>	</a:t>
            </a:r>
            <a:r>
              <a:rPr lang="en-US" sz="2400" dirty="0"/>
              <a:t>higher load, lower priority;  </a:t>
            </a:r>
          </a:p>
          <a:p>
            <a:pPr marL="0" indent="0">
              <a:buNone/>
            </a:pPr>
            <a:r>
              <a:rPr lang="en-US" sz="2400" dirty="0"/>
              <a:t>	longer elapsed time, higher priority;</a:t>
            </a:r>
          </a:p>
          <a:p>
            <a:pPr marL="0" indent="0">
              <a:buNone/>
            </a:pPr>
            <a:r>
              <a:rPr lang="en-US" sz="2400" dirty="0"/>
              <a:t>	load is </a:t>
            </a:r>
            <a:r>
              <a:rPr lang="en-US" sz="2400" dirty="0" err="1"/>
              <a:t>refered</a:t>
            </a:r>
            <a:r>
              <a:rPr lang="en-US" sz="2400" dirty="0"/>
              <a:t> in advance of elapsed time when making priority.</a:t>
            </a:r>
          </a:p>
          <a:p>
            <a:pPr marL="0" indent="0">
              <a:buNone/>
            </a:pPr>
            <a:endParaRPr lang="en-US" sz="2400" dirty="0"/>
          </a:p>
          <a:p>
            <a:pPr marL="0" indent="0">
              <a:buNone/>
            </a:pPr>
            <a:r>
              <a:rPr lang="en-US" dirty="0"/>
              <a:t>Fee with highest priority should stack the “lost” external IP (v4 + v6);</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262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9F5D34BB-59B2-4A59-A142-C92B5CE139D1}"/>
              </a:ext>
            </a:extLst>
          </p:cNvPr>
          <p:cNvSpPr>
            <a:spLocks noGrp="1"/>
          </p:cNvSpPr>
          <p:nvPr>
            <p:ph type="title"/>
          </p:nvPr>
        </p:nvSpPr>
        <p:spPr/>
        <p:txBody>
          <a:bodyPr>
            <a:normAutofit/>
          </a:bodyPr>
          <a:lstStyle/>
          <a:p>
            <a:r>
              <a:rPr lang="en-US" sz="3600" b="1" dirty="0"/>
              <a:t>IP Stacking data synchronize when a node UP </a:t>
            </a:r>
            <a:endParaRPr lang="en-US" sz="3600" dirty="0"/>
          </a:p>
        </p:txBody>
      </p:sp>
      <p:sp>
        <p:nvSpPr>
          <p:cNvPr id="2" name="Oval 1">
            <a:extLst>
              <a:ext uri="{FF2B5EF4-FFF2-40B4-BE49-F238E27FC236}">
                <a16:creationId xmlns:a16="http://schemas.microsoft.com/office/drawing/2014/main" id="{7A4FF723-7EE9-448E-84BF-D7D885DD6966}"/>
              </a:ext>
            </a:extLst>
          </p:cNvPr>
          <p:cNvSpPr/>
          <p:nvPr/>
        </p:nvSpPr>
        <p:spPr>
          <a:xfrm>
            <a:off x="1602555" y="1627767"/>
            <a:ext cx="1300899" cy="216817"/>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a:t>
            </a:r>
          </a:p>
        </p:txBody>
      </p:sp>
      <p:sp>
        <p:nvSpPr>
          <p:cNvPr id="19" name="Oval 18">
            <a:extLst>
              <a:ext uri="{FF2B5EF4-FFF2-40B4-BE49-F238E27FC236}">
                <a16:creationId xmlns:a16="http://schemas.microsoft.com/office/drawing/2014/main" id="{D401D4F6-CF57-41CA-AD5A-B6F2CB58F8C2}"/>
              </a:ext>
            </a:extLst>
          </p:cNvPr>
          <p:cNvSpPr/>
          <p:nvPr/>
        </p:nvSpPr>
        <p:spPr>
          <a:xfrm>
            <a:off x="6986833" y="1627767"/>
            <a:ext cx="1300899" cy="216817"/>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IPSS</a:t>
            </a:r>
          </a:p>
        </p:txBody>
      </p:sp>
      <p:cxnSp>
        <p:nvCxnSpPr>
          <p:cNvPr id="5" name="Straight Connector 4">
            <a:extLst>
              <a:ext uri="{FF2B5EF4-FFF2-40B4-BE49-F238E27FC236}">
                <a16:creationId xmlns:a16="http://schemas.microsoft.com/office/drawing/2014/main" id="{C6D1B22E-7371-4B80-AA25-60F3E74B552B}"/>
              </a:ext>
            </a:extLst>
          </p:cNvPr>
          <p:cNvCxnSpPr>
            <a:cxnSpLocks/>
            <a:stCxn id="2" idx="4"/>
          </p:cNvCxnSpPr>
          <p:nvPr/>
        </p:nvCxnSpPr>
        <p:spPr>
          <a:xfrm>
            <a:off x="2253005" y="1844584"/>
            <a:ext cx="0" cy="485787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EEA88D-8645-4F7F-8EDC-4E550942E9F3}"/>
              </a:ext>
            </a:extLst>
          </p:cNvPr>
          <p:cNvCxnSpPr>
            <a:cxnSpLocks/>
            <a:stCxn id="19" idx="4"/>
          </p:cNvCxnSpPr>
          <p:nvPr/>
        </p:nvCxnSpPr>
        <p:spPr>
          <a:xfrm>
            <a:off x="7637283" y="1844584"/>
            <a:ext cx="0" cy="485787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ED47A31-E2CA-4770-A49E-22B83A360449}"/>
              </a:ext>
            </a:extLst>
          </p:cNvPr>
          <p:cNvSpPr/>
          <p:nvPr/>
        </p:nvSpPr>
        <p:spPr>
          <a:xfrm>
            <a:off x="2121030" y="2083324"/>
            <a:ext cx="292231" cy="35821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UP</a:t>
            </a:r>
          </a:p>
        </p:txBody>
      </p:sp>
      <p:cxnSp>
        <p:nvCxnSpPr>
          <p:cNvPr id="16" name="Straight Arrow Connector 15">
            <a:extLst>
              <a:ext uri="{FF2B5EF4-FFF2-40B4-BE49-F238E27FC236}">
                <a16:creationId xmlns:a16="http://schemas.microsoft.com/office/drawing/2014/main" id="{3D263B31-0799-4C92-BAB0-85261737FBF6}"/>
              </a:ext>
            </a:extLst>
          </p:cNvPr>
          <p:cNvCxnSpPr>
            <a:cxnSpLocks/>
            <a:stCxn id="11" idx="3"/>
          </p:cNvCxnSpPr>
          <p:nvPr/>
        </p:nvCxnSpPr>
        <p:spPr>
          <a:xfrm>
            <a:off x="2413261" y="2262433"/>
            <a:ext cx="5224022" cy="3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16EC62-B5A8-4C4B-A1A5-CA1A16A56197}"/>
              </a:ext>
            </a:extLst>
          </p:cNvPr>
          <p:cNvSpPr txBox="1"/>
          <p:nvPr/>
        </p:nvSpPr>
        <p:spPr>
          <a:xfrm>
            <a:off x="4317476" y="1930809"/>
            <a:ext cx="1570430" cy="369332"/>
          </a:xfrm>
          <a:prstGeom prst="rect">
            <a:avLst/>
          </a:prstGeom>
          <a:noFill/>
        </p:spPr>
        <p:txBody>
          <a:bodyPr wrap="none" rtlCol="0">
            <a:spAutoFit/>
          </a:bodyPr>
          <a:lstStyle/>
          <a:p>
            <a:r>
              <a:rPr lang="en-US" dirty="0"/>
              <a:t>Node available</a:t>
            </a:r>
          </a:p>
        </p:txBody>
      </p:sp>
      <p:sp>
        <p:nvSpPr>
          <p:cNvPr id="34" name="Rectangle: Rounded Corners 33">
            <a:extLst>
              <a:ext uri="{FF2B5EF4-FFF2-40B4-BE49-F238E27FC236}">
                <a16:creationId xmlns:a16="http://schemas.microsoft.com/office/drawing/2014/main" id="{B69C4B00-281E-4FCF-BFAB-C2277D66C3CD}"/>
              </a:ext>
            </a:extLst>
          </p:cNvPr>
          <p:cNvSpPr/>
          <p:nvPr/>
        </p:nvSpPr>
        <p:spPr>
          <a:xfrm>
            <a:off x="2121030" y="2696066"/>
            <a:ext cx="263906" cy="54675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IDEL</a:t>
            </a:r>
          </a:p>
        </p:txBody>
      </p:sp>
      <p:cxnSp>
        <p:nvCxnSpPr>
          <p:cNvPr id="25" name="Straight Arrow Connector 24">
            <a:extLst>
              <a:ext uri="{FF2B5EF4-FFF2-40B4-BE49-F238E27FC236}">
                <a16:creationId xmlns:a16="http://schemas.microsoft.com/office/drawing/2014/main" id="{D22604A8-3862-4B95-ABC0-14C3413E1FC7}"/>
              </a:ext>
            </a:extLst>
          </p:cNvPr>
          <p:cNvCxnSpPr>
            <a:cxnSpLocks/>
          </p:cNvCxnSpPr>
          <p:nvPr/>
        </p:nvCxnSpPr>
        <p:spPr>
          <a:xfrm flipH="1">
            <a:off x="2384936" y="2696066"/>
            <a:ext cx="5252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D5E70A6-1C6F-4E0C-8806-43E090E3B337}"/>
              </a:ext>
            </a:extLst>
          </p:cNvPr>
          <p:cNvSpPr txBox="1"/>
          <p:nvPr/>
        </p:nvSpPr>
        <p:spPr>
          <a:xfrm>
            <a:off x="4291859" y="2372355"/>
            <a:ext cx="1844287" cy="369332"/>
          </a:xfrm>
          <a:prstGeom prst="rect">
            <a:avLst/>
          </a:prstGeom>
          <a:noFill/>
        </p:spPr>
        <p:txBody>
          <a:bodyPr wrap="none" rtlCol="0">
            <a:spAutoFit/>
          </a:bodyPr>
          <a:lstStyle/>
          <a:p>
            <a:r>
              <a:rPr lang="en-US" dirty="0"/>
              <a:t>service announce</a:t>
            </a:r>
          </a:p>
        </p:txBody>
      </p:sp>
      <p:cxnSp>
        <p:nvCxnSpPr>
          <p:cNvPr id="40" name="Straight Arrow Connector 39">
            <a:extLst>
              <a:ext uri="{FF2B5EF4-FFF2-40B4-BE49-F238E27FC236}">
                <a16:creationId xmlns:a16="http://schemas.microsoft.com/office/drawing/2014/main" id="{4A65B8B1-ACDE-4668-873D-9283A78CC734}"/>
              </a:ext>
            </a:extLst>
          </p:cNvPr>
          <p:cNvCxnSpPr>
            <a:stCxn id="34" idx="3"/>
          </p:cNvCxnSpPr>
          <p:nvPr/>
        </p:nvCxnSpPr>
        <p:spPr>
          <a:xfrm flipV="1">
            <a:off x="2384936" y="2969443"/>
            <a:ext cx="52523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947630F-F3A7-46D0-8D4F-43D4173B681E}"/>
              </a:ext>
            </a:extLst>
          </p:cNvPr>
          <p:cNvSpPr/>
          <p:nvPr/>
        </p:nvSpPr>
        <p:spPr>
          <a:xfrm>
            <a:off x="2121030" y="3701664"/>
            <a:ext cx="263875" cy="129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syncing</a:t>
            </a:r>
          </a:p>
        </p:txBody>
      </p:sp>
      <p:cxnSp>
        <p:nvCxnSpPr>
          <p:cNvPr id="43" name="Connector: Curved 42">
            <a:extLst>
              <a:ext uri="{FF2B5EF4-FFF2-40B4-BE49-F238E27FC236}">
                <a16:creationId xmlns:a16="http://schemas.microsoft.com/office/drawing/2014/main" id="{2A8DBEDD-9AB8-42F7-9D26-BD57FA9ABC33}"/>
              </a:ext>
            </a:extLst>
          </p:cNvPr>
          <p:cNvCxnSpPr>
            <a:stCxn id="34" idx="3"/>
          </p:cNvCxnSpPr>
          <p:nvPr/>
        </p:nvCxnSpPr>
        <p:spPr>
          <a:xfrm flipH="1">
            <a:off x="2384904" y="2969444"/>
            <a:ext cx="32" cy="744717"/>
          </a:xfrm>
          <a:prstGeom prst="curvedConnector4">
            <a:avLst>
              <a:gd name="adj1" fmla="val -714375000"/>
              <a:gd name="adj2" fmla="val 9970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1227814-B636-4143-9C95-E23E6695365C}"/>
              </a:ext>
            </a:extLst>
          </p:cNvPr>
          <p:cNvSpPr txBox="1"/>
          <p:nvPr/>
        </p:nvSpPr>
        <p:spPr>
          <a:xfrm>
            <a:off x="3949038" y="2687220"/>
            <a:ext cx="1992212" cy="369332"/>
          </a:xfrm>
          <a:prstGeom prst="rect">
            <a:avLst/>
          </a:prstGeom>
          <a:noFill/>
        </p:spPr>
        <p:txBody>
          <a:bodyPr wrap="none" rtlCol="0">
            <a:spAutoFit/>
          </a:bodyPr>
          <a:lstStyle/>
          <a:p>
            <a:r>
              <a:rPr lang="en-US" dirty="0"/>
              <a:t>cluster stacking req</a:t>
            </a:r>
          </a:p>
        </p:txBody>
      </p:sp>
      <p:cxnSp>
        <p:nvCxnSpPr>
          <p:cNvPr id="46" name="Connector: Curved 45">
            <a:extLst>
              <a:ext uri="{FF2B5EF4-FFF2-40B4-BE49-F238E27FC236}">
                <a16:creationId xmlns:a16="http://schemas.microsoft.com/office/drawing/2014/main" id="{AD061DBC-0FEC-40FE-BB9A-C074FE1C5702}"/>
              </a:ext>
            </a:extLst>
          </p:cNvPr>
          <p:cNvCxnSpPr>
            <a:stCxn id="41" idx="1"/>
            <a:endCxn id="34" idx="1"/>
          </p:cNvCxnSpPr>
          <p:nvPr/>
        </p:nvCxnSpPr>
        <p:spPr>
          <a:xfrm rot="10800000">
            <a:off x="2121030" y="2969445"/>
            <a:ext cx="12700" cy="137949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D76864A-61A9-4027-A047-CCCA0D72E36C}"/>
              </a:ext>
            </a:extLst>
          </p:cNvPr>
          <p:cNvSpPr txBox="1"/>
          <p:nvPr/>
        </p:nvSpPr>
        <p:spPr>
          <a:xfrm>
            <a:off x="1125334" y="3376200"/>
            <a:ext cx="769763" cy="307777"/>
          </a:xfrm>
          <a:prstGeom prst="rect">
            <a:avLst/>
          </a:prstGeom>
          <a:noFill/>
        </p:spPr>
        <p:txBody>
          <a:bodyPr wrap="none" rtlCol="0">
            <a:spAutoFit/>
          </a:bodyPr>
          <a:lstStyle/>
          <a:p>
            <a:r>
              <a:rPr lang="en-US" sz="1400" dirty="0"/>
              <a:t>timeout</a:t>
            </a:r>
          </a:p>
        </p:txBody>
      </p:sp>
      <p:cxnSp>
        <p:nvCxnSpPr>
          <p:cNvPr id="49" name="Straight Arrow Connector 48">
            <a:extLst>
              <a:ext uri="{FF2B5EF4-FFF2-40B4-BE49-F238E27FC236}">
                <a16:creationId xmlns:a16="http://schemas.microsoft.com/office/drawing/2014/main" id="{CDB8542A-FD06-43E8-8438-668311111020}"/>
              </a:ext>
            </a:extLst>
          </p:cNvPr>
          <p:cNvCxnSpPr/>
          <p:nvPr/>
        </p:nvCxnSpPr>
        <p:spPr>
          <a:xfrm flipH="1">
            <a:off x="2384904" y="4996206"/>
            <a:ext cx="5252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3460362-2F00-4545-9DB6-AE4F6E13191C}"/>
              </a:ext>
            </a:extLst>
          </p:cNvPr>
          <p:cNvSpPr txBox="1"/>
          <p:nvPr/>
        </p:nvSpPr>
        <p:spPr>
          <a:xfrm>
            <a:off x="3886042" y="4537493"/>
            <a:ext cx="2530821" cy="369332"/>
          </a:xfrm>
          <a:prstGeom prst="rect">
            <a:avLst/>
          </a:prstGeom>
          <a:noFill/>
        </p:spPr>
        <p:txBody>
          <a:bodyPr wrap="none" rtlCol="0">
            <a:spAutoFit/>
          </a:bodyPr>
          <a:lstStyle/>
          <a:p>
            <a:r>
              <a:rPr lang="en-US" dirty="0"/>
              <a:t>cluster stacking response</a:t>
            </a:r>
          </a:p>
        </p:txBody>
      </p:sp>
      <p:sp>
        <p:nvSpPr>
          <p:cNvPr id="51" name="Rectangle 50">
            <a:extLst>
              <a:ext uri="{FF2B5EF4-FFF2-40B4-BE49-F238E27FC236}">
                <a16:creationId xmlns:a16="http://schemas.microsoft.com/office/drawing/2014/main" id="{16C61866-9F8E-4933-9A46-44EF61158C76}"/>
              </a:ext>
            </a:extLst>
          </p:cNvPr>
          <p:cNvSpPr/>
          <p:nvPr/>
        </p:nvSpPr>
        <p:spPr>
          <a:xfrm>
            <a:off x="2121030" y="5400927"/>
            <a:ext cx="251174" cy="101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syned</a:t>
            </a:r>
            <a:endParaRPr lang="en-US" sz="1200" dirty="0"/>
          </a:p>
        </p:txBody>
      </p:sp>
      <p:cxnSp>
        <p:nvCxnSpPr>
          <p:cNvPr id="53" name="Connector: Curved 52">
            <a:extLst>
              <a:ext uri="{FF2B5EF4-FFF2-40B4-BE49-F238E27FC236}">
                <a16:creationId xmlns:a16="http://schemas.microsoft.com/office/drawing/2014/main" id="{157201E7-0F6E-450E-88D2-6B018D6FC41E}"/>
              </a:ext>
            </a:extLst>
          </p:cNvPr>
          <p:cNvCxnSpPr>
            <a:endCxn id="51" idx="3"/>
          </p:cNvCxnSpPr>
          <p:nvPr/>
        </p:nvCxnSpPr>
        <p:spPr>
          <a:xfrm rot="16200000" flipH="1">
            <a:off x="1870320" y="5408707"/>
            <a:ext cx="1003766" cy="1"/>
          </a:xfrm>
          <a:prstGeom prst="curvedConnector4">
            <a:avLst>
              <a:gd name="adj1" fmla="val 14921"/>
              <a:gd name="adj2"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5B55566B-482C-4DC1-8ADC-F02721167A71}"/>
              </a:ext>
            </a:extLst>
          </p:cNvPr>
          <p:cNvSpPr/>
          <p:nvPr/>
        </p:nvSpPr>
        <p:spPr>
          <a:xfrm>
            <a:off x="9331856" y="1609635"/>
            <a:ext cx="1410506" cy="303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 node</a:t>
            </a:r>
          </a:p>
        </p:txBody>
      </p:sp>
      <p:cxnSp>
        <p:nvCxnSpPr>
          <p:cNvPr id="58" name="Straight Connector 57">
            <a:extLst>
              <a:ext uri="{FF2B5EF4-FFF2-40B4-BE49-F238E27FC236}">
                <a16:creationId xmlns:a16="http://schemas.microsoft.com/office/drawing/2014/main" id="{78AD7692-73D8-4E66-AED9-6BEC30DEB78B}"/>
              </a:ext>
            </a:extLst>
          </p:cNvPr>
          <p:cNvCxnSpPr>
            <a:cxnSpLocks/>
            <a:stCxn id="56" idx="4"/>
          </p:cNvCxnSpPr>
          <p:nvPr/>
        </p:nvCxnSpPr>
        <p:spPr>
          <a:xfrm>
            <a:off x="10037109" y="1912677"/>
            <a:ext cx="0" cy="478978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2B2E23C-D7FF-4455-8363-9D8B26DC63BA}"/>
              </a:ext>
            </a:extLst>
          </p:cNvPr>
          <p:cNvCxnSpPr>
            <a:cxnSpLocks/>
          </p:cNvCxnSpPr>
          <p:nvPr/>
        </p:nvCxnSpPr>
        <p:spPr>
          <a:xfrm flipV="1">
            <a:off x="2372202" y="3114045"/>
            <a:ext cx="7664907" cy="318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CFD0B71-9DDB-4E5B-A720-CD43086AFA24}"/>
              </a:ext>
            </a:extLst>
          </p:cNvPr>
          <p:cNvSpPr txBox="1"/>
          <p:nvPr/>
        </p:nvSpPr>
        <p:spPr>
          <a:xfrm>
            <a:off x="8816688" y="3114045"/>
            <a:ext cx="528324" cy="1754326"/>
          </a:xfrm>
          <a:prstGeom prst="rect">
            <a:avLst/>
          </a:prstGeom>
          <a:noFill/>
        </p:spPr>
        <p:txBody>
          <a:bodyPr wrap="square" rtlCol="0">
            <a:spAutoFit/>
          </a:bodyPr>
          <a:lstStyle/>
          <a:p>
            <a:r>
              <a:rPr lang="en-US" dirty="0"/>
              <a:t>.</a:t>
            </a:r>
          </a:p>
          <a:p>
            <a:r>
              <a:rPr lang="en-US" dirty="0"/>
              <a:t>.</a:t>
            </a:r>
          </a:p>
          <a:p>
            <a:r>
              <a:rPr lang="en-US" dirty="0"/>
              <a:t>.</a:t>
            </a:r>
          </a:p>
          <a:p>
            <a:r>
              <a:rPr lang="en-US" dirty="0"/>
              <a:t>.</a:t>
            </a:r>
          </a:p>
          <a:p>
            <a:endParaRPr lang="en-US" dirty="0"/>
          </a:p>
          <a:p>
            <a:endParaRPr lang="en-US" dirty="0"/>
          </a:p>
        </p:txBody>
      </p:sp>
    </p:spTree>
    <p:extLst>
      <p:ext uri="{BB962C8B-B14F-4D97-AF65-F5344CB8AC3E}">
        <p14:creationId xmlns:p14="http://schemas.microsoft.com/office/powerpoint/2010/main" val="125119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0C0FC-9BAA-426F-8084-292E2994B3B7}"/>
              </a:ext>
            </a:extLst>
          </p:cNvPr>
          <p:cNvSpPr>
            <a:spLocks noGrp="1"/>
          </p:cNvSpPr>
          <p:nvPr>
            <p:ph idx="1"/>
          </p:nvPr>
        </p:nvSpPr>
        <p:spPr>
          <a:xfrm>
            <a:off x="913342" y="426789"/>
            <a:ext cx="10515600" cy="442128"/>
          </a:xfrm>
        </p:spPr>
        <p:txBody>
          <a:bodyPr>
            <a:normAutofit fontScale="92500" lnSpcReduction="20000"/>
          </a:bodyPr>
          <a:lstStyle/>
          <a:p>
            <a:pPr marL="0" indent="0">
              <a:buNone/>
            </a:pPr>
            <a:r>
              <a:rPr lang="en-US" sz="3200" dirty="0"/>
              <a:t>FEE Down Case</a:t>
            </a:r>
          </a:p>
        </p:txBody>
      </p:sp>
      <p:sp>
        <p:nvSpPr>
          <p:cNvPr id="6" name="TextBox 5">
            <a:extLst>
              <a:ext uri="{FF2B5EF4-FFF2-40B4-BE49-F238E27FC236}">
                <a16:creationId xmlns:a16="http://schemas.microsoft.com/office/drawing/2014/main" id="{9C642A29-9B61-43AD-A925-BB3E3265BD15}"/>
              </a:ext>
            </a:extLst>
          </p:cNvPr>
          <p:cNvSpPr txBox="1"/>
          <p:nvPr/>
        </p:nvSpPr>
        <p:spPr>
          <a:xfrm>
            <a:off x="1239031" y="3158801"/>
            <a:ext cx="2932134" cy="307777"/>
          </a:xfrm>
          <a:prstGeom prst="rect">
            <a:avLst/>
          </a:prstGeom>
          <a:solidFill>
            <a:schemeClr val="bg1">
              <a:lumMod val="65000"/>
            </a:schemeClr>
          </a:solidFill>
          <a:ln>
            <a:solidFill>
              <a:srgbClr val="00B050"/>
            </a:solidFill>
          </a:ln>
        </p:spPr>
        <p:txBody>
          <a:bodyPr wrap="square" rtlCol="0">
            <a:spAutoFit/>
          </a:bodyPr>
          <a:lstStyle/>
          <a:p>
            <a:r>
              <a:rPr lang="en-US" sz="1400" dirty="0"/>
              <a:t>Add all to </a:t>
            </a:r>
            <a:r>
              <a:rPr lang="en-US" sz="1400" dirty="0" err="1"/>
              <a:t>unstacked_fee_list</a:t>
            </a:r>
            <a:endParaRPr lang="en-US" sz="1400" dirty="0"/>
          </a:p>
        </p:txBody>
      </p:sp>
      <p:sp>
        <p:nvSpPr>
          <p:cNvPr id="7" name="TextBox 6">
            <a:extLst>
              <a:ext uri="{FF2B5EF4-FFF2-40B4-BE49-F238E27FC236}">
                <a16:creationId xmlns:a16="http://schemas.microsoft.com/office/drawing/2014/main" id="{C8FC1F6C-57A1-4A36-B042-8248677B1863}"/>
              </a:ext>
            </a:extLst>
          </p:cNvPr>
          <p:cNvSpPr txBox="1"/>
          <p:nvPr/>
        </p:nvSpPr>
        <p:spPr>
          <a:xfrm>
            <a:off x="1640351" y="1202876"/>
            <a:ext cx="2129494" cy="307777"/>
          </a:xfrm>
          <a:prstGeom prst="rect">
            <a:avLst/>
          </a:prstGeom>
          <a:noFill/>
          <a:ln>
            <a:solidFill>
              <a:srgbClr val="00B050"/>
            </a:solidFill>
          </a:ln>
        </p:spPr>
        <p:txBody>
          <a:bodyPr wrap="none" rtlCol="0">
            <a:spAutoFit/>
          </a:bodyPr>
          <a:lstStyle/>
          <a:p>
            <a:r>
              <a:rPr lang="en-US" sz="1400" dirty="0" err="1"/>
              <a:t>Sorted_stackable_fees_list</a:t>
            </a:r>
            <a:endParaRPr lang="en-US" sz="1400" dirty="0"/>
          </a:p>
        </p:txBody>
      </p:sp>
      <p:sp>
        <p:nvSpPr>
          <p:cNvPr id="8" name="TextBox 7">
            <a:extLst>
              <a:ext uri="{FF2B5EF4-FFF2-40B4-BE49-F238E27FC236}">
                <a16:creationId xmlns:a16="http://schemas.microsoft.com/office/drawing/2014/main" id="{AD667C18-21FB-4D76-B67D-B4B04722CACE}"/>
              </a:ext>
            </a:extLst>
          </p:cNvPr>
          <p:cNvSpPr txBox="1"/>
          <p:nvPr/>
        </p:nvSpPr>
        <p:spPr>
          <a:xfrm>
            <a:off x="1239031" y="4008607"/>
            <a:ext cx="2932134" cy="523220"/>
          </a:xfrm>
          <a:prstGeom prst="rect">
            <a:avLst/>
          </a:prstGeom>
          <a:solidFill>
            <a:schemeClr val="bg1">
              <a:lumMod val="65000"/>
            </a:schemeClr>
          </a:solidFill>
          <a:ln>
            <a:solidFill>
              <a:srgbClr val="00B050"/>
            </a:solidFill>
          </a:ln>
        </p:spPr>
        <p:txBody>
          <a:bodyPr wrap="square" rtlCol="0">
            <a:spAutoFit/>
          </a:bodyPr>
          <a:lstStyle/>
          <a:p>
            <a:r>
              <a:rPr lang="en-US" sz="1400" dirty="0"/>
              <a:t>Remove </a:t>
            </a:r>
            <a:r>
              <a:rPr lang="en-US" sz="1400" dirty="0" err="1"/>
              <a:t>node_a</a:t>
            </a:r>
            <a:r>
              <a:rPr lang="en-US" sz="1400" dirty="0"/>
              <a:t> from </a:t>
            </a:r>
            <a:r>
              <a:rPr lang="en-US" sz="1400" dirty="0" err="1"/>
              <a:t>sorted_stackable_fees_list</a:t>
            </a:r>
            <a:endParaRPr lang="en-US" sz="1400" dirty="0"/>
          </a:p>
        </p:txBody>
      </p:sp>
      <p:sp>
        <p:nvSpPr>
          <p:cNvPr id="11" name="TextBox 10">
            <a:extLst>
              <a:ext uri="{FF2B5EF4-FFF2-40B4-BE49-F238E27FC236}">
                <a16:creationId xmlns:a16="http://schemas.microsoft.com/office/drawing/2014/main" id="{F63F52AF-E5F7-440E-96B2-E963BD827604}"/>
              </a:ext>
            </a:extLst>
          </p:cNvPr>
          <p:cNvSpPr txBox="1"/>
          <p:nvPr/>
        </p:nvSpPr>
        <p:spPr>
          <a:xfrm>
            <a:off x="5793978" y="1400798"/>
            <a:ext cx="2998385" cy="307777"/>
          </a:xfrm>
          <a:prstGeom prst="rect">
            <a:avLst/>
          </a:prstGeom>
          <a:noFill/>
          <a:ln>
            <a:solidFill>
              <a:srgbClr val="00B050"/>
            </a:solidFill>
          </a:ln>
        </p:spPr>
        <p:txBody>
          <a:bodyPr wrap="none" rtlCol="0">
            <a:spAutoFit/>
          </a:bodyPr>
          <a:lstStyle/>
          <a:p>
            <a:r>
              <a:rPr lang="en-US" sz="1400" dirty="0"/>
              <a:t>For each </a:t>
            </a:r>
            <a:r>
              <a:rPr lang="en-US" sz="1400" dirty="0" err="1"/>
              <a:t>sorted_unstacked_fees</a:t>
            </a:r>
            <a:r>
              <a:rPr lang="en-US" sz="1400" dirty="0"/>
              <a:t> {1…n}</a:t>
            </a:r>
          </a:p>
        </p:txBody>
      </p:sp>
      <p:sp>
        <p:nvSpPr>
          <p:cNvPr id="12" name="TextBox 11">
            <a:extLst>
              <a:ext uri="{FF2B5EF4-FFF2-40B4-BE49-F238E27FC236}">
                <a16:creationId xmlns:a16="http://schemas.microsoft.com/office/drawing/2014/main" id="{F6D3D860-8933-4B58-A821-3A8830C884B3}"/>
              </a:ext>
            </a:extLst>
          </p:cNvPr>
          <p:cNvSpPr txBox="1"/>
          <p:nvPr/>
        </p:nvSpPr>
        <p:spPr>
          <a:xfrm>
            <a:off x="6063639" y="2270133"/>
            <a:ext cx="2498376" cy="523220"/>
          </a:xfrm>
          <a:prstGeom prst="rect">
            <a:avLst/>
          </a:prstGeom>
          <a:noFill/>
          <a:ln>
            <a:solidFill>
              <a:srgbClr val="00B050"/>
            </a:solidFill>
          </a:ln>
        </p:spPr>
        <p:txBody>
          <a:bodyPr wrap="none" rtlCol="0">
            <a:spAutoFit/>
          </a:bodyPr>
          <a:lstStyle/>
          <a:p>
            <a:r>
              <a:rPr lang="en-US" sz="1400" dirty="0" err="1"/>
              <a:t>Get_highest</a:t>
            </a:r>
            <a:r>
              <a:rPr lang="en-US" sz="1400" dirty="0"/>
              <a:t> priority node from </a:t>
            </a:r>
          </a:p>
          <a:p>
            <a:r>
              <a:rPr lang="en-US" sz="1400" dirty="0" err="1"/>
              <a:t>sorted_stackable_fees_list</a:t>
            </a:r>
            <a:endParaRPr lang="en-US" sz="1400" dirty="0"/>
          </a:p>
        </p:txBody>
      </p:sp>
      <p:sp>
        <p:nvSpPr>
          <p:cNvPr id="13" name="TextBox 12">
            <a:extLst>
              <a:ext uri="{FF2B5EF4-FFF2-40B4-BE49-F238E27FC236}">
                <a16:creationId xmlns:a16="http://schemas.microsoft.com/office/drawing/2014/main" id="{0CB29B45-4892-4814-A979-448CC6E00968}"/>
              </a:ext>
            </a:extLst>
          </p:cNvPr>
          <p:cNvSpPr txBox="1"/>
          <p:nvPr/>
        </p:nvSpPr>
        <p:spPr>
          <a:xfrm>
            <a:off x="1239031" y="5022393"/>
            <a:ext cx="2932134" cy="523220"/>
          </a:xfrm>
          <a:prstGeom prst="rect">
            <a:avLst/>
          </a:prstGeom>
          <a:solidFill>
            <a:schemeClr val="bg1">
              <a:lumMod val="65000"/>
            </a:schemeClr>
          </a:solidFill>
          <a:ln>
            <a:solidFill>
              <a:srgbClr val="00B050"/>
            </a:solidFill>
          </a:ln>
        </p:spPr>
        <p:txBody>
          <a:bodyPr wrap="square" rtlCol="0">
            <a:spAutoFit/>
          </a:bodyPr>
          <a:lstStyle/>
          <a:p>
            <a:r>
              <a:rPr lang="en-US" sz="1400" dirty="0"/>
              <a:t>add </a:t>
            </a:r>
            <a:r>
              <a:rPr lang="en-US" sz="1400" dirty="0" err="1"/>
              <a:t>node_a</a:t>
            </a:r>
            <a:r>
              <a:rPr lang="en-US" sz="1400" dirty="0"/>
              <a:t> into </a:t>
            </a:r>
            <a:r>
              <a:rPr lang="en-US" sz="1400" dirty="0" err="1"/>
              <a:t>unstacked_fee_list</a:t>
            </a:r>
            <a:r>
              <a:rPr lang="en-US" sz="1400" dirty="0"/>
              <a:t> and resort </a:t>
            </a:r>
            <a:r>
              <a:rPr lang="en-US" sz="1400" dirty="0" err="1"/>
              <a:t>sorted_unstacked_fees</a:t>
            </a:r>
            <a:endParaRPr lang="en-US" sz="1400" dirty="0"/>
          </a:p>
        </p:txBody>
      </p:sp>
      <p:sp>
        <p:nvSpPr>
          <p:cNvPr id="14" name="Diamond 13">
            <a:extLst>
              <a:ext uri="{FF2B5EF4-FFF2-40B4-BE49-F238E27FC236}">
                <a16:creationId xmlns:a16="http://schemas.microsoft.com/office/drawing/2014/main" id="{C85ADE94-2E9A-4CDB-9B09-D50ED085C701}"/>
              </a:ext>
            </a:extLst>
          </p:cNvPr>
          <p:cNvSpPr/>
          <p:nvPr/>
        </p:nvSpPr>
        <p:spPr>
          <a:xfrm>
            <a:off x="1596022" y="2052357"/>
            <a:ext cx="2218152" cy="672454"/>
          </a:xfrm>
          <a:prstGeom prst="diamond">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node_a</a:t>
            </a:r>
            <a:r>
              <a:rPr lang="en-US" sz="1400" dirty="0">
                <a:solidFill>
                  <a:schemeClr val="tx1"/>
                </a:solidFill>
              </a:rPr>
              <a:t> stacking </a:t>
            </a:r>
            <a:r>
              <a:rPr lang="en-US" sz="1400" dirty="0" err="1">
                <a:solidFill>
                  <a:schemeClr val="tx1"/>
                </a:solidFill>
              </a:rPr>
              <a:t>addr</a:t>
            </a:r>
            <a:endParaRPr lang="en-US" sz="1400" dirty="0">
              <a:solidFill>
                <a:schemeClr val="tx1"/>
              </a:solidFill>
            </a:endParaRPr>
          </a:p>
        </p:txBody>
      </p:sp>
      <p:sp>
        <p:nvSpPr>
          <p:cNvPr id="15" name="Diamond 14">
            <a:extLst>
              <a:ext uri="{FF2B5EF4-FFF2-40B4-BE49-F238E27FC236}">
                <a16:creationId xmlns:a16="http://schemas.microsoft.com/office/drawing/2014/main" id="{43554CA4-27A7-4404-AB0F-6C7188B20887}"/>
              </a:ext>
            </a:extLst>
          </p:cNvPr>
          <p:cNvSpPr/>
          <p:nvPr/>
        </p:nvSpPr>
        <p:spPr>
          <a:xfrm>
            <a:off x="6206665" y="3158801"/>
            <a:ext cx="2218152" cy="672454"/>
          </a:xfrm>
          <a:prstGeom prst="diamond">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stack on self</a:t>
            </a:r>
          </a:p>
        </p:txBody>
      </p:sp>
      <p:sp>
        <p:nvSpPr>
          <p:cNvPr id="16" name="TextBox 15">
            <a:extLst>
              <a:ext uri="{FF2B5EF4-FFF2-40B4-BE49-F238E27FC236}">
                <a16:creationId xmlns:a16="http://schemas.microsoft.com/office/drawing/2014/main" id="{A6D44D61-6345-42E2-9BBA-062127002D4D}"/>
              </a:ext>
            </a:extLst>
          </p:cNvPr>
          <p:cNvSpPr txBox="1"/>
          <p:nvPr/>
        </p:nvSpPr>
        <p:spPr>
          <a:xfrm>
            <a:off x="6171142" y="4499173"/>
            <a:ext cx="2289216" cy="523220"/>
          </a:xfrm>
          <a:prstGeom prst="rect">
            <a:avLst/>
          </a:prstGeom>
          <a:noFill/>
          <a:ln>
            <a:solidFill>
              <a:srgbClr val="00B050"/>
            </a:solidFill>
          </a:ln>
        </p:spPr>
        <p:txBody>
          <a:bodyPr wrap="none" rtlCol="0">
            <a:spAutoFit/>
          </a:bodyPr>
          <a:lstStyle/>
          <a:p>
            <a:pPr algn="ctr"/>
            <a:r>
              <a:rPr lang="en-US" sz="1400" dirty="0"/>
              <a:t>Broadcast target fee and </a:t>
            </a:r>
          </a:p>
          <a:p>
            <a:pPr algn="ctr"/>
            <a:r>
              <a:rPr lang="en-US" sz="1400" dirty="0" err="1"/>
              <a:t>tobestacked</a:t>
            </a:r>
            <a:r>
              <a:rPr lang="en-US" sz="1400" dirty="0"/>
              <a:t> fee information.</a:t>
            </a:r>
          </a:p>
        </p:txBody>
      </p:sp>
      <p:sp>
        <p:nvSpPr>
          <p:cNvPr id="17" name="TextBox 16">
            <a:extLst>
              <a:ext uri="{FF2B5EF4-FFF2-40B4-BE49-F238E27FC236}">
                <a16:creationId xmlns:a16="http://schemas.microsoft.com/office/drawing/2014/main" id="{576E59AD-6921-447D-9F72-2FFDD87ECA47}"/>
              </a:ext>
            </a:extLst>
          </p:cNvPr>
          <p:cNvSpPr txBox="1"/>
          <p:nvPr/>
        </p:nvSpPr>
        <p:spPr>
          <a:xfrm>
            <a:off x="9022499" y="3331033"/>
            <a:ext cx="1923668" cy="523220"/>
          </a:xfrm>
          <a:prstGeom prst="rect">
            <a:avLst/>
          </a:prstGeom>
          <a:noFill/>
          <a:ln>
            <a:solidFill>
              <a:srgbClr val="00B050"/>
            </a:solidFill>
          </a:ln>
        </p:spPr>
        <p:txBody>
          <a:bodyPr wrap="none" rtlCol="0">
            <a:spAutoFit/>
          </a:bodyPr>
          <a:lstStyle/>
          <a:p>
            <a:pPr algn="ctr"/>
            <a:r>
              <a:rPr lang="en-US" sz="1400" dirty="0"/>
              <a:t>add </a:t>
            </a:r>
            <a:r>
              <a:rPr lang="en-US" sz="1400" dirty="0" err="1"/>
              <a:t>ip</a:t>
            </a:r>
            <a:r>
              <a:rPr lang="en-US" sz="1400" dirty="0"/>
              <a:t> to fee service;</a:t>
            </a:r>
          </a:p>
          <a:p>
            <a:pPr algn="ctr"/>
            <a:r>
              <a:rPr lang="en-US" sz="1400" dirty="0"/>
              <a:t>Broadcast GARP packet.</a:t>
            </a:r>
          </a:p>
        </p:txBody>
      </p:sp>
      <p:cxnSp>
        <p:nvCxnSpPr>
          <p:cNvPr id="19" name="Straight Arrow Connector 18">
            <a:extLst>
              <a:ext uri="{FF2B5EF4-FFF2-40B4-BE49-F238E27FC236}">
                <a16:creationId xmlns:a16="http://schemas.microsoft.com/office/drawing/2014/main" id="{757C3A8F-98C1-43A0-99DB-C1FEAF1F7E2B}"/>
              </a:ext>
            </a:extLst>
          </p:cNvPr>
          <p:cNvCxnSpPr>
            <a:stCxn id="7" idx="2"/>
          </p:cNvCxnSpPr>
          <p:nvPr/>
        </p:nvCxnSpPr>
        <p:spPr>
          <a:xfrm>
            <a:off x="2705098" y="1510653"/>
            <a:ext cx="0" cy="71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D47E64-D790-4635-BAD5-9E571879841A}"/>
              </a:ext>
            </a:extLst>
          </p:cNvPr>
          <p:cNvCxnSpPr>
            <a:stCxn id="14" idx="2"/>
            <a:endCxn id="6" idx="0"/>
          </p:cNvCxnSpPr>
          <p:nvPr/>
        </p:nvCxnSpPr>
        <p:spPr>
          <a:xfrm>
            <a:off x="2705098" y="2724811"/>
            <a:ext cx="0" cy="433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A84A2E-CE63-49B1-9145-2E6C4E26C034}"/>
              </a:ext>
            </a:extLst>
          </p:cNvPr>
          <p:cNvCxnSpPr>
            <a:cxnSpLocks/>
            <a:stCxn id="6" idx="2"/>
            <a:endCxn id="8" idx="0"/>
          </p:cNvCxnSpPr>
          <p:nvPr/>
        </p:nvCxnSpPr>
        <p:spPr>
          <a:xfrm>
            <a:off x="2705098" y="3466578"/>
            <a:ext cx="0" cy="542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2C4F7B-7F83-42DF-BC70-D632C29A0F83}"/>
              </a:ext>
            </a:extLst>
          </p:cNvPr>
          <p:cNvCxnSpPr>
            <a:cxnSpLocks/>
            <a:stCxn id="8" idx="2"/>
            <a:endCxn id="13" idx="0"/>
          </p:cNvCxnSpPr>
          <p:nvPr/>
        </p:nvCxnSpPr>
        <p:spPr>
          <a:xfrm>
            <a:off x="2705098" y="4531827"/>
            <a:ext cx="0" cy="49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42F7F2D-FA95-4735-A925-ECCF92BD8664}"/>
              </a:ext>
            </a:extLst>
          </p:cNvPr>
          <p:cNvCxnSpPr>
            <a:cxnSpLocks/>
            <a:stCxn id="13" idx="2"/>
            <a:endCxn id="11" idx="1"/>
          </p:cNvCxnSpPr>
          <p:nvPr/>
        </p:nvCxnSpPr>
        <p:spPr>
          <a:xfrm rot="5400000" flipH="1" flipV="1">
            <a:off x="2254075" y="2005710"/>
            <a:ext cx="3990926" cy="3088880"/>
          </a:xfrm>
          <a:prstGeom prst="bentConnector4">
            <a:avLst>
              <a:gd name="adj1" fmla="val -5728"/>
              <a:gd name="adj2" fmla="val 737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869DF61-EF7F-45FD-8952-284A27C2BCEF}"/>
              </a:ext>
            </a:extLst>
          </p:cNvPr>
          <p:cNvCxnSpPr>
            <a:stCxn id="11" idx="2"/>
            <a:endCxn id="12" idx="0"/>
          </p:cNvCxnSpPr>
          <p:nvPr/>
        </p:nvCxnSpPr>
        <p:spPr>
          <a:xfrm>
            <a:off x="7293171" y="1708575"/>
            <a:ext cx="19656" cy="56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BA1F0F-CDB9-4639-9B85-5109406AAA78}"/>
              </a:ext>
            </a:extLst>
          </p:cNvPr>
          <p:cNvCxnSpPr>
            <a:stCxn id="12" idx="2"/>
            <a:endCxn id="15" idx="0"/>
          </p:cNvCxnSpPr>
          <p:nvPr/>
        </p:nvCxnSpPr>
        <p:spPr>
          <a:xfrm>
            <a:off x="7312827" y="2793353"/>
            <a:ext cx="2914" cy="36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95E4BF-6F06-47B1-AD42-B8C351859211}"/>
              </a:ext>
            </a:extLst>
          </p:cNvPr>
          <p:cNvCxnSpPr>
            <a:stCxn id="15" idx="2"/>
            <a:endCxn id="16" idx="0"/>
          </p:cNvCxnSpPr>
          <p:nvPr/>
        </p:nvCxnSpPr>
        <p:spPr>
          <a:xfrm>
            <a:off x="7315741" y="3831255"/>
            <a:ext cx="9" cy="66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D12D016-F231-4DF7-8B22-0B474EC7EBCE}"/>
              </a:ext>
            </a:extLst>
          </p:cNvPr>
          <p:cNvCxnSpPr>
            <a:stCxn id="14" idx="1"/>
            <a:endCxn id="8" idx="1"/>
          </p:cNvCxnSpPr>
          <p:nvPr/>
        </p:nvCxnSpPr>
        <p:spPr>
          <a:xfrm rot="10800000" flipV="1">
            <a:off x="1239032" y="2388583"/>
            <a:ext cx="356991" cy="1881633"/>
          </a:xfrm>
          <a:prstGeom prst="bentConnector3">
            <a:avLst>
              <a:gd name="adj1" fmla="val 164035"/>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94477AD-12F7-4BBD-9658-5BE54313A060}"/>
              </a:ext>
            </a:extLst>
          </p:cNvPr>
          <p:cNvSpPr txBox="1"/>
          <p:nvPr/>
        </p:nvSpPr>
        <p:spPr>
          <a:xfrm>
            <a:off x="2431102" y="2720199"/>
            <a:ext cx="696967" cy="307777"/>
          </a:xfrm>
          <a:prstGeom prst="rect">
            <a:avLst/>
          </a:prstGeom>
          <a:noFill/>
        </p:spPr>
        <p:txBody>
          <a:bodyPr wrap="square" rtlCol="0">
            <a:spAutoFit/>
          </a:bodyPr>
          <a:lstStyle/>
          <a:p>
            <a:r>
              <a:rPr lang="en-US" sz="1400" dirty="0"/>
              <a:t>Y</a:t>
            </a:r>
          </a:p>
        </p:txBody>
      </p:sp>
      <p:sp>
        <p:nvSpPr>
          <p:cNvPr id="40" name="TextBox 39">
            <a:extLst>
              <a:ext uri="{FF2B5EF4-FFF2-40B4-BE49-F238E27FC236}">
                <a16:creationId xmlns:a16="http://schemas.microsoft.com/office/drawing/2014/main" id="{28E2DE66-D9CA-4653-BFB7-5681EC9F81B5}"/>
              </a:ext>
            </a:extLst>
          </p:cNvPr>
          <p:cNvSpPr txBox="1"/>
          <p:nvPr/>
        </p:nvSpPr>
        <p:spPr>
          <a:xfrm>
            <a:off x="1067867" y="2142371"/>
            <a:ext cx="696967" cy="276999"/>
          </a:xfrm>
          <a:prstGeom prst="rect">
            <a:avLst/>
          </a:prstGeom>
          <a:noFill/>
        </p:spPr>
        <p:txBody>
          <a:bodyPr wrap="square" rtlCol="0">
            <a:spAutoFit/>
          </a:bodyPr>
          <a:lstStyle/>
          <a:p>
            <a:r>
              <a:rPr lang="en-US" sz="1200" dirty="0"/>
              <a:t>N</a:t>
            </a:r>
          </a:p>
        </p:txBody>
      </p:sp>
      <p:sp>
        <p:nvSpPr>
          <p:cNvPr id="41" name="TextBox 40">
            <a:extLst>
              <a:ext uri="{FF2B5EF4-FFF2-40B4-BE49-F238E27FC236}">
                <a16:creationId xmlns:a16="http://schemas.microsoft.com/office/drawing/2014/main" id="{B296C811-E5C5-4296-A9D3-737B56E86106}"/>
              </a:ext>
            </a:extLst>
          </p:cNvPr>
          <p:cNvSpPr txBox="1"/>
          <p:nvPr/>
        </p:nvSpPr>
        <p:spPr>
          <a:xfrm>
            <a:off x="8642958" y="3204438"/>
            <a:ext cx="608495" cy="307777"/>
          </a:xfrm>
          <a:prstGeom prst="rect">
            <a:avLst/>
          </a:prstGeom>
          <a:noFill/>
        </p:spPr>
        <p:txBody>
          <a:bodyPr wrap="square" rtlCol="0">
            <a:spAutoFit/>
          </a:bodyPr>
          <a:lstStyle/>
          <a:p>
            <a:r>
              <a:rPr lang="en-US" sz="1400" dirty="0"/>
              <a:t>Y</a:t>
            </a:r>
          </a:p>
        </p:txBody>
      </p:sp>
      <p:cxnSp>
        <p:nvCxnSpPr>
          <p:cNvPr id="43" name="Straight Arrow Connector 42">
            <a:extLst>
              <a:ext uri="{FF2B5EF4-FFF2-40B4-BE49-F238E27FC236}">
                <a16:creationId xmlns:a16="http://schemas.microsoft.com/office/drawing/2014/main" id="{B725EC3B-1D15-4965-95A0-9EB2FEA5D202}"/>
              </a:ext>
            </a:extLst>
          </p:cNvPr>
          <p:cNvCxnSpPr>
            <a:stCxn id="15" idx="3"/>
          </p:cNvCxnSpPr>
          <p:nvPr/>
        </p:nvCxnSpPr>
        <p:spPr>
          <a:xfrm>
            <a:off x="8424817" y="3495028"/>
            <a:ext cx="732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CDCEE8E-289F-466C-A503-45CC8D1E9971}"/>
              </a:ext>
            </a:extLst>
          </p:cNvPr>
          <p:cNvSpPr txBox="1"/>
          <p:nvPr/>
        </p:nvSpPr>
        <p:spPr>
          <a:xfrm>
            <a:off x="7260044" y="3836536"/>
            <a:ext cx="696967" cy="276999"/>
          </a:xfrm>
          <a:prstGeom prst="rect">
            <a:avLst/>
          </a:prstGeom>
          <a:noFill/>
        </p:spPr>
        <p:txBody>
          <a:bodyPr wrap="square" rtlCol="0">
            <a:spAutoFit/>
          </a:bodyPr>
          <a:lstStyle/>
          <a:p>
            <a:r>
              <a:rPr lang="en-US" sz="1200" dirty="0"/>
              <a:t>N</a:t>
            </a:r>
          </a:p>
        </p:txBody>
      </p:sp>
      <p:cxnSp>
        <p:nvCxnSpPr>
          <p:cNvPr id="46" name="Connector: Elbow 45">
            <a:extLst>
              <a:ext uri="{FF2B5EF4-FFF2-40B4-BE49-F238E27FC236}">
                <a16:creationId xmlns:a16="http://schemas.microsoft.com/office/drawing/2014/main" id="{92EF5079-52BF-4E7C-9521-ACC4255B8C54}"/>
              </a:ext>
            </a:extLst>
          </p:cNvPr>
          <p:cNvCxnSpPr>
            <a:stCxn id="16" idx="2"/>
            <a:endCxn id="11" idx="1"/>
          </p:cNvCxnSpPr>
          <p:nvPr/>
        </p:nvCxnSpPr>
        <p:spPr>
          <a:xfrm rot="5400000" flipH="1">
            <a:off x="4821011" y="2527654"/>
            <a:ext cx="3467706" cy="1521772"/>
          </a:xfrm>
          <a:prstGeom prst="bentConnector4">
            <a:avLst>
              <a:gd name="adj1" fmla="val -6592"/>
              <a:gd name="adj2" fmla="val 1150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A57A1FE4-DAC3-494A-88CF-EA7917C8340F}"/>
              </a:ext>
            </a:extLst>
          </p:cNvPr>
          <p:cNvCxnSpPr>
            <a:stCxn id="17" idx="2"/>
            <a:endCxn id="16" idx="0"/>
          </p:cNvCxnSpPr>
          <p:nvPr/>
        </p:nvCxnSpPr>
        <p:spPr>
          <a:xfrm rot="5400000">
            <a:off x="8327582" y="2842422"/>
            <a:ext cx="644920" cy="26685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77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C642A29-9B61-43AD-A925-BB3E3265BD15}"/>
              </a:ext>
            </a:extLst>
          </p:cNvPr>
          <p:cNvSpPr txBox="1"/>
          <p:nvPr/>
        </p:nvSpPr>
        <p:spPr>
          <a:xfrm>
            <a:off x="2132922" y="3459563"/>
            <a:ext cx="2932134" cy="307777"/>
          </a:xfrm>
          <a:prstGeom prst="rect">
            <a:avLst/>
          </a:prstGeom>
          <a:noFill/>
          <a:ln>
            <a:solidFill>
              <a:srgbClr val="00B050"/>
            </a:solidFill>
          </a:ln>
        </p:spPr>
        <p:txBody>
          <a:bodyPr wrap="square" rtlCol="0">
            <a:spAutoFit/>
          </a:bodyPr>
          <a:lstStyle/>
          <a:p>
            <a:r>
              <a:rPr lang="en-US" sz="1400" dirty="0"/>
              <a:t>Stack </a:t>
            </a:r>
            <a:r>
              <a:rPr lang="en-US" sz="1400" dirty="0" err="1"/>
              <a:t>tostacked</a:t>
            </a:r>
            <a:r>
              <a:rPr lang="en-US" sz="1400" dirty="0"/>
              <a:t> address on my FEE.</a:t>
            </a:r>
          </a:p>
        </p:txBody>
      </p:sp>
      <p:sp>
        <p:nvSpPr>
          <p:cNvPr id="7" name="TextBox 6">
            <a:extLst>
              <a:ext uri="{FF2B5EF4-FFF2-40B4-BE49-F238E27FC236}">
                <a16:creationId xmlns:a16="http://schemas.microsoft.com/office/drawing/2014/main" id="{C8FC1F6C-57A1-4A36-B042-8248677B1863}"/>
              </a:ext>
            </a:extLst>
          </p:cNvPr>
          <p:cNvSpPr txBox="1"/>
          <p:nvPr/>
        </p:nvSpPr>
        <p:spPr>
          <a:xfrm>
            <a:off x="2423029" y="1503638"/>
            <a:ext cx="2363596" cy="307777"/>
          </a:xfrm>
          <a:prstGeom prst="rect">
            <a:avLst/>
          </a:prstGeom>
          <a:noFill/>
          <a:ln>
            <a:solidFill>
              <a:srgbClr val="00B050"/>
            </a:solidFill>
          </a:ln>
        </p:spPr>
        <p:txBody>
          <a:bodyPr wrap="none" rtlCol="0">
            <a:spAutoFit/>
          </a:bodyPr>
          <a:lstStyle/>
          <a:p>
            <a:r>
              <a:rPr lang="en-US" sz="1400" dirty="0"/>
              <a:t>Get </a:t>
            </a:r>
            <a:r>
              <a:rPr lang="en-US" sz="1400" dirty="0" err="1"/>
              <a:t>tostacked</a:t>
            </a:r>
            <a:r>
              <a:rPr lang="en-US" sz="1400" dirty="0"/>
              <a:t> fee information</a:t>
            </a:r>
          </a:p>
        </p:txBody>
      </p:sp>
      <p:sp>
        <p:nvSpPr>
          <p:cNvPr id="8" name="TextBox 7">
            <a:extLst>
              <a:ext uri="{FF2B5EF4-FFF2-40B4-BE49-F238E27FC236}">
                <a16:creationId xmlns:a16="http://schemas.microsoft.com/office/drawing/2014/main" id="{AD667C18-21FB-4D76-B67D-B4B04722CACE}"/>
              </a:ext>
            </a:extLst>
          </p:cNvPr>
          <p:cNvSpPr txBox="1"/>
          <p:nvPr/>
        </p:nvSpPr>
        <p:spPr>
          <a:xfrm>
            <a:off x="2132922" y="4309369"/>
            <a:ext cx="2932134" cy="954107"/>
          </a:xfrm>
          <a:prstGeom prst="rect">
            <a:avLst/>
          </a:prstGeom>
          <a:noFill/>
          <a:ln>
            <a:solidFill>
              <a:srgbClr val="00B050"/>
            </a:solidFill>
          </a:ln>
        </p:spPr>
        <p:txBody>
          <a:bodyPr wrap="square" rtlCol="0">
            <a:spAutoFit/>
          </a:bodyPr>
          <a:lstStyle/>
          <a:p>
            <a:pPr algn="ctr"/>
            <a:r>
              <a:rPr lang="en-US" sz="1400" dirty="0"/>
              <a:t>Update target fee’s load ;</a:t>
            </a:r>
          </a:p>
          <a:p>
            <a:pPr algn="ctr"/>
            <a:r>
              <a:rPr lang="en-US" sz="1400" dirty="0"/>
              <a:t> resort stackable fee;</a:t>
            </a:r>
          </a:p>
          <a:p>
            <a:pPr algn="ctr"/>
            <a:r>
              <a:rPr lang="en-US" sz="1400" dirty="0"/>
              <a:t>Update stacked fee node to show where stacking current IPs;</a:t>
            </a:r>
          </a:p>
        </p:txBody>
      </p:sp>
      <p:sp>
        <p:nvSpPr>
          <p:cNvPr id="14" name="Diamond 13">
            <a:extLst>
              <a:ext uri="{FF2B5EF4-FFF2-40B4-BE49-F238E27FC236}">
                <a16:creationId xmlns:a16="http://schemas.microsoft.com/office/drawing/2014/main" id="{C85ADE94-2E9A-4CDB-9B09-D50ED085C701}"/>
              </a:ext>
            </a:extLst>
          </p:cNvPr>
          <p:cNvSpPr/>
          <p:nvPr/>
        </p:nvSpPr>
        <p:spPr>
          <a:xfrm>
            <a:off x="2489913" y="2353119"/>
            <a:ext cx="2218152" cy="672454"/>
          </a:xfrm>
          <a:prstGeom prst="diamond">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target node is me ?</a:t>
            </a:r>
          </a:p>
        </p:txBody>
      </p:sp>
      <p:cxnSp>
        <p:nvCxnSpPr>
          <p:cNvPr id="19" name="Straight Arrow Connector 18">
            <a:extLst>
              <a:ext uri="{FF2B5EF4-FFF2-40B4-BE49-F238E27FC236}">
                <a16:creationId xmlns:a16="http://schemas.microsoft.com/office/drawing/2014/main" id="{757C3A8F-98C1-43A0-99DB-C1FEAF1F7E2B}"/>
              </a:ext>
            </a:extLst>
          </p:cNvPr>
          <p:cNvCxnSpPr>
            <a:cxnSpLocks/>
            <a:stCxn id="7" idx="2"/>
            <a:endCxn id="14" idx="0"/>
          </p:cNvCxnSpPr>
          <p:nvPr/>
        </p:nvCxnSpPr>
        <p:spPr>
          <a:xfrm flipH="1">
            <a:off x="3598989" y="1811415"/>
            <a:ext cx="5838" cy="54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D47E64-D790-4635-BAD5-9E571879841A}"/>
              </a:ext>
            </a:extLst>
          </p:cNvPr>
          <p:cNvCxnSpPr>
            <a:stCxn id="14" idx="2"/>
            <a:endCxn id="6" idx="0"/>
          </p:cNvCxnSpPr>
          <p:nvPr/>
        </p:nvCxnSpPr>
        <p:spPr>
          <a:xfrm>
            <a:off x="3598989" y="3025573"/>
            <a:ext cx="0" cy="433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A84A2E-CE63-49B1-9145-2E6C4E26C034}"/>
              </a:ext>
            </a:extLst>
          </p:cNvPr>
          <p:cNvCxnSpPr>
            <a:cxnSpLocks/>
            <a:stCxn id="6" idx="2"/>
            <a:endCxn id="8" idx="0"/>
          </p:cNvCxnSpPr>
          <p:nvPr/>
        </p:nvCxnSpPr>
        <p:spPr>
          <a:xfrm>
            <a:off x="3598989" y="3767340"/>
            <a:ext cx="0" cy="542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D12D016-F231-4DF7-8B22-0B474EC7EBCE}"/>
              </a:ext>
            </a:extLst>
          </p:cNvPr>
          <p:cNvCxnSpPr>
            <a:stCxn id="14" idx="1"/>
            <a:endCxn id="8" idx="1"/>
          </p:cNvCxnSpPr>
          <p:nvPr/>
        </p:nvCxnSpPr>
        <p:spPr>
          <a:xfrm rot="10800000" flipV="1">
            <a:off x="2132923" y="2689345"/>
            <a:ext cx="356991" cy="2097077"/>
          </a:xfrm>
          <a:prstGeom prst="bentConnector3">
            <a:avLst>
              <a:gd name="adj1" fmla="val 164035"/>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94477AD-12F7-4BBD-9658-5BE54313A060}"/>
              </a:ext>
            </a:extLst>
          </p:cNvPr>
          <p:cNvSpPr txBox="1"/>
          <p:nvPr/>
        </p:nvSpPr>
        <p:spPr>
          <a:xfrm>
            <a:off x="3324993" y="3020961"/>
            <a:ext cx="696967" cy="307777"/>
          </a:xfrm>
          <a:prstGeom prst="rect">
            <a:avLst/>
          </a:prstGeom>
          <a:noFill/>
        </p:spPr>
        <p:txBody>
          <a:bodyPr wrap="square" rtlCol="0">
            <a:spAutoFit/>
          </a:bodyPr>
          <a:lstStyle/>
          <a:p>
            <a:r>
              <a:rPr lang="en-US" sz="1400" dirty="0"/>
              <a:t>Y</a:t>
            </a:r>
          </a:p>
        </p:txBody>
      </p:sp>
      <p:sp>
        <p:nvSpPr>
          <p:cNvPr id="40" name="TextBox 39">
            <a:extLst>
              <a:ext uri="{FF2B5EF4-FFF2-40B4-BE49-F238E27FC236}">
                <a16:creationId xmlns:a16="http://schemas.microsoft.com/office/drawing/2014/main" id="{28E2DE66-D9CA-4653-BFB7-5681EC9F81B5}"/>
              </a:ext>
            </a:extLst>
          </p:cNvPr>
          <p:cNvSpPr txBox="1"/>
          <p:nvPr/>
        </p:nvSpPr>
        <p:spPr>
          <a:xfrm>
            <a:off x="1961758" y="2443133"/>
            <a:ext cx="696967" cy="276999"/>
          </a:xfrm>
          <a:prstGeom prst="rect">
            <a:avLst/>
          </a:prstGeom>
          <a:noFill/>
        </p:spPr>
        <p:txBody>
          <a:bodyPr wrap="square" rtlCol="0">
            <a:spAutoFit/>
          </a:bodyPr>
          <a:lstStyle/>
          <a:p>
            <a:r>
              <a:rPr lang="en-US" sz="1200" dirty="0"/>
              <a:t>N</a:t>
            </a:r>
          </a:p>
        </p:txBody>
      </p:sp>
      <p:sp>
        <p:nvSpPr>
          <p:cNvPr id="15" name="Content Placeholder 2">
            <a:extLst>
              <a:ext uri="{FF2B5EF4-FFF2-40B4-BE49-F238E27FC236}">
                <a16:creationId xmlns:a16="http://schemas.microsoft.com/office/drawing/2014/main" id="{3E97CD80-9972-47D1-AD50-2CFBA94C6CFE}"/>
              </a:ext>
            </a:extLst>
          </p:cNvPr>
          <p:cNvSpPr>
            <a:spLocks noGrp="1"/>
          </p:cNvSpPr>
          <p:nvPr>
            <p:ph idx="1"/>
          </p:nvPr>
        </p:nvSpPr>
        <p:spPr>
          <a:xfrm>
            <a:off x="913342" y="426788"/>
            <a:ext cx="10515600" cy="842597"/>
          </a:xfrm>
        </p:spPr>
        <p:txBody>
          <a:bodyPr>
            <a:normAutofit/>
          </a:bodyPr>
          <a:lstStyle/>
          <a:p>
            <a:pPr marL="0" indent="0">
              <a:buNone/>
            </a:pPr>
            <a:r>
              <a:rPr lang="en-US" sz="3200" dirty="0"/>
              <a:t>FEE Down Case</a:t>
            </a:r>
          </a:p>
        </p:txBody>
      </p:sp>
    </p:spTree>
    <p:extLst>
      <p:ext uri="{BB962C8B-B14F-4D97-AF65-F5344CB8AC3E}">
        <p14:creationId xmlns:p14="http://schemas.microsoft.com/office/powerpoint/2010/main" val="74037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0C0FC-9BAA-426F-8084-292E2994B3B7}"/>
              </a:ext>
            </a:extLst>
          </p:cNvPr>
          <p:cNvSpPr>
            <a:spLocks noGrp="1"/>
          </p:cNvSpPr>
          <p:nvPr>
            <p:ph idx="1"/>
          </p:nvPr>
        </p:nvSpPr>
        <p:spPr>
          <a:xfrm>
            <a:off x="838200" y="385796"/>
            <a:ext cx="10515600" cy="808789"/>
          </a:xfrm>
        </p:spPr>
        <p:txBody>
          <a:bodyPr>
            <a:normAutofit/>
          </a:bodyPr>
          <a:lstStyle/>
          <a:p>
            <a:pPr marL="0" indent="0">
              <a:buNone/>
            </a:pPr>
            <a:r>
              <a:rPr lang="en-US" sz="3600" dirty="0"/>
              <a:t>FEE recover</a:t>
            </a:r>
          </a:p>
        </p:txBody>
      </p:sp>
      <p:sp>
        <p:nvSpPr>
          <p:cNvPr id="6" name="TextBox 5">
            <a:extLst>
              <a:ext uri="{FF2B5EF4-FFF2-40B4-BE49-F238E27FC236}">
                <a16:creationId xmlns:a16="http://schemas.microsoft.com/office/drawing/2014/main" id="{9C642A29-9B61-43AD-A925-BB3E3265BD15}"/>
              </a:ext>
            </a:extLst>
          </p:cNvPr>
          <p:cNvSpPr txBox="1"/>
          <p:nvPr/>
        </p:nvSpPr>
        <p:spPr>
          <a:xfrm>
            <a:off x="3387693" y="4134294"/>
            <a:ext cx="2932134" cy="307777"/>
          </a:xfrm>
          <a:prstGeom prst="rect">
            <a:avLst/>
          </a:prstGeom>
          <a:noFill/>
          <a:ln>
            <a:solidFill>
              <a:srgbClr val="00B050"/>
            </a:solidFill>
          </a:ln>
        </p:spPr>
        <p:txBody>
          <a:bodyPr wrap="square" rtlCol="0">
            <a:spAutoFit/>
          </a:bodyPr>
          <a:lstStyle/>
          <a:p>
            <a:r>
              <a:rPr lang="en-US" sz="1400" dirty="0"/>
              <a:t>Remove stacked IP from local FEE NS</a:t>
            </a:r>
          </a:p>
        </p:txBody>
      </p:sp>
      <p:sp>
        <p:nvSpPr>
          <p:cNvPr id="7" name="TextBox 6">
            <a:extLst>
              <a:ext uri="{FF2B5EF4-FFF2-40B4-BE49-F238E27FC236}">
                <a16:creationId xmlns:a16="http://schemas.microsoft.com/office/drawing/2014/main" id="{C8FC1F6C-57A1-4A36-B042-8248677B1863}"/>
              </a:ext>
            </a:extLst>
          </p:cNvPr>
          <p:cNvSpPr txBox="1"/>
          <p:nvPr/>
        </p:nvSpPr>
        <p:spPr>
          <a:xfrm>
            <a:off x="3532902" y="1820841"/>
            <a:ext cx="2630144" cy="523220"/>
          </a:xfrm>
          <a:prstGeom prst="rect">
            <a:avLst/>
          </a:prstGeom>
          <a:noFill/>
          <a:ln>
            <a:solidFill>
              <a:srgbClr val="00B050"/>
            </a:solidFill>
          </a:ln>
        </p:spPr>
        <p:txBody>
          <a:bodyPr wrap="none" rtlCol="0">
            <a:spAutoFit/>
          </a:bodyPr>
          <a:lstStyle/>
          <a:p>
            <a:r>
              <a:rPr lang="en-US" sz="1400" dirty="0"/>
              <a:t>FE bitmap in </a:t>
            </a:r>
            <a:r>
              <a:rPr lang="en-US" sz="1400" dirty="0" err="1"/>
              <a:t>wb_a</a:t>
            </a:r>
            <a:r>
              <a:rPr lang="en-US" sz="1400" dirty="0"/>
              <a:t> is set</a:t>
            </a:r>
          </a:p>
          <a:p>
            <a:r>
              <a:rPr lang="en-US" sz="1400" dirty="0"/>
              <a:t>(FEE service on </a:t>
            </a:r>
            <a:r>
              <a:rPr lang="en-US" sz="1400" dirty="0" err="1"/>
              <a:t>Node_a</a:t>
            </a:r>
            <a:r>
              <a:rPr lang="en-US" sz="1400" dirty="0"/>
              <a:t> available)</a:t>
            </a:r>
          </a:p>
        </p:txBody>
      </p:sp>
      <p:sp>
        <p:nvSpPr>
          <p:cNvPr id="8" name="TextBox 7">
            <a:extLst>
              <a:ext uri="{FF2B5EF4-FFF2-40B4-BE49-F238E27FC236}">
                <a16:creationId xmlns:a16="http://schemas.microsoft.com/office/drawing/2014/main" id="{AD667C18-21FB-4D76-B67D-B4B04722CACE}"/>
              </a:ext>
            </a:extLst>
          </p:cNvPr>
          <p:cNvSpPr txBox="1"/>
          <p:nvPr/>
        </p:nvSpPr>
        <p:spPr>
          <a:xfrm>
            <a:off x="3387693" y="4763037"/>
            <a:ext cx="2932134" cy="954107"/>
          </a:xfrm>
          <a:prstGeom prst="rect">
            <a:avLst/>
          </a:prstGeom>
          <a:noFill/>
          <a:ln>
            <a:solidFill>
              <a:srgbClr val="00B050"/>
            </a:solidFill>
          </a:ln>
        </p:spPr>
        <p:txBody>
          <a:bodyPr wrap="square" rtlCol="0">
            <a:spAutoFit/>
          </a:bodyPr>
          <a:lstStyle/>
          <a:p>
            <a:pPr algn="ctr"/>
            <a:r>
              <a:rPr lang="en-US" sz="1400" dirty="0"/>
              <a:t>Update stacking FEE;</a:t>
            </a:r>
          </a:p>
          <a:p>
            <a:pPr algn="ctr"/>
            <a:r>
              <a:rPr lang="en-US" sz="1400" dirty="0"/>
              <a:t>Update this old stacked FEE;</a:t>
            </a:r>
          </a:p>
          <a:p>
            <a:pPr algn="ctr"/>
            <a:r>
              <a:rPr lang="en-US" sz="1400" dirty="0"/>
              <a:t>Update stackable FEE and resort;</a:t>
            </a:r>
          </a:p>
          <a:p>
            <a:pPr algn="ctr"/>
            <a:endParaRPr lang="en-US" sz="1400" dirty="0"/>
          </a:p>
        </p:txBody>
      </p:sp>
      <p:sp>
        <p:nvSpPr>
          <p:cNvPr id="14" name="Diamond 13">
            <a:extLst>
              <a:ext uri="{FF2B5EF4-FFF2-40B4-BE49-F238E27FC236}">
                <a16:creationId xmlns:a16="http://schemas.microsoft.com/office/drawing/2014/main" id="{C85ADE94-2E9A-4CDB-9B09-D50ED085C701}"/>
              </a:ext>
            </a:extLst>
          </p:cNvPr>
          <p:cNvSpPr/>
          <p:nvPr/>
        </p:nvSpPr>
        <p:spPr>
          <a:xfrm>
            <a:off x="3744684" y="3127602"/>
            <a:ext cx="2218152" cy="672454"/>
          </a:xfrm>
          <a:prstGeom prst="diamond">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If I stacked </a:t>
            </a:r>
            <a:r>
              <a:rPr lang="en-US" sz="1400" dirty="0" err="1">
                <a:solidFill>
                  <a:schemeClr val="tx1"/>
                </a:solidFill>
              </a:rPr>
              <a:t>fee_a</a:t>
            </a:r>
            <a:r>
              <a:rPr lang="en-US" sz="1400" dirty="0">
                <a:solidFill>
                  <a:schemeClr val="tx1"/>
                </a:solidFill>
              </a:rPr>
              <a:t> IPs </a:t>
            </a:r>
          </a:p>
        </p:txBody>
      </p:sp>
      <p:cxnSp>
        <p:nvCxnSpPr>
          <p:cNvPr id="19" name="Straight Arrow Connector 18">
            <a:extLst>
              <a:ext uri="{FF2B5EF4-FFF2-40B4-BE49-F238E27FC236}">
                <a16:creationId xmlns:a16="http://schemas.microsoft.com/office/drawing/2014/main" id="{757C3A8F-98C1-43A0-99DB-C1FEAF1F7E2B}"/>
              </a:ext>
            </a:extLst>
          </p:cNvPr>
          <p:cNvCxnSpPr>
            <a:cxnSpLocks/>
            <a:stCxn id="7" idx="2"/>
            <a:endCxn id="20" idx="0"/>
          </p:cNvCxnSpPr>
          <p:nvPr/>
        </p:nvCxnSpPr>
        <p:spPr>
          <a:xfrm>
            <a:off x="4847974" y="2344061"/>
            <a:ext cx="66" cy="268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D47E64-D790-4635-BAD5-9E571879841A}"/>
              </a:ext>
            </a:extLst>
          </p:cNvPr>
          <p:cNvCxnSpPr>
            <a:stCxn id="14" idx="2"/>
            <a:endCxn id="6" idx="0"/>
          </p:cNvCxnSpPr>
          <p:nvPr/>
        </p:nvCxnSpPr>
        <p:spPr>
          <a:xfrm>
            <a:off x="4853760" y="3800056"/>
            <a:ext cx="0" cy="33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A84A2E-CE63-49B1-9145-2E6C4E26C034}"/>
              </a:ext>
            </a:extLst>
          </p:cNvPr>
          <p:cNvCxnSpPr>
            <a:cxnSpLocks/>
            <a:stCxn id="6" idx="2"/>
            <a:endCxn id="8" idx="0"/>
          </p:cNvCxnSpPr>
          <p:nvPr/>
        </p:nvCxnSpPr>
        <p:spPr>
          <a:xfrm>
            <a:off x="4853760" y="4442071"/>
            <a:ext cx="0" cy="320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D12D016-F231-4DF7-8B22-0B474EC7EBCE}"/>
              </a:ext>
            </a:extLst>
          </p:cNvPr>
          <p:cNvCxnSpPr>
            <a:stCxn id="14" idx="1"/>
            <a:endCxn id="8" idx="1"/>
          </p:cNvCxnSpPr>
          <p:nvPr/>
        </p:nvCxnSpPr>
        <p:spPr>
          <a:xfrm rot="10800000" flipV="1">
            <a:off x="3387694" y="3463829"/>
            <a:ext cx="356991" cy="1776262"/>
          </a:xfrm>
          <a:prstGeom prst="bentConnector3">
            <a:avLst>
              <a:gd name="adj1" fmla="val 164035"/>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94477AD-12F7-4BBD-9658-5BE54313A060}"/>
              </a:ext>
            </a:extLst>
          </p:cNvPr>
          <p:cNvSpPr txBox="1"/>
          <p:nvPr/>
        </p:nvSpPr>
        <p:spPr>
          <a:xfrm>
            <a:off x="4795116" y="3798067"/>
            <a:ext cx="696967" cy="307777"/>
          </a:xfrm>
          <a:prstGeom prst="rect">
            <a:avLst/>
          </a:prstGeom>
          <a:noFill/>
        </p:spPr>
        <p:txBody>
          <a:bodyPr wrap="square" rtlCol="0">
            <a:spAutoFit/>
          </a:bodyPr>
          <a:lstStyle/>
          <a:p>
            <a:r>
              <a:rPr lang="en-US" sz="1400" dirty="0"/>
              <a:t>Y</a:t>
            </a:r>
          </a:p>
        </p:txBody>
      </p:sp>
      <p:sp>
        <p:nvSpPr>
          <p:cNvPr id="40" name="TextBox 39">
            <a:extLst>
              <a:ext uri="{FF2B5EF4-FFF2-40B4-BE49-F238E27FC236}">
                <a16:creationId xmlns:a16="http://schemas.microsoft.com/office/drawing/2014/main" id="{28E2DE66-D9CA-4653-BFB7-5681EC9F81B5}"/>
              </a:ext>
            </a:extLst>
          </p:cNvPr>
          <p:cNvSpPr txBox="1"/>
          <p:nvPr/>
        </p:nvSpPr>
        <p:spPr>
          <a:xfrm>
            <a:off x="3216529" y="2896801"/>
            <a:ext cx="696967" cy="276999"/>
          </a:xfrm>
          <a:prstGeom prst="rect">
            <a:avLst/>
          </a:prstGeom>
          <a:noFill/>
        </p:spPr>
        <p:txBody>
          <a:bodyPr wrap="square" rtlCol="0">
            <a:spAutoFit/>
          </a:bodyPr>
          <a:lstStyle/>
          <a:p>
            <a:r>
              <a:rPr lang="en-US" sz="1200" dirty="0"/>
              <a:t>N</a:t>
            </a:r>
          </a:p>
        </p:txBody>
      </p:sp>
      <p:sp>
        <p:nvSpPr>
          <p:cNvPr id="2" name="TextBox 1">
            <a:extLst>
              <a:ext uri="{FF2B5EF4-FFF2-40B4-BE49-F238E27FC236}">
                <a16:creationId xmlns:a16="http://schemas.microsoft.com/office/drawing/2014/main" id="{16513B5F-E813-45AC-B3FE-52B48214F805}"/>
              </a:ext>
            </a:extLst>
          </p:cNvPr>
          <p:cNvSpPr txBox="1"/>
          <p:nvPr/>
        </p:nvSpPr>
        <p:spPr>
          <a:xfrm>
            <a:off x="919911" y="1140856"/>
            <a:ext cx="5225982" cy="369332"/>
          </a:xfrm>
          <a:prstGeom prst="rect">
            <a:avLst/>
          </a:prstGeom>
          <a:noFill/>
        </p:spPr>
        <p:txBody>
          <a:bodyPr wrap="none" rtlCol="0">
            <a:spAutoFit/>
          </a:bodyPr>
          <a:lstStyle/>
          <a:p>
            <a:r>
              <a:rPr lang="en-US" dirty="0"/>
              <a:t>The “lost” </a:t>
            </a:r>
            <a:r>
              <a:rPr lang="en-US" dirty="0" err="1"/>
              <a:t>fee_a</a:t>
            </a:r>
            <a:r>
              <a:rPr lang="en-US" dirty="0"/>
              <a:t> has already been stacked on </a:t>
            </a:r>
            <a:r>
              <a:rPr lang="en-US" dirty="0" err="1"/>
              <a:t>node_b</a:t>
            </a:r>
            <a:endParaRPr lang="en-US" dirty="0"/>
          </a:p>
        </p:txBody>
      </p:sp>
      <p:sp>
        <p:nvSpPr>
          <p:cNvPr id="20" name="TextBox 19">
            <a:extLst>
              <a:ext uri="{FF2B5EF4-FFF2-40B4-BE49-F238E27FC236}">
                <a16:creationId xmlns:a16="http://schemas.microsoft.com/office/drawing/2014/main" id="{7C8A19A6-DEE6-430F-A86F-32CE380394FA}"/>
              </a:ext>
            </a:extLst>
          </p:cNvPr>
          <p:cNvSpPr txBox="1"/>
          <p:nvPr/>
        </p:nvSpPr>
        <p:spPr>
          <a:xfrm>
            <a:off x="3890598" y="2612087"/>
            <a:ext cx="1914883" cy="307777"/>
          </a:xfrm>
          <a:prstGeom prst="rect">
            <a:avLst/>
          </a:prstGeom>
          <a:noFill/>
          <a:ln>
            <a:solidFill>
              <a:srgbClr val="00B050"/>
            </a:solidFill>
          </a:ln>
        </p:spPr>
        <p:txBody>
          <a:bodyPr wrap="none" rtlCol="0">
            <a:spAutoFit/>
          </a:bodyPr>
          <a:lstStyle/>
          <a:p>
            <a:r>
              <a:rPr lang="en-US" sz="1400" dirty="0"/>
              <a:t>Add fee to stackable list</a:t>
            </a:r>
          </a:p>
        </p:txBody>
      </p:sp>
      <p:cxnSp>
        <p:nvCxnSpPr>
          <p:cNvPr id="24" name="Straight Arrow Connector 23">
            <a:extLst>
              <a:ext uri="{FF2B5EF4-FFF2-40B4-BE49-F238E27FC236}">
                <a16:creationId xmlns:a16="http://schemas.microsoft.com/office/drawing/2014/main" id="{4FA95152-0EE3-4DFE-8849-577576ACEDFD}"/>
              </a:ext>
            </a:extLst>
          </p:cNvPr>
          <p:cNvCxnSpPr>
            <a:cxnSpLocks/>
            <a:stCxn id="20" idx="2"/>
            <a:endCxn id="14" idx="0"/>
          </p:cNvCxnSpPr>
          <p:nvPr/>
        </p:nvCxnSpPr>
        <p:spPr>
          <a:xfrm>
            <a:off x="4848040" y="2919864"/>
            <a:ext cx="5720" cy="207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93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527E-9777-4DA9-9021-36976BBE655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9E7DA13-9F37-471D-BE76-53D5DE6BABFB}"/>
              </a:ext>
            </a:extLst>
          </p:cNvPr>
          <p:cNvSpPr>
            <a:spLocks noGrp="1"/>
          </p:cNvSpPr>
          <p:nvPr>
            <p:ph idx="1"/>
          </p:nvPr>
        </p:nvSpPr>
        <p:spPr/>
        <p:txBody>
          <a:bodyPr/>
          <a:lstStyle/>
          <a:p>
            <a:pPr marL="0" indent="0">
              <a:buNone/>
            </a:pPr>
            <a:r>
              <a:rPr lang="en-US" dirty="0"/>
              <a:t>Normally BFD with static routing mechanism is used in customer routers. BFD can be used to monitor the link state between  Fee and external routers and router can do routing configuration dynamically.</a:t>
            </a:r>
          </a:p>
          <a:p>
            <a:pPr marL="0" indent="0">
              <a:buNone/>
            </a:pPr>
            <a:endParaRPr lang="en-US" dirty="0"/>
          </a:p>
          <a:p>
            <a:pPr marL="0" indent="0">
              <a:buNone/>
            </a:pPr>
            <a:r>
              <a:rPr lang="en-US" dirty="0"/>
              <a:t>However, that is not the all case. Some customers don’t use BFD but only static routing…which causes traffic lost if one or more Fees go down.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96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CBF-EADA-4AB6-91C5-CF502ED066D5}"/>
              </a:ext>
            </a:extLst>
          </p:cNvPr>
          <p:cNvSpPr>
            <a:spLocks noGrp="1"/>
          </p:cNvSpPr>
          <p:nvPr>
            <p:ph type="title"/>
          </p:nvPr>
        </p:nvSpPr>
        <p:spPr/>
        <p:txBody>
          <a:bodyPr/>
          <a:lstStyle/>
          <a:p>
            <a:r>
              <a:rPr lang="en-US" dirty="0"/>
              <a:t>What is HA</a:t>
            </a:r>
          </a:p>
        </p:txBody>
      </p:sp>
      <p:sp>
        <p:nvSpPr>
          <p:cNvPr id="3" name="Content Placeholder 2">
            <a:extLst>
              <a:ext uri="{FF2B5EF4-FFF2-40B4-BE49-F238E27FC236}">
                <a16:creationId xmlns:a16="http://schemas.microsoft.com/office/drawing/2014/main" id="{11206E8F-B9BC-4785-B86E-E909D6BB4A76}"/>
              </a:ext>
            </a:extLst>
          </p:cNvPr>
          <p:cNvSpPr>
            <a:spLocks noGrp="1"/>
          </p:cNvSpPr>
          <p:nvPr>
            <p:ph idx="1"/>
          </p:nvPr>
        </p:nvSpPr>
        <p:spPr/>
        <p:txBody>
          <a:bodyPr/>
          <a:lstStyle/>
          <a:p>
            <a:pPr marL="0" indent="0">
              <a:buNone/>
            </a:pPr>
            <a:r>
              <a:rPr lang="en-US" dirty="0"/>
              <a:t>HA means traffic can always arrive to SBG when one or more FEE  goes down and another FEEs can stack the lost external IP addresses (v4 and v6.</a:t>
            </a:r>
          </a:p>
          <a:p>
            <a:pPr marL="0" indent="0">
              <a:buNone/>
            </a:pPr>
            <a:endParaRPr lang="en-US" dirty="0"/>
          </a:p>
        </p:txBody>
      </p:sp>
    </p:spTree>
    <p:extLst>
      <p:ext uri="{BB962C8B-B14F-4D97-AF65-F5344CB8AC3E}">
        <p14:creationId xmlns:p14="http://schemas.microsoft.com/office/powerpoint/2010/main" val="211034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8504-318C-4ED5-A495-1709C794840A}"/>
              </a:ext>
            </a:extLst>
          </p:cNvPr>
          <p:cNvSpPr>
            <a:spLocks noGrp="1"/>
          </p:cNvSpPr>
          <p:nvPr>
            <p:ph type="title"/>
          </p:nvPr>
        </p:nvSpPr>
        <p:spPr/>
        <p:txBody>
          <a:bodyPr/>
          <a:lstStyle/>
          <a:p>
            <a:r>
              <a:rPr lang="en-US" dirty="0"/>
              <a:t>More about HA</a:t>
            </a:r>
          </a:p>
        </p:txBody>
      </p:sp>
      <p:sp>
        <p:nvSpPr>
          <p:cNvPr id="3" name="Content Placeholder 2">
            <a:extLst>
              <a:ext uri="{FF2B5EF4-FFF2-40B4-BE49-F238E27FC236}">
                <a16:creationId xmlns:a16="http://schemas.microsoft.com/office/drawing/2014/main" id="{E6BA1224-D76B-4723-8935-7C59C7A913A5}"/>
              </a:ext>
            </a:extLst>
          </p:cNvPr>
          <p:cNvSpPr>
            <a:spLocks noGrp="1"/>
          </p:cNvSpPr>
          <p:nvPr>
            <p:ph idx="1"/>
          </p:nvPr>
        </p:nvSpPr>
        <p:spPr/>
        <p:txBody>
          <a:bodyPr/>
          <a:lstStyle/>
          <a:p>
            <a:r>
              <a:rPr lang="en-US" dirty="0"/>
              <a:t>When node holding IP address changes, the ARP table on router should also be updated to new mac address.</a:t>
            </a:r>
          </a:p>
          <a:p>
            <a:r>
              <a:rPr lang="en-US" dirty="0"/>
              <a:t>To achieve this,  one unsolicited ARP (</a:t>
            </a:r>
            <a:r>
              <a:rPr lang="en-US" dirty="0" err="1"/>
              <a:t>Gratutious</a:t>
            </a:r>
            <a:r>
              <a:rPr lang="en-US" dirty="0"/>
              <a:t> ARP) is sent out. </a:t>
            </a:r>
            <a:r>
              <a:rPr lang="en-US" dirty="0">
                <a:hlinkClick r:id="rId2"/>
              </a:rPr>
              <a:t>https://wiki.wireshark.org/Gratuitous_ARP</a:t>
            </a:r>
            <a:endParaRPr lang="en-US" dirty="0"/>
          </a:p>
          <a:p>
            <a:endParaRPr lang="en-US" dirty="0"/>
          </a:p>
        </p:txBody>
      </p:sp>
    </p:spTree>
    <p:extLst>
      <p:ext uri="{BB962C8B-B14F-4D97-AF65-F5344CB8AC3E}">
        <p14:creationId xmlns:p14="http://schemas.microsoft.com/office/powerpoint/2010/main" val="427072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AD25-CCBF-470F-AFED-7584B0766545}"/>
              </a:ext>
            </a:extLst>
          </p:cNvPr>
          <p:cNvSpPr>
            <a:spLocks noGrp="1"/>
          </p:cNvSpPr>
          <p:nvPr>
            <p:ph type="title"/>
          </p:nvPr>
        </p:nvSpPr>
        <p:spPr/>
        <p:txBody>
          <a:bodyPr/>
          <a:lstStyle/>
          <a:p>
            <a:r>
              <a:rPr lang="en-US" dirty="0"/>
              <a:t>Cases related to stacking.</a:t>
            </a:r>
          </a:p>
        </p:txBody>
      </p:sp>
      <p:sp>
        <p:nvSpPr>
          <p:cNvPr id="3" name="Content Placeholder 2">
            <a:extLst>
              <a:ext uri="{FF2B5EF4-FFF2-40B4-BE49-F238E27FC236}">
                <a16:creationId xmlns:a16="http://schemas.microsoft.com/office/drawing/2014/main" id="{5305E579-151A-4BBA-9541-1973C5B7E5B3}"/>
              </a:ext>
            </a:extLst>
          </p:cNvPr>
          <p:cNvSpPr>
            <a:spLocks noGrp="1"/>
          </p:cNvSpPr>
          <p:nvPr>
            <p:ph idx="1"/>
          </p:nvPr>
        </p:nvSpPr>
        <p:spPr>
          <a:xfrm>
            <a:off x="838200" y="1690688"/>
            <a:ext cx="10515600" cy="4351338"/>
          </a:xfrm>
        </p:spPr>
        <p:txBody>
          <a:bodyPr>
            <a:normAutofit/>
          </a:bodyPr>
          <a:lstStyle/>
          <a:p>
            <a:pPr>
              <a:lnSpc>
                <a:spcPct val="150000"/>
              </a:lnSpc>
            </a:pPr>
            <a:r>
              <a:rPr lang="en-US" sz="1800" dirty="0"/>
              <a:t>Node down (Fee down)   </a:t>
            </a:r>
          </a:p>
          <a:p>
            <a:pPr marL="0" indent="0">
              <a:lnSpc>
                <a:spcPct val="150000"/>
              </a:lnSpc>
              <a:buNone/>
            </a:pPr>
            <a:r>
              <a:rPr lang="en-US" sz="1800" dirty="0"/>
              <a:t> Both the configured IP addresses and stacked IP should be stacked on other Fees. </a:t>
            </a:r>
          </a:p>
          <a:p>
            <a:pPr>
              <a:lnSpc>
                <a:spcPct val="150000"/>
              </a:lnSpc>
            </a:pPr>
            <a:r>
              <a:rPr lang="en-US" sz="1800" dirty="0"/>
              <a:t>Fee Recover</a:t>
            </a:r>
          </a:p>
          <a:p>
            <a:pPr marL="0" indent="0">
              <a:lnSpc>
                <a:spcPct val="150000"/>
              </a:lnSpc>
              <a:buNone/>
            </a:pPr>
            <a:r>
              <a:rPr lang="en-US" sz="1800" dirty="0"/>
              <a:t>   Remove the </a:t>
            </a:r>
            <a:r>
              <a:rPr lang="en-US" sz="1800" dirty="0" err="1"/>
              <a:t>ip</a:t>
            </a:r>
            <a:r>
              <a:rPr lang="en-US" sz="1800" dirty="0"/>
              <a:t> addresses from stacking node.</a:t>
            </a:r>
          </a:p>
          <a:p>
            <a:pPr>
              <a:lnSpc>
                <a:spcPct val="150000"/>
              </a:lnSpc>
            </a:pPr>
            <a:r>
              <a:rPr lang="en-US" sz="1800" strike="sngStrike" dirty="0"/>
              <a:t>Fee add        </a:t>
            </a:r>
          </a:p>
          <a:p>
            <a:pPr marL="0" indent="0">
              <a:lnSpc>
                <a:spcPct val="150000"/>
              </a:lnSpc>
              <a:buNone/>
            </a:pPr>
            <a:r>
              <a:rPr lang="en-US" sz="1800" strike="sngStrike" dirty="0"/>
              <a:t>     rebalance all fees’ loads ?</a:t>
            </a:r>
          </a:p>
          <a:p>
            <a:pPr>
              <a:lnSpc>
                <a:spcPct val="150000"/>
              </a:lnSpc>
            </a:pPr>
            <a:r>
              <a:rPr lang="en-US" sz="1800" strike="sngStrike" dirty="0"/>
              <a:t>Fee remove (also node removed)</a:t>
            </a:r>
          </a:p>
          <a:p>
            <a:pPr marL="0" indent="0">
              <a:lnSpc>
                <a:spcPct val="150000"/>
              </a:lnSpc>
              <a:buNone/>
            </a:pPr>
            <a:r>
              <a:rPr lang="en-US" sz="1800" strike="sngStrike" dirty="0"/>
              <a:t>   we need to stack the “stacked” IPs from this FEE to other Fees.</a:t>
            </a:r>
          </a:p>
        </p:txBody>
      </p:sp>
    </p:spTree>
    <p:extLst>
      <p:ext uri="{BB962C8B-B14F-4D97-AF65-F5344CB8AC3E}">
        <p14:creationId xmlns:p14="http://schemas.microsoft.com/office/powerpoint/2010/main" val="307399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F322-5717-44AA-9846-53F91EC4C6FB}"/>
              </a:ext>
            </a:extLst>
          </p:cNvPr>
          <p:cNvSpPr>
            <a:spLocks noGrp="1"/>
          </p:cNvSpPr>
          <p:nvPr>
            <p:ph type="title"/>
          </p:nvPr>
        </p:nvSpPr>
        <p:spPr/>
        <p:txBody>
          <a:bodyPr/>
          <a:lstStyle/>
          <a:p>
            <a:r>
              <a:rPr lang="en-US" dirty="0"/>
              <a:t>How to detect external link down</a:t>
            </a:r>
          </a:p>
        </p:txBody>
      </p:sp>
      <p:sp>
        <p:nvSpPr>
          <p:cNvPr id="3" name="Content Placeholder 2">
            <a:extLst>
              <a:ext uri="{FF2B5EF4-FFF2-40B4-BE49-F238E27FC236}">
                <a16:creationId xmlns:a16="http://schemas.microsoft.com/office/drawing/2014/main" id="{C4D95862-0F96-4502-AEBF-F9B6F642C5C8}"/>
              </a:ext>
            </a:extLst>
          </p:cNvPr>
          <p:cNvSpPr>
            <a:spLocks noGrp="1"/>
          </p:cNvSpPr>
          <p:nvPr>
            <p:ph idx="1"/>
          </p:nvPr>
        </p:nvSpPr>
        <p:spPr/>
        <p:txBody>
          <a:bodyPr/>
          <a:lstStyle/>
          <a:p>
            <a:r>
              <a:rPr lang="en-US" dirty="0"/>
              <a:t>Service unavailable detection.</a:t>
            </a:r>
          </a:p>
          <a:p>
            <a:pPr marL="0" indent="0">
              <a:buNone/>
            </a:pPr>
            <a:endParaRPr lang="en-US" dirty="0"/>
          </a:p>
          <a:p>
            <a:pPr marL="0" indent="0">
              <a:buNone/>
            </a:pPr>
            <a:r>
              <a:rPr lang="en-US" dirty="0"/>
              <a:t>If only controller crash, </a:t>
            </a:r>
            <a:r>
              <a:rPr lang="en-US" dirty="0" err="1"/>
              <a:t>lwlbc</a:t>
            </a:r>
            <a:r>
              <a:rPr lang="en-US" dirty="0"/>
              <a:t> can restore the services quickly.</a:t>
            </a:r>
          </a:p>
          <a:p>
            <a:pPr marL="0" indent="0">
              <a:buNone/>
            </a:pPr>
            <a:endParaRPr lang="en-US" dirty="0"/>
          </a:p>
          <a:p>
            <a:pPr marL="0" indent="0">
              <a:buNone/>
            </a:pPr>
            <a:r>
              <a:rPr lang="en-US" dirty="0"/>
              <a:t>If </a:t>
            </a:r>
            <a:r>
              <a:rPr lang="en-US" dirty="0" err="1"/>
              <a:t>lwlbc</a:t>
            </a:r>
            <a:r>
              <a:rPr lang="en-US" dirty="0"/>
              <a:t> crash or node down, </a:t>
            </a:r>
            <a:r>
              <a:rPr lang="en-US" dirty="0" err="1"/>
              <a:t>tipc</a:t>
            </a:r>
            <a:r>
              <a:rPr lang="en-US" dirty="0"/>
              <a:t> can detect the failure like “</a:t>
            </a:r>
            <a:r>
              <a:rPr lang="en-US" i="1" dirty="0"/>
              <a:t>TIPC: factory DOWN for node 2, port id node 16781322 (ref 520123598)</a:t>
            </a:r>
            <a:r>
              <a:rPr lang="en-US" dirty="0"/>
              <a:t>”, then service discovery can work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084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0FDD-4876-433F-9312-9468CFC8CD44}"/>
              </a:ext>
            </a:extLst>
          </p:cNvPr>
          <p:cNvSpPr>
            <a:spLocks noGrp="1"/>
          </p:cNvSpPr>
          <p:nvPr>
            <p:ph type="title"/>
          </p:nvPr>
        </p:nvSpPr>
        <p:spPr/>
        <p:txBody>
          <a:bodyPr/>
          <a:lstStyle/>
          <a:p>
            <a:r>
              <a:rPr lang="en-US" dirty="0">
                <a:solidFill>
                  <a:schemeClr val="bg1">
                    <a:lumMod val="85000"/>
                  </a:schemeClr>
                </a:solidFill>
              </a:rPr>
              <a:t>Fee Stacking </a:t>
            </a:r>
            <a:r>
              <a:rPr lang="en-US" dirty="0" err="1">
                <a:solidFill>
                  <a:schemeClr val="bg1">
                    <a:lumMod val="85000"/>
                  </a:schemeClr>
                </a:solidFill>
              </a:rPr>
              <a:t>ext</a:t>
            </a:r>
            <a:r>
              <a:rPr lang="en-US" dirty="0">
                <a:solidFill>
                  <a:schemeClr val="bg1">
                    <a:lumMod val="85000"/>
                  </a:schemeClr>
                </a:solidFill>
              </a:rPr>
              <a:t> IPs on eVIP</a:t>
            </a:r>
          </a:p>
        </p:txBody>
      </p:sp>
      <p:sp>
        <p:nvSpPr>
          <p:cNvPr id="3" name="Content Placeholder 2">
            <a:extLst>
              <a:ext uri="{FF2B5EF4-FFF2-40B4-BE49-F238E27FC236}">
                <a16:creationId xmlns:a16="http://schemas.microsoft.com/office/drawing/2014/main" id="{9ADE3FF5-20C9-4CC0-A3CB-036AE6AA5E4E}"/>
              </a:ext>
            </a:extLst>
          </p:cNvPr>
          <p:cNvSpPr>
            <a:spLocks noGrp="1"/>
          </p:cNvSpPr>
          <p:nvPr>
            <p:ph idx="1"/>
          </p:nvPr>
        </p:nvSpPr>
        <p:spPr/>
        <p:txBody>
          <a:bodyPr>
            <a:normAutofit fontScale="85000" lnSpcReduction="20000"/>
          </a:bodyPr>
          <a:lstStyle/>
          <a:p>
            <a:pPr marL="0" indent="0">
              <a:buNone/>
            </a:pPr>
            <a:r>
              <a:rPr lang="en-US" sz="2300" dirty="0">
                <a:solidFill>
                  <a:schemeClr val="bg1">
                    <a:lumMod val="85000"/>
                  </a:schemeClr>
                </a:solidFill>
              </a:rPr>
              <a:t>The automatic relocation and stacking of resilient FEE IP addresses is controlled by eVIP and can take place in response to failure detected by eVIP or can occur in response to recovery-related handling and system reconfiguration.</a:t>
            </a:r>
          </a:p>
          <a:p>
            <a:pPr marL="0" indent="0">
              <a:buNone/>
            </a:pPr>
            <a:endParaRPr lang="en-US" sz="2300" dirty="0">
              <a:solidFill>
                <a:schemeClr val="bg1">
                  <a:lumMod val="85000"/>
                </a:schemeClr>
              </a:solidFill>
            </a:endParaRPr>
          </a:p>
          <a:p>
            <a:pPr>
              <a:buFont typeface="Wingdings" panose="05000000000000000000" pitchFamily="2" charset="2"/>
              <a:buChar char="Ø"/>
            </a:pPr>
            <a:r>
              <a:rPr lang="en-US" sz="2300" dirty="0">
                <a:solidFill>
                  <a:schemeClr val="bg1">
                    <a:lumMod val="85000"/>
                  </a:schemeClr>
                </a:solidFill>
              </a:rPr>
              <a:t>When starting the configurations.</a:t>
            </a:r>
          </a:p>
          <a:p>
            <a:pPr>
              <a:buFont typeface="Wingdings" panose="05000000000000000000" pitchFamily="2" charset="2"/>
              <a:buChar char="Ø"/>
            </a:pPr>
            <a:r>
              <a:rPr lang="en-US" sz="2300" dirty="0">
                <a:solidFill>
                  <a:schemeClr val="bg1">
                    <a:lumMod val="85000"/>
                  </a:schemeClr>
                </a:solidFill>
              </a:rPr>
              <a:t>When one fee node unavailable.</a:t>
            </a:r>
          </a:p>
          <a:p>
            <a:pPr>
              <a:buFont typeface="Wingdings" panose="05000000000000000000" pitchFamily="2" charset="2"/>
              <a:buChar char="Ø"/>
            </a:pPr>
            <a:r>
              <a:rPr lang="en-US" sz="2300" dirty="0">
                <a:solidFill>
                  <a:schemeClr val="bg1">
                    <a:lumMod val="85000"/>
                  </a:schemeClr>
                </a:solidFill>
              </a:rPr>
              <a:t>When fee node recover</a:t>
            </a:r>
          </a:p>
          <a:p>
            <a:pPr marL="0" indent="0">
              <a:buNone/>
            </a:pPr>
            <a:endParaRPr lang="en-US" sz="2300" dirty="0">
              <a:solidFill>
                <a:schemeClr val="bg1">
                  <a:lumMod val="85000"/>
                </a:schemeClr>
              </a:solidFill>
            </a:endParaRPr>
          </a:p>
          <a:p>
            <a:r>
              <a:rPr lang="en-US" sz="2300" dirty="0">
                <a:solidFill>
                  <a:schemeClr val="bg1">
                    <a:lumMod val="85000"/>
                  </a:schemeClr>
                </a:solidFill>
              </a:rPr>
              <a:t>Per ALB, the least "stacked" FEE (the one with the fewest external IP addresses assigned to it) is always chosen to host an IP. If there is a tie situation, the highest priority interface is chosen first. In order to stack on fixed nodes the configuration option for stacking fixed node must be set for each intended ALB. </a:t>
            </a:r>
          </a:p>
          <a:p>
            <a:r>
              <a:rPr lang="en-US" sz="2300" dirty="0">
                <a:solidFill>
                  <a:schemeClr val="bg1">
                    <a:lumMod val="85000"/>
                  </a:schemeClr>
                </a:solidFill>
              </a:rPr>
              <a:t>The distribution of IP addresses on FEEs is checked periodically and will be rebalanced automatically as required</a:t>
            </a:r>
          </a:p>
          <a:p>
            <a:pPr marL="0" indent="0">
              <a:buNone/>
            </a:pPr>
            <a:endParaRPr lang="en-US" dirty="0">
              <a:solidFill>
                <a:schemeClr val="bg1">
                  <a:lumMod val="85000"/>
                </a:schemeClr>
              </a:solidFill>
            </a:endParaRPr>
          </a:p>
        </p:txBody>
      </p:sp>
    </p:spTree>
    <p:extLst>
      <p:ext uri="{BB962C8B-B14F-4D97-AF65-F5344CB8AC3E}">
        <p14:creationId xmlns:p14="http://schemas.microsoft.com/office/powerpoint/2010/main" val="267354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B9A9CE-F8A2-4AF9-85A1-65A9296C3C4F}"/>
              </a:ext>
            </a:extLst>
          </p:cNvPr>
          <p:cNvSpPr/>
          <p:nvPr/>
        </p:nvSpPr>
        <p:spPr>
          <a:xfrm>
            <a:off x="1000739" y="680891"/>
            <a:ext cx="3309057" cy="338554"/>
          </a:xfrm>
          <a:prstGeom prst="rect">
            <a:avLst/>
          </a:prstGeom>
          <a:ln>
            <a:solidFill>
              <a:schemeClr val="accent6">
                <a:lumMod val="75000"/>
              </a:schemeClr>
            </a:solidFill>
          </a:ln>
        </p:spPr>
        <p:txBody>
          <a:bodyPr wrap="square">
            <a:spAutoFit/>
          </a:bodyPr>
          <a:lstStyle/>
          <a:p>
            <a:r>
              <a:rPr lang="en-US" sz="1600" dirty="0" err="1">
                <a:solidFill>
                  <a:schemeClr val="bg1">
                    <a:lumMod val="85000"/>
                  </a:schemeClr>
                </a:solidFill>
              </a:rPr>
              <a:t>node_unavailable_z</a:t>
            </a:r>
            <a:r>
              <a:rPr lang="en-US" sz="1600" dirty="0">
                <a:solidFill>
                  <a:schemeClr val="bg1">
                    <a:lumMod val="85000"/>
                  </a:schemeClr>
                </a:solidFill>
              </a:rPr>
              <a:t> / </a:t>
            </a:r>
            <a:r>
              <a:rPr lang="en-US" sz="1600" dirty="0" err="1">
                <a:solidFill>
                  <a:schemeClr val="bg1">
                    <a:lumMod val="85000"/>
                  </a:schemeClr>
                </a:solidFill>
              </a:rPr>
              <a:t>Evipc_util.c</a:t>
            </a:r>
            <a:endParaRPr lang="en-US" sz="1600" dirty="0">
              <a:solidFill>
                <a:schemeClr val="bg1">
                  <a:lumMod val="85000"/>
                </a:schemeClr>
              </a:solidFill>
            </a:endParaRPr>
          </a:p>
        </p:txBody>
      </p:sp>
      <p:sp>
        <p:nvSpPr>
          <p:cNvPr id="5" name="Rectangle 4">
            <a:extLst>
              <a:ext uri="{FF2B5EF4-FFF2-40B4-BE49-F238E27FC236}">
                <a16:creationId xmlns:a16="http://schemas.microsoft.com/office/drawing/2014/main" id="{31953996-FAEF-4822-8B52-EA1C1F26E8C4}"/>
              </a:ext>
            </a:extLst>
          </p:cNvPr>
          <p:cNvSpPr/>
          <p:nvPr/>
        </p:nvSpPr>
        <p:spPr>
          <a:xfrm>
            <a:off x="1038839" y="1294222"/>
            <a:ext cx="3235245" cy="338554"/>
          </a:xfrm>
          <a:prstGeom prst="rect">
            <a:avLst/>
          </a:prstGeom>
          <a:ln>
            <a:solidFill>
              <a:schemeClr val="accent6">
                <a:lumMod val="75000"/>
              </a:schemeClr>
            </a:solidFill>
          </a:ln>
        </p:spPr>
        <p:txBody>
          <a:bodyPr wrap="none">
            <a:spAutoFit/>
          </a:bodyPr>
          <a:lstStyle/>
          <a:p>
            <a:r>
              <a:rPr lang="en-US" sz="1600" dirty="0">
                <a:solidFill>
                  <a:schemeClr val="bg1">
                    <a:lumMod val="85000"/>
                  </a:schemeClr>
                </a:solidFill>
              </a:rPr>
              <a:t>For {  each Fee in the “down” node  }</a:t>
            </a:r>
          </a:p>
        </p:txBody>
      </p:sp>
      <p:sp>
        <p:nvSpPr>
          <p:cNvPr id="6" name="Rectangle 5">
            <a:extLst>
              <a:ext uri="{FF2B5EF4-FFF2-40B4-BE49-F238E27FC236}">
                <a16:creationId xmlns:a16="http://schemas.microsoft.com/office/drawing/2014/main" id="{0FB107F5-75F7-4FA7-8A5E-4A793F6DA350}"/>
              </a:ext>
            </a:extLst>
          </p:cNvPr>
          <p:cNvSpPr/>
          <p:nvPr/>
        </p:nvSpPr>
        <p:spPr>
          <a:xfrm>
            <a:off x="1674182" y="2002954"/>
            <a:ext cx="7457683" cy="2554545"/>
          </a:xfrm>
          <a:prstGeom prst="rect">
            <a:avLst/>
          </a:prstGeom>
          <a:ln>
            <a:solidFill>
              <a:schemeClr val="accent1"/>
            </a:solidFill>
          </a:ln>
        </p:spPr>
        <p:txBody>
          <a:bodyPr wrap="none">
            <a:spAutoFit/>
          </a:bodyPr>
          <a:lstStyle/>
          <a:p>
            <a:r>
              <a:rPr lang="en-US" sz="1600" dirty="0" err="1">
                <a:solidFill>
                  <a:schemeClr val="bg1">
                    <a:lumMod val="85000"/>
                  </a:schemeClr>
                </a:solidFill>
              </a:rPr>
              <a:t>fee_stacking_subnode_lost</a:t>
            </a:r>
            <a:endParaRPr lang="en-US" sz="1600" dirty="0">
              <a:solidFill>
                <a:schemeClr val="bg1">
                  <a:lumMod val="85000"/>
                </a:schemeClr>
              </a:solidFill>
            </a:endParaRPr>
          </a:p>
          <a:p>
            <a:pPr marL="342900" indent="-342900">
              <a:buAutoNum type="alphaLcPeriod"/>
            </a:pPr>
            <a:r>
              <a:rPr lang="en-US" sz="1600" dirty="0">
                <a:solidFill>
                  <a:schemeClr val="bg1">
                    <a:lumMod val="85000"/>
                  </a:schemeClr>
                </a:solidFill>
              </a:rPr>
              <a:t>Collect all stackable FEE nodes in the ALB and </a:t>
            </a:r>
          </a:p>
          <a:p>
            <a:r>
              <a:rPr lang="en-US" sz="1600" dirty="0">
                <a:solidFill>
                  <a:schemeClr val="bg1">
                    <a:lumMod val="85000"/>
                  </a:schemeClr>
                </a:solidFill>
              </a:rPr>
              <a:t>       sort by load in decreasing order and also by referring the floating priority.</a:t>
            </a:r>
          </a:p>
          <a:p>
            <a:pPr marL="342900" indent="-342900">
              <a:buAutoNum type="alphaLcPeriod"/>
            </a:pPr>
            <a:r>
              <a:rPr lang="en-US" sz="1600" dirty="0">
                <a:solidFill>
                  <a:schemeClr val="bg1">
                    <a:lumMod val="85000"/>
                  </a:schemeClr>
                </a:solidFill>
              </a:rPr>
              <a:t>For {  each stacked IP in the “down” FEE  }</a:t>
            </a:r>
          </a:p>
          <a:p>
            <a:r>
              <a:rPr lang="en-US" sz="1600" dirty="0">
                <a:solidFill>
                  <a:schemeClr val="bg1">
                    <a:lumMod val="85000"/>
                  </a:schemeClr>
                </a:solidFill>
              </a:rPr>
              <a:t>                       &gt; get the lowest load FEE (the last one in sorted list) as target node</a:t>
            </a:r>
          </a:p>
          <a:p>
            <a:r>
              <a:rPr lang="en-US" sz="1600" dirty="0">
                <a:solidFill>
                  <a:schemeClr val="bg1">
                    <a:lumMod val="85000"/>
                  </a:schemeClr>
                </a:solidFill>
              </a:rPr>
              <a:t>                       &gt; set the target node to current “down” FEE’s stacking host (</a:t>
            </a:r>
            <a:r>
              <a:rPr lang="en-US" sz="1600" dirty="0" err="1">
                <a:solidFill>
                  <a:schemeClr val="bg1">
                    <a:lumMod val="85000"/>
                  </a:schemeClr>
                </a:solidFill>
              </a:rPr>
              <a:t>stacking_host</a:t>
            </a:r>
            <a:r>
              <a:rPr lang="en-US" sz="1600" dirty="0">
                <a:solidFill>
                  <a:schemeClr val="bg1">
                    <a:lumMod val="85000"/>
                  </a:schemeClr>
                </a:solidFill>
              </a:rPr>
              <a:t>)</a:t>
            </a:r>
          </a:p>
          <a:p>
            <a:r>
              <a:rPr lang="en-US" sz="1600" dirty="0">
                <a:solidFill>
                  <a:schemeClr val="bg1">
                    <a:lumMod val="85000"/>
                  </a:schemeClr>
                </a:solidFill>
              </a:rPr>
              <a:t>                          It indicates the “down” fee will be stacked on target FEE.</a:t>
            </a:r>
          </a:p>
          <a:p>
            <a:r>
              <a:rPr lang="en-US" sz="1600" dirty="0">
                <a:solidFill>
                  <a:schemeClr val="bg1">
                    <a:lumMod val="85000"/>
                  </a:schemeClr>
                </a:solidFill>
              </a:rPr>
              <a:t>                      &gt;  add current stacked node in “down” FEE to the target FEE’s stacking list.</a:t>
            </a:r>
          </a:p>
          <a:p>
            <a:r>
              <a:rPr lang="en-US" sz="1600" dirty="0">
                <a:solidFill>
                  <a:schemeClr val="bg1">
                    <a:lumMod val="85000"/>
                  </a:schemeClr>
                </a:solidFill>
              </a:rPr>
              <a:t>                      &gt; update the stacked number on target FEE</a:t>
            </a:r>
          </a:p>
          <a:p>
            <a:r>
              <a:rPr lang="en-US" sz="1600" dirty="0">
                <a:solidFill>
                  <a:schemeClr val="bg1">
                    <a:lumMod val="85000"/>
                  </a:schemeClr>
                </a:solidFill>
              </a:rPr>
              <a:t>                     &gt; resort all stackable FEEs in the ALB in the decreasing order by load.</a:t>
            </a:r>
          </a:p>
        </p:txBody>
      </p:sp>
      <p:sp>
        <p:nvSpPr>
          <p:cNvPr id="7" name="Rectangle 6">
            <a:extLst>
              <a:ext uri="{FF2B5EF4-FFF2-40B4-BE49-F238E27FC236}">
                <a16:creationId xmlns:a16="http://schemas.microsoft.com/office/drawing/2014/main" id="{087B3BA0-37D7-42D3-90FB-E508F0C67835}"/>
              </a:ext>
            </a:extLst>
          </p:cNvPr>
          <p:cNvSpPr/>
          <p:nvPr/>
        </p:nvSpPr>
        <p:spPr>
          <a:xfrm>
            <a:off x="1536868" y="4942041"/>
            <a:ext cx="7732310" cy="1569660"/>
          </a:xfrm>
          <a:prstGeom prst="rect">
            <a:avLst/>
          </a:prstGeom>
          <a:ln>
            <a:solidFill>
              <a:schemeClr val="accent1"/>
            </a:solidFill>
          </a:ln>
        </p:spPr>
        <p:txBody>
          <a:bodyPr wrap="none">
            <a:spAutoFit/>
          </a:bodyPr>
          <a:lstStyle/>
          <a:p>
            <a:r>
              <a:rPr lang="en-US" sz="1600" dirty="0">
                <a:solidFill>
                  <a:schemeClr val="bg1">
                    <a:lumMod val="85000"/>
                  </a:schemeClr>
                </a:solidFill>
              </a:rPr>
              <a:t>SEND_FEE_STACKING to all FEE</a:t>
            </a:r>
          </a:p>
          <a:p>
            <a:r>
              <a:rPr lang="en-US" sz="1600" dirty="0">
                <a:solidFill>
                  <a:schemeClr val="bg1">
                    <a:lumMod val="85000"/>
                  </a:schemeClr>
                </a:solidFill>
              </a:rPr>
              <a:t>For { each FEE  }</a:t>
            </a:r>
          </a:p>
          <a:p>
            <a:r>
              <a:rPr lang="en-US" sz="1600" dirty="0">
                <a:solidFill>
                  <a:schemeClr val="bg1">
                    <a:lumMod val="85000"/>
                  </a:schemeClr>
                </a:solidFill>
              </a:rPr>
              <a:t>        a. </a:t>
            </a:r>
            <a:r>
              <a:rPr lang="en-US" sz="1600" dirty="0" err="1">
                <a:solidFill>
                  <a:schemeClr val="bg1">
                    <a:lumMod val="85000"/>
                  </a:schemeClr>
                </a:solidFill>
              </a:rPr>
              <a:t>part_send_fee_stacking</a:t>
            </a:r>
            <a:r>
              <a:rPr lang="en-US" sz="1600" dirty="0">
                <a:solidFill>
                  <a:schemeClr val="bg1">
                    <a:lumMod val="85000"/>
                  </a:schemeClr>
                </a:solidFill>
              </a:rPr>
              <a:t> / </a:t>
            </a:r>
            <a:r>
              <a:rPr lang="en-US" sz="1600" dirty="0" err="1">
                <a:solidFill>
                  <a:schemeClr val="bg1">
                    <a:lumMod val="85000"/>
                  </a:schemeClr>
                </a:solidFill>
              </a:rPr>
              <a:t>parts.c</a:t>
            </a:r>
            <a:endParaRPr lang="en-US" sz="1600" dirty="0">
              <a:solidFill>
                <a:schemeClr val="bg1">
                  <a:lumMod val="85000"/>
                </a:schemeClr>
              </a:solidFill>
            </a:endParaRPr>
          </a:p>
          <a:p>
            <a:r>
              <a:rPr lang="en-US" sz="1600" dirty="0">
                <a:solidFill>
                  <a:schemeClr val="bg1">
                    <a:lumMod val="85000"/>
                  </a:schemeClr>
                </a:solidFill>
              </a:rPr>
              <a:t>            Here all external IPs in the </a:t>
            </a:r>
            <a:r>
              <a:rPr lang="en-US" sz="1600" dirty="0" err="1">
                <a:solidFill>
                  <a:schemeClr val="bg1">
                    <a:lumMod val="85000"/>
                  </a:schemeClr>
                </a:solidFill>
              </a:rPr>
              <a:t>stacked_list</a:t>
            </a:r>
            <a:r>
              <a:rPr lang="en-US" sz="1600" dirty="0">
                <a:solidFill>
                  <a:schemeClr val="bg1">
                    <a:lumMod val="85000"/>
                  </a:schemeClr>
                </a:solidFill>
              </a:rPr>
              <a:t> of one FEE are packaged and sent to this FEE.</a:t>
            </a:r>
          </a:p>
          <a:p>
            <a:r>
              <a:rPr lang="en-US" sz="1600" dirty="0">
                <a:solidFill>
                  <a:schemeClr val="bg1">
                    <a:lumMod val="85000"/>
                  </a:schemeClr>
                </a:solidFill>
              </a:rPr>
              <a:t>        b. </a:t>
            </a:r>
            <a:r>
              <a:rPr lang="en-US" sz="1600" dirty="0" err="1">
                <a:solidFill>
                  <a:schemeClr val="bg1">
                    <a:lumMod val="85000"/>
                  </a:schemeClr>
                </a:solidFill>
              </a:rPr>
              <a:t>set_stacked_address_request_h</a:t>
            </a:r>
            <a:endParaRPr lang="en-US" sz="1600" dirty="0">
              <a:solidFill>
                <a:schemeClr val="bg1">
                  <a:lumMod val="85000"/>
                </a:schemeClr>
              </a:solidFill>
            </a:endParaRPr>
          </a:p>
          <a:p>
            <a:r>
              <a:rPr lang="en-US" sz="1600" dirty="0">
                <a:solidFill>
                  <a:schemeClr val="bg1">
                    <a:lumMod val="85000"/>
                  </a:schemeClr>
                </a:solidFill>
              </a:rPr>
              <a:t>            this send the request to FEE and handled in </a:t>
            </a:r>
            <a:r>
              <a:rPr lang="en-US" sz="1600" dirty="0" err="1">
                <a:solidFill>
                  <a:schemeClr val="bg1">
                    <a:lumMod val="85000"/>
                  </a:schemeClr>
                </a:solidFill>
              </a:rPr>
              <a:t>protocol_h.c</a:t>
            </a:r>
            <a:endParaRPr lang="en-US" sz="1600" dirty="0">
              <a:solidFill>
                <a:schemeClr val="bg1">
                  <a:lumMod val="85000"/>
                </a:schemeClr>
              </a:solidFill>
            </a:endParaRPr>
          </a:p>
        </p:txBody>
      </p:sp>
      <p:sp>
        <p:nvSpPr>
          <p:cNvPr id="8" name="TextBox 7">
            <a:extLst>
              <a:ext uri="{FF2B5EF4-FFF2-40B4-BE49-F238E27FC236}">
                <a16:creationId xmlns:a16="http://schemas.microsoft.com/office/drawing/2014/main" id="{296C5FE8-F89F-4F2E-9B9C-FCF7E9987E78}"/>
              </a:ext>
            </a:extLst>
          </p:cNvPr>
          <p:cNvSpPr txBox="1"/>
          <p:nvPr/>
        </p:nvSpPr>
        <p:spPr>
          <a:xfrm>
            <a:off x="3560947" y="166011"/>
            <a:ext cx="4200252" cy="369332"/>
          </a:xfrm>
          <a:prstGeom prst="rect">
            <a:avLst/>
          </a:prstGeom>
          <a:solidFill>
            <a:srgbClr val="FFFF00"/>
          </a:solidFill>
          <a:ln>
            <a:noFill/>
          </a:ln>
        </p:spPr>
        <p:txBody>
          <a:bodyPr wrap="none" rtlCol="0">
            <a:spAutoFit/>
          </a:bodyPr>
          <a:lstStyle/>
          <a:p>
            <a:r>
              <a:rPr lang="en-US" dirty="0">
                <a:solidFill>
                  <a:schemeClr val="bg1">
                    <a:lumMod val="85000"/>
                  </a:schemeClr>
                </a:solidFill>
              </a:rPr>
              <a:t> active </a:t>
            </a:r>
            <a:r>
              <a:rPr lang="en-US" dirty="0" err="1">
                <a:solidFill>
                  <a:schemeClr val="bg1">
                    <a:lumMod val="85000"/>
                  </a:schemeClr>
                </a:solidFill>
              </a:rPr>
              <a:t>evipc</a:t>
            </a:r>
            <a:r>
              <a:rPr lang="en-US" dirty="0">
                <a:solidFill>
                  <a:schemeClr val="bg1">
                    <a:lumMod val="85000"/>
                  </a:schemeClr>
                </a:solidFill>
              </a:rPr>
              <a:t>  detects one node unavailable</a:t>
            </a:r>
          </a:p>
        </p:txBody>
      </p:sp>
      <p:cxnSp>
        <p:nvCxnSpPr>
          <p:cNvPr id="10" name="Straight Arrow Connector 9">
            <a:extLst>
              <a:ext uri="{FF2B5EF4-FFF2-40B4-BE49-F238E27FC236}">
                <a16:creationId xmlns:a16="http://schemas.microsoft.com/office/drawing/2014/main" id="{BE754CB5-313D-49C5-93F0-D3F6CADBFBC7}"/>
              </a:ext>
            </a:extLst>
          </p:cNvPr>
          <p:cNvCxnSpPr>
            <a:cxnSpLocks/>
            <a:stCxn id="4" idx="2"/>
            <a:endCxn id="5" idx="0"/>
          </p:cNvCxnSpPr>
          <p:nvPr/>
        </p:nvCxnSpPr>
        <p:spPr>
          <a:xfrm>
            <a:off x="2655268" y="1019445"/>
            <a:ext cx="1194" cy="274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A00CB5-D925-4CD6-A0D1-FB1FC76DF3A5}"/>
              </a:ext>
            </a:extLst>
          </p:cNvPr>
          <p:cNvCxnSpPr>
            <a:cxnSpLocks/>
            <a:stCxn id="5" idx="2"/>
          </p:cNvCxnSpPr>
          <p:nvPr/>
        </p:nvCxnSpPr>
        <p:spPr>
          <a:xfrm>
            <a:off x="2656462" y="1632776"/>
            <a:ext cx="0" cy="360653"/>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ED4AC9-1C59-43B4-9253-C123DB4E9D9B}"/>
              </a:ext>
            </a:extLst>
          </p:cNvPr>
          <p:cNvCxnSpPr>
            <a:cxnSpLocks/>
            <a:stCxn id="6" idx="2"/>
          </p:cNvCxnSpPr>
          <p:nvPr/>
        </p:nvCxnSpPr>
        <p:spPr>
          <a:xfrm>
            <a:off x="5403024" y="4557499"/>
            <a:ext cx="6295" cy="386222"/>
          </a:xfrm>
          <a:prstGeom prst="straightConnector1">
            <a:avLst/>
          </a:prstGeom>
          <a:ln>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34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A98B94-7054-43D5-BA8E-F387027C789F}"/>
              </a:ext>
            </a:extLst>
          </p:cNvPr>
          <p:cNvSpPr/>
          <p:nvPr/>
        </p:nvSpPr>
        <p:spPr>
          <a:xfrm>
            <a:off x="3565093" y="311705"/>
            <a:ext cx="5715091" cy="369332"/>
          </a:xfrm>
          <a:prstGeom prst="rect">
            <a:avLst/>
          </a:prstGeom>
          <a:solidFill>
            <a:srgbClr val="FFFF00"/>
          </a:solidFill>
        </p:spPr>
        <p:txBody>
          <a:bodyPr wrap="none">
            <a:spAutoFit/>
          </a:bodyPr>
          <a:lstStyle/>
          <a:p>
            <a:r>
              <a:rPr lang="en-US" dirty="0">
                <a:solidFill>
                  <a:schemeClr val="bg1">
                    <a:lumMod val="85000"/>
                  </a:schemeClr>
                </a:solidFill>
              </a:rPr>
              <a:t>FE controller handling with </a:t>
            </a:r>
            <a:r>
              <a:rPr lang="en-US" dirty="0" err="1">
                <a:solidFill>
                  <a:schemeClr val="bg1">
                    <a:lumMod val="85000"/>
                  </a:schemeClr>
                </a:solidFill>
              </a:rPr>
              <a:t>set_stacked_address_request_h</a:t>
            </a:r>
            <a:endParaRPr lang="en-US" dirty="0">
              <a:solidFill>
                <a:schemeClr val="bg1">
                  <a:lumMod val="85000"/>
                </a:schemeClr>
              </a:solidFill>
            </a:endParaRPr>
          </a:p>
        </p:txBody>
      </p:sp>
      <p:sp>
        <p:nvSpPr>
          <p:cNvPr id="7" name="Rectangle 6">
            <a:extLst>
              <a:ext uri="{FF2B5EF4-FFF2-40B4-BE49-F238E27FC236}">
                <a16:creationId xmlns:a16="http://schemas.microsoft.com/office/drawing/2014/main" id="{92B1FC75-217D-449E-8261-46C9F1F4EFF5}"/>
              </a:ext>
            </a:extLst>
          </p:cNvPr>
          <p:cNvSpPr/>
          <p:nvPr/>
        </p:nvSpPr>
        <p:spPr>
          <a:xfrm>
            <a:off x="2624878" y="1945720"/>
            <a:ext cx="6251007" cy="2092881"/>
          </a:xfrm>
          <a:prstGeom prst="rect">
            <a:avLst/>
          </a:prstGeom>
          <a:ln>
            <a:solidFill>
              <a:schemeClr val="accent1"/>
            </a:solidFill>
          </a:ln>
        </p:spPr>
        <p:txBody>
          <a:bodyPr wrap="none">
            <a:spAutoFit/>
          </a:bodyPr>
          <a:lstStyle/>
          <a:p>
            <a:r>
              <a:rPr lang="en-US" sz="1600" dirty="0" err="1">
                <a:solidFill>
                  <a:schemeClr val="bg1">
                    <a:lumMod val="85000"/>
                  </a:schemeClr>
                </a:solidFill>
              </a:rPr>
              <a:t>update_stacked_ips</a:t>
            </a:r>
            <a:endParaRPr lang="en-US" sz="1600" dirty="0">
              <a:solidFill>
                <a:schemeClr val="bg1">
                  <a:lumMod val="85000"/>
                </a:schemeClr>
              </a:solidFill>
            </a:endParaRPr>
          </a:p>
          <a:p>
            <a:pPr marL="285750" indent="-285750">
              <a:buFont typeface="Arial" panose="020B0604020202020204" pitchFamily="34" charset="0"/>
              <a:buChar char="•"/>
            </a:pPr>
            <a:r>
              <a:rPr lang="en-US" sz="1600" dirty="0">
                <a:solidFill>
                  <a:schemeClr val="bg1">
                    <a:lumMod val="85000"/>
                  </a:schemeClr>
                </a:solidFill>
              </a:rPr>
              <a:t>Match all old stacked IP address against the requested IP address.</a:t>
            </a:r>
          </a:p>
          <a:p>
            <a:r>
              <a:rPr lang="en-US" sz="1600" dirty="0">
                <a:solidFill>
                  <a:schemeClr val="bg1">
                    <a:lumMod val="85000"/>
                  </a:schemeClr>
                </a:solidFill>
              </a:rPr>
              <a:t>Remove IP from external interface, unmatched with request addresses.</a:t>
            </a:r>
          </a:p>
          <a:p>
            <a:endParaRPr lang="en-US" sz="1600" dirty="0">
              <a:solidFill>
                <a:schemeClr val="bg1">
                  <a:lumMod val="85000"/>
                </a:schemeClr>
              </a:solidFill>
            </a:endParaRPr>
          </a:p>
          <a:p>
            <a:pPr marL="285750" indent="-285750">
              <a:buFont typeface="Arial" panose="020B0604020202020204" pitchFamily="34" charset="0"/>
              <a:buChar char="•"/>
            </a:pPr>
            <a:r>
              <a:rPr lang="en-US" sz="1600" dirty="0">
                <a:solidFill>
                  <a:schemeClr val="bg1">
                    <a:lumMod val="85000"/>
                  </a:schemeClr>
                </a:solidFill>
              </a:rPr>
              <a:t>Match requested IP address with old stacked IP address in FEE.</a:t>
            </a:r>
          </a:p>
          <a:p>
            <a:r>
              <a:rPr lang="en-US" sz="1600" dirty="0">
                <a:solidFill>
                  <a:schemeClr val="bg1">
                    <a:lumMod val="85000"/>
                  </a:schemeClr>
                </a:solidFill>
              </a:rPr>
              <a:t>add new IP into external interface, unmatched with stacked IP addresses.</a:t>
            </a:r>
          </a:p>
          <a:p>
            <a:r>
              <a:rPr lang="en-US" sz="1600" dirty="0">
                <a:solidFill>
                  <a:schemeClr val="bg1">
                    <a:lumMod val="85000"/>
                  </a:schemeClr>
                </a:solidFill>
              </a:rPr>
              <a:t>Send out GARP to update remote update ARP table.</a:t>
            </a:r>
          </a:p>
          <a:p>
            <a:endParaRPr lang="en-US" dirty="0">
              <a:solidFill>
                <a:schemeClr val="bg1">
                  <a:lumMod val="85000"/>
                </a:schemeClr>
              </a:solidFill>
            </a:endParaRPr>
          </a:p>
        </p:txBody>
      </p:sp>
      <p:sp>
        <p:nvSpPr>
          <p:cNvPr id="8" name="TextBox 7">
            <a:extLst>
              <a:ext uri="{FF2B5EF4-FFF2-40B4-BE49-F238E27FC236}">
                <a16:creationId xmlns:a16="http://schemas.microsoft.com/office/drawing/2014/main" id="{EEF6E88E-D5B9-4B43-833D-4AFB0A7702B2}"/>
              </a:ext>
            </a:extLst>
          </p:cNvPr>
          <p:cNvSpPr txBox="1"/>
          <p:nvPr/>
        </p:nvSpPr>
        <p:spPr>
          <a:xfrm>
            <a:off x="843703" y="1000125"/>
            <a:ext cx="9666557" cy="369332"/>
          </a:xfrm>
          <a:prstGeom prst="rect">
            <a:avLst/>
          </a:prstGeom>
          <a:noFill/>
        </p:spPr>
        <p:txBody>
          <a:bodyPr wrap="none" rtlCol="0">
            <a:spAutoFit/>
          </a:bodyPr>
          <a:lstStyle/>
          <a:p>
            <a:r>
              <a:rPr lang="en-US" dirty="0">
                <a:solidFill>
                  <a:schemeClr val="bg1">
                    <a:lumMod val="85000"/>
                  </a:schemeClr>
                </a:solidFill>
              </a:rPr>
              <a:t>Fee either add new ext. </a:t>
            </a:r>
            <a:r>
              <a:rPr lang="en-US" dirty="0" err="1">
                <a:solidFill>
                  <a:schemeClr val="bg1">
                    <a:lumMod val="85000"/>
                  </a:schemeClr>
                </a:solidFill>
              </a:rPr>
              <a:t>ip</a:t>
            </a:r>
            <a:r>
              <a:rPr lang="en-US" dirty="0">
                <a:solidFill>
                  <a:schemeClr val="bg1">
                    <a:lumMod val="85000"/>
                  </a:schemeClr>
                </a:solidFill>
              </a:rPr>
              <a:t> address into the external interface or remove old </a:t>
            </a:r>
            <a:r>
              <a:rPr lang="en-US" dirty="0" err="1">
                <a:solidFill>
                  <a:schemeClr val="bg1">
                    <a:lumMod val="85000"/>
                  </a:schemeClr>
                </a:solidFill>
              </a:rPr>
              <a:t>ip</a:t>
            </a:r>
            <a:r>
              <a:rPr lang="en-US" dirty="0">
                <a:solidFill>
                  <a:schemeClr val="bg1">
                    <a:lumMod val="85000"/>
                  </a:schemeClr>
                </a:solidFill>
              </a:rPr>
              <a:t> address from interface.</a:t>
            </a:r>
          </a:p>
        </p:txBody>
      </p:sp>
    </p:spTree>
    <p:extLst>
      <p:ext uri="{BB962C8B-B14F-4D97-AF65-F5344CB8AC3E}">
        <p14:creationId xmlns:p14="http://schemas.microsoft.com/office/powerpoint/2010/main" val="114344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8253</TotalTime>
  <Words>1277</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IP Stacking (HA)</vt:lpstr>
      <vt:lpstr>Background</vt:lpstr>
      <vt:lpstr>What is HA</vt:lpstr>
      <vt:lpstr>More about HA</vt:lpstr>
      <vt:lpstr>Cases related to stacking.</vt:lpstr>
      <vt:lpstr>How to detect external link down</vt:lpstr>
      <vt:lpstr>Fee Stacking ext IPs on eVIP</vt:lpstr>
      <vt:lpstr>PowerPoint Presentation</vt:lpstr>
      <vt:lpstr>PowerPoint Presentation</vt:lpstr>
      <vt:lpstr>IP Stacking in LWLB</vt:lpstr>
      <vt:lpstr>Terms</vt:lpstr>
      <vt:lpstr>IP Stacking on SC or LWLB ?</vt:lpstr>
      <vt:lpstr>IPSS</vt:lpstr>
      <vt:lpstr>Target Selection Rules</vt:lpstr>
      <vt:lpstr>IP Stacking data synchronize when a node UP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Unavailable Handler</dc:title>
  <dc:creator>Jinqing Yan</dc:creator>
  <cp:lastModifiedBy>Jinqing Yan</cp:lastModifiedBy>
  <cp:revision>212</cp:revision>
  <dcterms:created xsi:type="dcterms:W3CDTF">2019-01-02T05:03:13Z</dcterms:created>
  <dcterms:modified xsi:type="dcterms:W3CDTF">2019-12-23T05:59:15Z</dcterms:modified>
</cp:coreProperties>
</file>