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71" r:id="rId5"/>
    <p:sldId id="258" r:id="rId6"/>
    <p:sldId id="259" r:id="rId7"/>
    <p:sldId id="268" r:id="rId8"/>
    <p:sldId id="266" r:id="rId9"/>
    <p:sldId id="260" r:id="rId10"/>
    <p:sldId id="269" r:id="rId11"/>
    <p:sldId id="270" r:id="rId12"/>
    <p:sldId id="273" r:id="rId13"/>
    <p:sldId id="262" r:id="rId14"/>
    <p:sldId id="272" r:id="rId15"/>
    <p:sldId id="263" r:id="rId16"/>
    <p:sldId id="265" r:id="rId17"/>
    <p:sldId id="275" r:id="rId18"/>
    <p:sldId id="276" r:id="rId19"/>
    <p:sldId id="274" r:id="rId20"/>
    <p:sldId id="277" r:id="rId21"/>
    <p:sldId id="278"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qing Yan" initials="JY" lastIdx="1" clrIdx="0">
    <p:extLst>
      <p:ext uri="{19B8F6BF-5375-455C-9EA6-DF929625EA0E}">
        <p15:presenceInfo xmlns:p15="http://schemas.microsoft.com/office/powerpoint/2012/main" userId="S-1-5-21-1538607324-3213881460-940295383-11336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0BD41F-6606-4AA1-B710-FDFF5CA1AA45}" v="11574" dt="2019-05-24T08:11:24.6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86" d="100"/>
          <a:sy n="86" d="100"/>
        </p:scale>
        <p:origin x="51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qing Yan" userId="b38728bc-07b0-4042-9de7-2af5f63a681d" providerId="ADAL" clId="{7D0BD41F-6606-4AA1-B710-FDFF5CA1AA45}"/>
    <pc:docChg chg="undo redo custSel mod addSld delSld modSld sldOrd">
      <pc:chgData name="Jinqing Yan" userId="b38728bc-07b0-4042-9de7-2af5f63a681d" providerId="ADAL" clId="{7D0BD41F-6606-4AA1-B710-FDFF5CA1AA45}" dt="2019-05-24T08:11:24.643" v="11564" actId="20577"/>
      <pc:docMkLst>
        <pc:docMk/>
      </pc:docMkLst>
      <pc:sldChg chg="modSp">
        <pc:chgData name="Jinqing Yan" userId="b38728bc-07b0-4042-9de7-2af5f63a681d" providerId="ADAL" clId="{7D0BD41F-6606-4AA1-B710-FDFF5CA1AA45}" dt="2019-05-13T05:14:41.008" v="2863" actId="20577"/>
        <pc:sldMkLst>
          <pc:docMk/>
          <pc:sldMk cId="2824893035" sldId="256"/>
        </pc:sldMkLst>
        <pc:spChg chg="mod">
          <ac:chgData name="Jinqing Yan" userId="b38728bc-07b0-4042-9de7-2af5f63a681d" providerId="ADAL" clId="{7D0BD41F-6606-4AA1-B710-FDFF5CA1AA45}" dt="2019-05-13T05:14:41.008" v="2863" actId="20577"/>
          <ac:spMkLst>
            <pc:docMk/>
            <pc:sldMk cId="2824893035" sldId="256"/>
            <ac:spMk id="3" creationId="{D99A2D65-2720-4531-AE5C-6EDA7C57633A}"/>
          </ac:spMkLst>
        </pc:spChg>
      </pc:sldChg>
      <pc:sldChg chg="modSp">
        <pc:chgData name="Jinqing Yan" userId="b38728bc-07b0-4042-9de7-2af5f63a681d" providerId="ADAL" clId="{7D0BD41F-6606-4AA1-B710-FDFF5CA1AA45}" dt="2019-05-16T00:42:50.458" v="8685" actId="255"/>
        <pc:sldMkLst>
          <pc:docMk/>
          <pc:sldMk cId="1478926136" sldId="257"/>
        </pc:sldMkLst>
        <pc:spChg chg="mod">
          <ac:chgData name="Jinqing Yan" userId="b38728bc-07b0-4042-9de7-2af5f63a681d" providerId="ADAL" clId="{7D0BD41F-6606-4AA1-B710-FDFF5CA1AA45}" dt="2019-05-15T01:31:05.530" v="8521" actId="1076"/>
          <ac:spMkLst>
            <pc:docMk/>
            <pc:sldMk cId="1478926136" sldId="257"/>
            <ac:spMk id="2" creationId="{F49C1CB5-5AEF-4119-A011-27641B928D4C}"/>
          </ac:spMkLst>
        </pc:spChg>
        <pc:spChg chg="mod">
          <ac:chgData name="Jinqing Yan" userId="b38728bc-07b0-4042-9de7-2af5f63a681d" providerId="ADAL" clId="{7D0BD41F-6606-4AA1-B710-FDFF5CA1AA45}" dt="2019-05-16T00:42:50.458" v="8685" actId="255"/>
          <ac:spMkLst>
            <pc:docMk/>
            <pc:sldMk cId="1478926136" sldId="257"/>
            <ac:spMk id="3" creationId="{DEDC7BA2-B7A9-4CB8-BE5E-509A74E9B4E3}"/>
          </ac:spMkLst>
        </pc:spChg>
      </pc:sldChg>
      <pc:sldChg chg="modSp">
        <pc:chgData name="Jinqing Yan" userId="b38728bc-07b0-4042-9de7-2af5f63a681d" providerId="ADAL" clId="{7D0BD41F-6606-4AA1-B710-FDFF5CA1AA45}" dt="2019-05-15T00:45:37.078" v="6616" actId="5793"/>
        <pc:sldMkLst>
          <pc:docMk/>
          <pc:sldMk cId="1647846687" sldId="258"/>
        </pc:sldMkLst>
        <pc:spChg chg="mod">
          <ac:chgData name="Jinqing Yan" userId="b38728bc-07b0-4042-9de7-2af5f63a681d" providerId="ADAL" clId="{7D0BD41F-6606-4AA1-B710-FDFF5CA1AA45}" dt="2019-05-15T00:43:02.838" v="6562" actId="255"/>
          <ac:spMkLst>
            <pc:docMk/>
            <pc:sldMk cId="1647846687" sldId="258"/>
            <ac:spMk id="2" creationId="{0A781652-57EA-4205-B2FD-587E15B1A66E}"/>
          </ac:spMkLst>
        </pc:spChg>
        <pc:spChg chg="mod">
          <ac:chgData name="Jinqing Yan" userId="b38728bc-07b0-4042-9de7-2af5f63a681d" providerId="ADAL" clId="{7D0BD41F-6606-4AA1-B710-FDFF5CA1AA45}" dt="2019-05-15T00:45:37.078" v="6616" actId="5793"/>
          <ac:spMkLst>
            <pc:docMk/>
            <pc:sldMk cId="1647846687" sldId="258"/>
            <ac:spMk id="3" creationId="{EBD8EB31-3A01-43EC-AE54-A2DCF829BD52}"/>
          </ac:spMkLst>
        </pc:spChg>
      </pc:sldChg>
      <pc:sldChg chg="modSp add">
        <pc:chgData name="Jinqing Yan" userId="b38728bc-07b0-4042-9de7-2af5f63a681d" providerId="ADAL" clId="{7D0BD41F-6606-4AA1-B710-FDFF5CA1AA45}" dt="2019-05-15T00:44:45.633" v="6614" actId="20577"/>
        <pc:sldMkLst>
          <pc:docMk/>
          <pc:sldMk cId="1365276683" sldId="259"/>
        </pc:sldMkLst>
        <pc:spChg chg="mod">
          <ac:chgData name="Jinqing Yan" userId="b38728bc-07b0-4042-9de7-2af5f63a681d" providerId="ADAL" clId="{7D0BD41F-6606-4AA1-B710-FDFF5CA1AA45}" dt="2019-05-15T00:43:09.668" v="6563" actId="255"/>
          <ac:spMkLst>
            <pc:docMk/>
            <pc:sldMk cId="1365276683" sldId="259"/>
            <ac:spMk id="2" creationId="{BB35E2DC-FCBB-4438-BBE4-6CA13E2E61BA}"/>
          </ac:spMkLst>
        </pc:spChg>
        <pc:spChg chg="mod">
          <ac:chgData name="Jinqing Yan" userId="b38728bc-07b0-4042-9de7-2af5f63a681d" providerId="ADAL" clId="{7D0BD41F-6606-4AA1-B710-FDFF5CA1AA45}" dt="2019-05-15T00:44:45.633" v="6614" actId="20577"/>
          <ac:spMkLst>
            <pc:docMk/>
            <pc:sldMk cId="1365276683" sldId="259"/>
            <ac:spMk id="3" creationId="{B032D6EC-3C0B-4E0E-A967-7BA317FCCAC6}"/>
          </ac:spMkLst>
        </pc:spChg>
      </pc:sldChg>
      <pc:sldChg chg="addSp delSp modSp add addCm delCm">
        <pc:chgData name="Jinqing Yan" userId="b38728bc-07b0-4042-9de7-2af5f63a681d" providerId="ADAL" clId="{7D0BD41F-6606-4AA1-B710-FDFF5CA1AA45}" dt="2019-05-16T02:56:36.040" v="9953"/>
        <pc:sldMkLst>
          <pc:docMk/>
          <pc:sldMk cId="486762367" sldId="260"/>
        </pc:sldMkLst>
        <pc:spChg chg="mod">
          <ac:chgData name="Jinqing Yan" userId="b38728bc-07b0-4042-9de7-2af5f63a681d" providerId="ADAL" clId="{7D0BD41F-6606-4AA1-B710-FDFF5CA1AA45}" dt="2019-05-15T01:11:12.579" v="7863" actId="1076"/>
          <ac:spMkLst>
            <pc:docMk/>
            <pc:sldMk cId="486762367" sldId="260"/>
            <ac:spMk id="2" creationId="{BB35E2DC-FCBB-4438-BBE4-6CA13E2E61BA}"/>
          </ac:spMkLst>
        </pc:spChg>
        <pc:spChg chg="del mod">
          <ac:chgData name="Jinqing Yan" userId="b38728bc-07b0-4042-9de7-2af5f63a681d" providerId="ADAL" clId="{7D0BD41F-6606-4AA1-B710-FDFF5CA1AA45}" dt="2019-05-15T01:07:55.299" v="7855" actId="478"/>
          <ac:spMkLst>
            <pc:docMk/>
            <pc:sldMk cId="486762367" sldId="260"/>
            <ac:spMk id="3" creationId="{B032D6EC-3C0B-4E0E-A967-7BA317FCCAC6}"/>
          </ac:spMkLst>
        </pc:spChg>
        <pc:spChg chg="add del mod">
          <ac:chgData name="Jinqing Yan" userId="b38728bc-07b0-4042-9de7-2af5f63a681d" providerId="ADAL" clId="{7D0BD41F-6606-4AA1-B710-FDFF5CA1AA45}" dt="2019-05-15T01:07:57.969" v="7856" actId="478"/>
          <ac:spMkLst>
            <pc:docMk/>
            <pc:sldMk cId="486762367" sldId="260"/>
            <ac:spMk id="6" creationId="{BAABADC9-42BB-40C2-B184-6C6E1587063F}"/>
          </ac:spMkLst>
        </pc:spChg>
        <pc:graphicFrameChg chg="add del mod modGraphic">
          <ac:chgData name="Jinqing Yan" userId="b38728bc-07b0-4042-9de7-2af5f63a681d" providerId="ADAL" clId="{7D0BD41F-6606-4AA1-B710-FDFF5CA1AA45}" dt="2019-05-16T02:50:38.758" v="9930" actId="478"/>
          <ac:graphicFrameMkLst>
            <pc:docMk/>
            <pc:sldMk cId="486762367" sldId="260"/>
            <ac:graphicFrameMk id="3" creationId="{42ECD912-DF3A-489C-A23B-C37BE7689AAB}"/>
          </ac:graphicFrameMkLst>
        </pc:graphicFrameChg>
        <pc:graphicFrameChg chg="add mod modGraphic">
          <ac:chgData name="Jinqing Yan" userId="b38728bc-07b0-4042-9de7-2af5f63a681d" providerId="ADAL" clId="{7D0BD41F-6606-4AA1-B710-FDFF5CA1AA45}" dt="2019-05-16T02:56:36.040" v="9953"/>
          <ac:graphicFrameMkLst>
            <pc:docMk/>
            <pc:sldMk cId="486762367" sldId="260"/>
            <ac:graphicFrameMk id="4" creationId="{71BDE114-A219-4628-8E42-AF6F475698AD}"/>
          </ac:graphicFrameMkLst>
        </pc:graphicFrameChg>
        <pc:graphicFrameChg chg="add del mod modGraphic">
          <ac:chgData name="Jinqing Yan" userId="b38728bc-07b0-4042-9de7-2af5f63a681d" providerId="ADAL" clId="{7D0BD41F-6606-4AA1-B710-FDFF5CA1AA45}" dt="2019-05-16T02:50:45.141" v="9933" actId="478"/>
          <ac:graphicFrameMkLst>
            <pc:docMk/>
            <pc:sldMk cId="486762367" sldId="260"/>
            <ac:graphicFrameMk id="5" creationId="{4C7955BA-53EA-4279-B024-29C62A177DB3}"/>
          </ac:graphicFrameMkLst>
        </pc:graphicFrameChg>
        <pc:graphicFrameChg chg="add del mod">
          <ac:chgData name="Jinqing Yan" userId="b38728bc-07b0-4042-9de7-2af5f63a681d" providerId="ADAL" clId="{7D0BD41F-6606-4AA1-B710-FDFF5CA1AA45}" dt="2019-05-16T02:53:35.766" v="9951" actId="478"/>
          <ac:graphicFrameMkLst>
            <pc:docMk/>
            <pc:sldMk cId="486762367" sldId="260"/>
            <ac:graphicFrameMk id="6" creationId="{2A6E0154-0B1E-44BB-AF08-A489565B48E5}"/>
          </ac:graphicFrameMkLst>
        </pc:graphicFrameChg>
      </pc:sldChg>
      <pc:sldChg chg="addSp delSp modSp add mod ord setBg">
        <pc:chgData name="Jinqing Yan" userId="b38728bc-07b0-4042-9de7-2af5f63a681d" providerId="ADAL" clId="{7D0BD41F-6606-4AA1-B710-FDFF5CA1AA45}" dt="2019-05-16T02:28:39.566" v="9406" actId="14100"/>
        <pc:sldMkLst>
          <pc:docMk/>
          <pc:sldMk cId="1893808750" sldId="262"/>
        </pc:sldMkLst>
        <pc:spChg chg="mod">
          <ac:chgData name="Jinqing Yan" userId="b38728bc-07b0-4042-9de7-2af5f63a681d" providerId="ADAL" clId="{7D0BD41F-6606-4AA1-B710-FDFF5CA1AA45}" dt="2019-05-16T01:25:13.709" v="8807" actId="26606"/>
          <ac:spMkLst>
            <pc:docMk/>
            <pc:sldMk cId="1893808750" sldId="262"/>
            <ac:spMk id="2" creationId="{BB35E2DC-FCBB-4438-BBE4-6CA13E2E61BA}"/>
          </ac:spMkLst>
        </pc:spChg>
        <pc:spChg chg="del mod">
          <ac:chgData name="Jinqing Yan" userId="b38728bc-07b0-4042-9de7-2af5f63a681d" providerId="ADAL" clId="{7D0BD41F-6606-4AA1-B710-FDFF5CA1AA45}" dt="2019-05-10T05:21:24.610" v="1800" actId="478"/>
          <ac:spMkLst>
            <pc:docMk/>
            <pc:sldMk cId="1893808750" sldId="262"/>
            <ac:spMk id="3" creationId="{B032D6EC-3C0B-4E0E-A967-7BA317FCCAC6}"/>
          </ac:spMkLst>
        </pc:spChg>
        <pc:spChg chg="add del mod">
          <ac:chgData name="Jinqing Yan" userId="b38728bc-07b0-4042-9de7-2af5f63a681d" providerId="ADAL" clId="{7D0BD41F-6606-4AA1-B710-FDFF5CA1AA45}" dt="2019-05-16T01:25:04.155" v="8803" actId="478"/>
          <ac:spMkLst>
            <pc:docMk/>
            <pc:sldMk cId="1893808750" sldId="262"/>
            <ac:spMk id="4" creationId="{402B112A-8C83-40A1-B622-9A84636B5A50}"/>
          </ac:spMkLst>
        </pc:spChg>
        <pc:spChg chg="add del mod">
          <ac:chgData name="Jinqing Yan" userId="b38728bc-07b0-4042-9de7-2af5f63a681d" providerId="ADAL" clId="{7D0BD41F-6606-4AA1-B710-FDFF5CA1AA45}" dt="2019-05-16T01:25:04.155" v="8803" actId="478"/>
          <ac:spMkLst>
            <pc:docMk/>
            <pc:sldMk cId="1893808750" sldId="262"/>
            <ac:spMk id="5" creationId="{1CD64FC5-57AC-4CBD-9682-862D5A638EA9}"/>
          </ac:spMkLst>
        </pc:spChg>
        <pc:spChg chg="add del mod">
          <ac:chgData name="Jinqing Yan" userId="b38728bc-07b0-4042-9de7-2af5f63a681d" providerId="ADAL" clId="{7D0BD41F-6606-4AA1-B710-FDFF5CA1AA45}" dt="2019-05-16T01:25:04.155" v="8803" actId="478"/>
          <ac:spMkLst>
            <pc:docMk/>
            <pc:sldMk cId="1893808750" sldId="262"/>
            <ac:spMk id="6" creationId="{CFF59A03-36DD-401C-9809-C0E18E971944}"/>
          </ac:spMkLst>
        </pc:spChg>
        <pc:spChg chg="add del mod">
          <ac:chgData name="Jinqing Yan" userId="b38728bc-07b0-4042-9de7-2af5f63a681d" providerId="ADAL" clId="{7D0BD41F-6606-4AA1-B710-FDFF5CA1AA45}" dt="2019-05-16T01:25:04.155" v="8803" actId="478"/>
          <ac:spMkLst>
            <pc:docMk/>
            <pc:sldMk cId="1893808750" sldId="262"/>
            <ac:spMk id="7" creationId="{1566AAFC-E138-42A0-999D-83528264858D}"/>
          </ac:spMkLst>
        </pc:spChg>
        <pc:spChg chg="add del mod ord">
          <ac:chgData name="Jinqing Yan" userId="b38728bc-07b0-4042-9de7-2af5f63a681d" providerId="ADAL" clId="{7D0BD41F-6606-4AA1-B710-FDFF5CA1AA45}" dt="2019-05-16T01:24:56.884" v="8801" actId="478"/>
          <ac:spMkLst>
            <pc:docMk/>
            <pc:sldMk cId="1893808750" sldId="262"/>
            <ac:spMk id="8" creationId="{04CE3BB9-C5FD-4CE3-92FD-3F7970892E81}"/>
          </ac:spMkLst>
        </pc:spChg>
        <pc:spChg chg="add mod">
          <ac:chgData name="Jinqing Yan" userId="b38728bc-07b0-4042-9de7-2af5f63a681d" providerId="ADAL" clId="{7D0BD41F-6606-4AA1-B710-FDFF5CA1AA45}" dt="2019-05-16T01:26:15.987" v="8813" actId="20577"/>
          <ac:spMkLst>
            <pc:docMk/>
            <pc:sldMk cId="1893808750" sldId="262"/>
            <ac:spMk id="9" creationId="{DCF02D53-A62F-4E98-AAF2-F91843C7CAB6}"/>
          </ac:spMkLst>
        </pc:spChg>
        <pc:spChg chg="add del mod">
          <ac:chgData name="Jinqing Yan" userId="b38728bc-07b0-4042-9de7-2af5f63a681d" providerId="ADAL" clId="{7D0BD41F-6606-4AA1-B710-FDFF5CA1AA45}" dt="2019-05-16T01:25:04.155" v="8803" actId="478"/>
          <ac:spMkLst>
            <pc:docMk/>
            <pc:sldMk cId="1893808750" sldId="262"/>
            <ac:spMk id="10" creationId="{D1BD6ABB-5617-42B7-8D10-FBBAACE75174}"/>
          </ac:spMkLst>
        </pc:spChg>
        <pc:spChg chg="add del mod">
          <ac:chgData name="Jinqing Yan" userId="b38728bc-07b0-4042-9de7-2af5f63a681d" providerId="ADAL" clId="{7D0BD41F-6606-4AA1-B710-FDFF5CA1AA45}" dt="2019-05-10T05:44:47.238" v="2105" actId="478"/>
          <ac:spMkLst>
            <pc:docMk/>
            <pc:sldMk cId="1893808750" sldId="262"/>
            <ac:spMk id="11" creationId="{D9855294-553E-4D8F-9143-E45664ABAE88}"/>
          </ac:spMkLst>
        </pc:spChg>
        <pc:spChg chg="add del mod">
          <ac:chgData name="Jinqing Yan" userId="b38728bc-07b0-4042-9de7-2af5f63a681d" providerId="ADAL" clId="{7D0BD41F-6606-4AA1-B710-FDFF5CA1AA45}" dt="2019-05-16T01:25:04.155" v="8803" actId="478"/>
          <ac:spMkLst>
            <pc:docMk/>
            <pc:sldMk cId="1893808750" sldId="262"/>
            <ac:spMk id="12" creationId="{1DF59569-40CB-407F-A536-9A11F37968BE}"/>
          </ac:spMkLst>
        </pc:spChg>
        <pc:spChg chg="add del">
          <ac:chgData name="Jinqing Yan" userId="b38728bc-07b0-4042-9de7-2af5f63a681d" providerId="ADAL" clId="{7D0BD41F-6606-4AA1-B710-FDFF5CA1AA45}" dt="2019-05-16T01:25:13.709" v="8807" actId="26606"/>
          <ac:spMkLst>
            <pc:docMk/>
            <pc:sldMk cId="1893808750" sldId="262"/>
            <ac:spMk id="13" creationId="{3CD9DF72-87A3-404E-A828-84CBF11A8303}"/>
          </ac:spMkLst>
        </pc:spChg>
        <pc:spChg chg="add del mod">
          <ac:chgData name="Jinqing Yan" userId="b38728bc-07b0-4042-9de7-2af5f63a681d" providerId="ADAL" clId="{7D0BD41F-6606-4AA1-B710-FDFF5CA1AA45}" dt="2019-05-16T01:25:04.155" v="8803" actId="478"/>
          <ac:spMkLst>
            <pc:docMk/>
            <pc:sldMk cId="1893808750" sldId="262"/>
            <ac:spMk id="15" creationId="{C99560F0-CFCD-4884-A2E5-5C50FCD61EFA}"/>
          </ac:spMkLst>
        </pc:spChg>
        <pc:spChg chg="add del mod ord">
          <ac:chgData name="Jinqing Yan" userId="b38728bc-07b0-4042-9de7-2af5f63a681d" providerId="ADAL" clId="{7D0BD41F-6606-4AA1-B710-FDFF5CA1AA45}" dt="2019-05-16T01:25:04.155" v="8803" actId="478"/>
          <ac:spMkLst>
            <pc:docMk/>
            <pc:sldMk cId="1893808750" sldId="262"/>
            <ac:spMk id="16" creationId="{8F0E22A6-7266-4621-A5B1-050BFD0E02E2}"/>
          </ac:spMkLst>
        </pc:spChg>
        <pc:spChg chg="add del mod">
          <ac:chgData name="Jinqing Yan" userId="b38728bc-07b0-4042-9de7-2af5f63a681d" providerId="ADAL" clId="{7D0BD41F-6606-4AA1-B710-FDFF5CA1AA45}" dt="2019-05-16T01:25:04.155" v="8803" actId="478"/>
          <ac:spMkLst>
            <pc:docMk/>
            <pc:sldMk cId="1893808750" sldId="262"/>
            <ac:spMk id="25" creationId="{E1C2CC86-7BBD-4D52-8516-C193E1AA948B}"/>
          </ac:spMkLst>
        </pc:spChg>
        <pc:spChg chg="add del mod">
          <ac:chgData name="Jinqing Yan" userId="b38728bc-07b0-4042-9de7-2af5f63a681d" providerId="ADAL" clId="{7D0BD41F-6606-4AA1-B710-FDFF5CA1AA45}" dt="2019-05-16T01:25:04.155" v="8803" actId="478"/>
          <ac:spMkLst>
            <pc:docMk/>
            <pc:sldMk cId="1893808750" sldId="262"/>
            <ac:spMk id="27" creationId="{D76F5C4B-CB51-42A2-9A07-ED045F2E9128}"/>
          </ac:spMkLst>
        </pc:spChg>
        <pc:spChg chg="add del mod">
          <ac:chgData name="Jinqing Yan" userId="b38728bc-07b0-4042-9de7-2af5f63a681d" providerId="ADAL" clId="{7D0BD41F-6606-4AA1-B710-FDFF5CA1AA45}" dt="2019-05-16T01:25:04.155" v="8803" actId="478"/>
          <ac:spMkLst>
            <pc:docMk/>
            <pc:sldMk cId="1893808750" sldId="262"/>
            <ac:spMk id="28" creationId="{7FD117B8-B2C0-4540-8E23-3FDA33788E6B}"/>
          </ac:spMkLst>
        </pc:spChg>
        <pc:spChg chg="add del mod">
          <ac:chgData name="Jinqing Yan" userId="b38728bc-07b0-4042-9de7-2af5f63a681d" providerId="ADAL" clId="{7D0BD41F-6606-4AA1-B710-FDFF5CA1AA45}" dt="2019-05-16T01:25:04.155" v="8803" actId="478"/>
          <ac:spMkLst>
            <pc:docMk/>
            <pc:sldMk cId="1893808750" sldId="262"/>
            <ac:spMk id="29" creationId="{29A56563-F43B-4108-93CF-892918AD15C7}"/>
          </ac:spMkLst>
        </pc:spChg>
        <pc:spChg chg="add del mod">
          <ac:chgData name="Jinqing Yan" userId="b38728bc-07b0-4042-9de7-2af5f63a681d" providerId="ADAL" clId="{7D0BD41F-6606-4AA1-B710-FDFF5CA1AA45}" dt="2019-05-16T01:25:04.155" v="8803" actId="478"/>
          <ac:spMkLst>
            <pc:docMk/>
            <pc:sldMk cId="1893808750" sldId="262"/>
            <ac:spMk id="30" creationId="{B96A1C3D-E2A9-43BA-B1A1-54338CE9B293}"/>
          </ac:spMkLst>
        </pc:spChg>
        <pc:picChg chg="add del mod ord">
          <ac:chgData name="Jinqing Yan" userId="b38728bc-07b0-4042-9de7-2af5f63a681d" providerId="ADAL" clId="{7D0BD41F-6606-4AA1-B710-FDFF5CA1AA45}" dt="2019-05-16T02:28:30.298" v="9401" actId="478"/>
          <ac:picMkLst>
            <pc:docMk/>
            <pc:sldMk cId="1893808750" sldId="262"/>
            <ac:picMk id="3" creationId="{7D8AD401-65DE-4519-8E8F-05740D91D658}"/>
          </ac:picMkLst>
        </pc:picChg>
        <pc:picChg chg="add mod">
          <ac:chgData name="Jinqing Yan" userId="b38728bc-07b0-4042-9de7-2af5f63a681d" providerId="ADAL" clId="{7D0BD41F-6606-4AA1-B710-FDFF5CA1AA45}" dt="2019-05-16T02:28:39.566" v="9406" actId="14100"/>
          <ac:picMkLst>
            <pc:docMk/>
            <pc:sldMk cId="1893808750" sldId="262"/>
            <ac:picMk id="11" creationId="{2D69D0D4-190A-4C06-901C-68E2126F2B2F}"/>
          </ac:picMkLst>
        </pc:picChg>
        <pc:cxnChg chg="add del mod">
          <ac:chgData name="Jinqing Yan" userId="b38728bc-07b0-4042-9de7-2af5f63a681d" providerId="ADAL" clId="{7D0BD41F-6606-4AA1-B710-FDFF5CA1AA45}" dt="2019-05-16T01:25:04.155" v="8803" actId="478"/>
          <ac:cxnSpMkLst>
            <pc:docMk/>
            <pc:sldMk cId="1893808750" sldId="262"/>
            <ac:cxnSpMk id="14" creationId="{E864790C-1117-473C-8599-D3C8CB2C3AB4}"/>
          </ac:cxnSpMkLst>
        </pc:cxnChg>
        <pc:cxnChg chg="add del">
          <ac:chgData name="Jinqing Yan" userId="b38728bc-07b0-4042-9de7-2af5f63a681d" providerId="ADAL" clId="{7D0BD41F-6606-4AA1-B710-FDFF5CA1AA45}" dt="2019-05-16T01:25:13.709" v="8807" actId="26606"/>
          <ac:cxnSpMkLst>
            <pc:docMk/>
            <pc:sldMk cId="1893808750" sldId="262"/>
            <ac:cxnSpMk id="17" creationId="{20E3A342-4D61-4E3F-AF90-1AB42AEB96CC}"/>
          </ac:cxnSpMkLst>
        </pc:cxnChg>
        <pc:cxnChg chg="add del mod">
          <ac:chgData name="Jinqing Yan" userId="b38728bc-07b0-4042-9de7-2af5f63a681d" providerId="ADAL" clId="{7D0BD41F-6606-4AA1-B710-FDFF5CA1AA45}" dt="2019-05-16T01:25:04.155" v="8803" actId="478"/>
          <ac:cxnSpMkLst>
            <pc:docMk/>
            <pc:sldMk cId="1893808750" sldId="262"/>
            <ac:cxnSpMk id="18" creationId="{AE91353D-068A-49FE-9D39-8CFD0BCC58FB}"/>
          </ac:cxnSpMkLst>
        </pc:cxnChg>
        <pc:cxnChg chg="add del mod">
          <ac:chgData name="Jinqing Yan" userId="b38728bc-07b0-4042-9de7-2af5f63a681d" providerId="ADAL" clId="{7D0BD41F-6606-4AA1-B710-FDFF5CA1AA45}" dt="2019-05-16T01:25:04.155" v="8803" actId="478"/>
          <ac:cxnSpMkLst>
            <pc:docMk/>
            <pc:sldMk cId="1893808750" sldId="262"/>
            <ac:cxnSpMk id="20" creationId="{2DB0544F-2BA2-4E5D-B54B-89B9005FA5A5}"/>
          </ac:cxnSpMkLst>
        </pc:cxnChg>
        <pc:cxnChg chg="add del mod">
          <ac:chgData name="Jinqing Yan" userId="b38728bc-07b0-4042-9de7-2af5f63a681d" providerId="ADAL" clId="{7D0BD41F-6606-4AA1-B710-FDFF5CA1AA45}" dt="2019-05-16T01:25:04.155" v="8803" actId="478"/>
          <ac:cxnSpMkLst>
            <pc:docMk/>
            <pc:sldMk cId="1893808750" sldId="262"/>
            <ac:cxnSpMk id="22" creationId="{6C176DB0-E451-4EFD-9553-E0932AD82683}"/>
          </ac:cxnSpMkLst>
        </pc:cxnChg>
        <pc:cxnChg chg="add del mod">
          <ac:chgData name="Jinqing Yan" userId="b38728bc-07b0-4042-9de7-2af5f63a681d" providerId="ADAL" clId="{7D0BD41F-6606-4AA1-B710-FDFF5CA1AA45}" dt="2019-05-16T01:25:04.155" v="8803" actId="478"/>
          <ac:cxnSpMkLst>
            <pc:docMk/>
            <pc:sldMk cId="1893808750" sldId="262"/>
            <ac:cxnSpMk id="24" creationId="{12CA6ADD-2A0C-4647-8AC7-829C067413A1}"/>
          </ac:cxnSpMkLst>
        </pc:cxnChg>
      </pc:sldChg>
      <pc:sldChg chg="addSp delSp modSp add ord">
        <pc:chgData name="Jinqing Yan" userId="b38728bc-07b0-4042-9de7-2af5f63a681d" providerId="ADAL" clId="{7D0BD41F-6606-4AA1-B710-FDFF5CA1AA45}" dt="2019-05-16T03:22:39.786" v="10628" actId="207"/>
        <pc:sldMkLst>
          <pc:docMk/>
          <pc:sldMk cId="1293761309" sldId="263"/>
        </pc:sldMkLst>
        <pc:spChg chg="mod">
          <ac:chgData name="Jinqing Yan" userId="b38728bc-07b0-4042-9de7-2af5f63a681d" providerId="ADAL" clId="{7D0BD41F-6606-4AA1-B710-FDFF5CA1AA45}" dt="2019-05-16T02:37:16.069" v="9614" actId="27636"/>
          <ac:spMkLst>
            <pc:docMk/>
            <pc:sldMk cId="1293761309" sldId="263"/>
            <ac:spMk id="2" creationId="{BB35E2DC-FCBB-4438-BBE4-6CA13E2E61BA}"/>
          </ac:spMkLst>
        </pc:spChg>
        <pc:spChg chg="del mod">
          <ac:chgData name="Jinqing Yan" userId="b38728bc-07b0-4042-9de7-2af5f63a681d" providerId="ADAL" clId="{7D0BD41F-6606-4AA1-B710-FDFF5CA1AA45}" dt="2019-05-16T01:36:18.257" v="8841" actId="478"/>
          <ac:spMkLst>
            <pc:docMk/>
            <pc:sldMk cId="1293761309" sldId="263"/>
            <ac:spMk id="3" creationId="{B032D6EC-3C0B-4E0E-A967-7BA317FCCAC6}"/>
          </ac:spMkLst>
        </pc:spChg>
        <pc:spChg chg="add del mod">
          <ac:chgData name="Jinqing Yan" userId="b38728bc-07b0-4042-9de7-2af5f63a681d" providerId="ADAL" clId="{7D0BD41F-6606-4AA1-B710-FDFF5CA1AA45}" dt="2019-05-16T01:36:20.473" v="8842" actId="478"/>
          <ac:spMkLst>
            <pc:docMk/>
            <pc:sldMk cId="1293761309" sldId="263"/>
            <ac:spMk id="5" creationId="{1A73DA6D-849E-4E1A-AD3C-EA7900084D5C}"/>
          </ac:spMkLst>
        </pc:spChg>
        <pc:graphicFrameChg chg="add mod modGraphic">
          <ac:chgData name="Jinqing Yan" userId="b38728bc-07b0-4042-9de7-2af5f63a681d" providerId="ADAL" clId="{7D0BD41F-6606-4AA1-B710-FDFF5CA1AA45}" dt="2019-05-16T03:22:39.786" v="10628" actId="207"/>
          <ac:graphicFrameMkLst>
            <pc:docMk/>
            <pc:sldMk cId="1293761309" sldId="263"/>
            <ac:graphicFrameMk id="6" creationId="{5C6B3BDF-824D-4813-A75B-E4EB8D85EC14}"/>
          </ac:graphicFrameMkLst>
        </pc:graphicFrameChg>
        <pc:graphicFrameChg chg="add del mod modGraphic">
          <ac:chgData name="Jinqing Yan" userId="b38728bc-07b0-4042-9de7-2af5f63a681d" providerId="ADAL" clId="{7D0BD41F-6606-4AA1-B710-FDFF5CA1AA45}" dt="2019-05-16T02:36:48.573" v="9609" actId="478"/>
          <ac:graphicFrameMkLst>
            <pc:docMk/>
            <pc:sldMk cId="1293761309" sldId="263"/>
            <ac:graphicFrameMk id="7" creationId="{6ADE06D2-B39D-4224-BDDD-FA59650F6264}"/>
          </ac:graphicFrameMkLst>
        </pc:graphicFrameChg>
        <pc:graphicFrameChg chg="add del mod modGraphic">
          <ac:chgData name="Jinqing Yan" userId="b38728bc-07b0-4042-9de7-2af5f63a681d" providerId="ADAL" clId="{7D0BD41F-6606-4AA1-B710-FDFF5CA1AA45}" dt="2019-05-16T02:33:29.784" v="9541" actId="478"/>
          <ac:graphicFrameMkLst>
            <pc:docMk/>
            <pc:sldMk cId="1293761309" sldId="263"/>
            <ac:graphicFrameMk id="8" creationId="{EE64FF9C-1F45-43CD-B95A-427EE884471A}"/>
          </ac:graphicFrameMkLst>
        </pc:graphicFrameChg>
      </pc:sldChg>
      <pc:sldChg chg="addSp delSp modSp add ord">
        <pc:chgData name="Jinqing Yan" userId="b38728bc-07b0-4042-9de7-2af5f63a681d" providerId="ADAL" clId="{7D0BD41F-6606-4AA1-B710-FDFF5CA1AA45}" dt="2019-05-16T01:26:37.088" v="8814"/>
        <pc:sldMkLst>
          <pc:docMk/>
          <pc:sldMk cId="2507899498" sldId="264"/>
        </pc:sldMkLst>
        <pc:spChg chg="mod">
          <ac:chgData name="Jinqing Yan" userId="b38728bc-07b0-4042-9de7-2af5f63a681d" providerId="ADAL" clId="{7D0BD41F-6606-4AA1-B710-FDFF5CA1AA45}" dt="2019-05-16T01:14:09.476" v="8747" actId="20577"/>
          <ac:spMkLst>
            <pc:docMk/>
            <pc:sldMk cId="2507899498" sldId="264"/>
            <ac:spMk id="2" creationId="{BB35E2DC-FCBB-4438-BBE4-6CA13E2E61BA}"/>
          </ac:spMkLst>
        </pc:spChg>
        <pc:spChg chg="mod">
          <ac:chgData name="Jinqing Yan" userId="b38728bc-07b0-4042-9de7-2af5f63a681d" providerId="ADAL" clId="{7D0BD41F-6606-4AA1-B710-FDFF5CA1AA45}" dt="2019-05-10T09:33:02.889" v="2818" actId="12"/>
          <ac:spMkLst>
            <pc:docMk/>
            <pc:sldMk cId="2507899498" sldId="264"/>
            <ac:spMk id="3" creationId="{B032D6EC-3C0B-4E0E-A967-7BA317FCCAC6}"/>
          </ac:spMkLst>
        </pc:spChg>
        <pc:spChg chg="add mod">
          <ac:chgData name="Jinqing Yan" userId="b38728bc-07b0-4042-9de7-2af5f63a681d" providerId="ADAL" clId="{7D0BD41F-6606-4AA1-B710-FDFF5CA1AA45}" dt="2019-05-10T09:31:00.213" v="2792" actId="1035"/>
          <ac:spMkLst>
            <pc:docMk/>
            <pc:sldMk cId="2507899498" sldId="264"/>
            <ac:spMk id="4" creationId="{13340719-0870-4AD5-AFD7-9459FCA7DEFB}"/>
          </ac:spMkLst>
        </pc:spChg>
        <pc:spChg chg="add mod">
          <ac:chgData name="Jinqing Yan" userId="b38728bc-07b0-4042-9de7-2af5f63a681d" providerId="ADAL" clId="{7D0BD41F-6606-4AA1-B710-FDFF5CA1AA45}" dt="2019-05-10T09:31:00.213" v="2792" actId="1035"/>
          <ac:spMkLst>
            <pc:docMk/>
            <pc:sldMk cId="2507899498" sldId="264"/>
            <ac:spMk id="5" creationId="{52C292C8-FAAA-4C15-8FF6-458252A6F3D2}"/>
          </ac:spMkLst>
        </pc:spChg>
        <pc:spChg chg="add mod">
          <ac:chgData name="Jinqing Yan" userId="b38728bc-07b0-4042-9de7-2af5f63a681d" providerId="ADAL" clId="{7D0BD41F-6606-4AA1-B710-FDFF5CA1AA45}" dt="2019-05-10T09:31:00.213" v="2792" actId="1035"/>
          <ac:spMkLst>
            <pc:docMk/>
            <pc:sldMk cId="2507899498" sldId="264"/>
            <ac:spMk id="6" creationId="{FEF35388-0858-4FFF-A2B6-20AE46A3DD00}"/>
          </ac:spMkLst>
        </pc:spChg>
        <pc:spChg chg="add mod">
          <ac:chgData name="Jinqing Yan" userId="b38728bc-07b0-4042-9de7-2af5f63a681d" providerId="ADAL" clId="{7D0BD41F-6606-4AA1-B710-FDFF5CA1AA45}" dt="2019-05-10T09:31:00.213" v="2792" actId="1035"/>
          <ac:spMkLst>
            <pc:docMk/>
            <pc:sldMk cId="2507899498" sldId="264"/>
            <ac:spMk id="7" creationId="{FF47FFAD-8CF1-48F1-AF25-87A7FA664EBE}"/>
          </ac:spMkLst>
        </pc:spChg>
        <pc:spChg chg="add mod">
          <ac:chgData name="Jinqing Yan" userId="b38728bc-07b0-4042-9de7-2af5f63a681d" providerId="ADAL" clId="{7D0BD41F-6606-4AA1-B710-FDFF5CA1AA45}" dt="2019-05-10T09:31:00.213" v="2792" actId="1035"/>
          <ac:spMkLst>
            <pc:docMk/>
            <pc:sldMk cId="2507899498" sldId="264"/>
            <ac:spMk id="8" creationId="{8A21F510-F4A1-4FB6-835C-DCE0585DD0F1}"/>
          </ac:spMkLst>
        </pc:spChg>
        <pc:spChg chg="add mod">
          <ac:chgData name="Jinqing Yan" userId="b38728bc-07b0-4042-9de7-2af5f63a681d" providerId="ADAL" clId="{7D0BD41F-6606-4AA1-B710-FDFF5CA1AA45}" dt="2019-05-10T09:31:00.213" v="2792" actId="1035"/>
          <ac:spMkLst>
            <pc:docMk/>
            <pc:sldMk cId="2507899498" sldId="264"/>
            <ac:spMk id="13" creationId="{52E74BD3-803F-42A9-982C-4493EE72E12A}"/>
          </ac:spMkLst>
        </pc:spChg>
        <pc:spChg chg="add mod">
          <ac:chgData name="Jinqing Yan" userId="b38728bc-07b0-4042-9de7-2af5f63a681d" providerId="ADAL" clId="{7D0BD41F-6606-4AA1-B710-FDFF5CA1AA45}" dt="2019-05-10T09:31:00.213" v="2792" actId="1035"/>
          <ac:spMkLst>
            <pc:docMk/>
            <pc:sldMk cId="2507899498" sldId="264"/>
            <ac:spMk id="14" creationId="{7BC968AA-D9DD-46AA-99C1-444744EC3817}"/>
          </ac:spMkLst>
        </pc:spChg>
        <pc:spChg chg="add mod">
          <ac:chgData name="Jinqing Yan" userId="b38728bc-07b0-4042-9de7-2af5f63a681d" providerId="ADAL" clId="{7D0BD41F-6606-4AA1-B710-FDFF5CA1AA45}" dt="2019-05-10T09:31:00.213" v="2792" actId="1035"/>
          <ac:spMkLst>
            <pc:docMk/>
            <pc:sldMk cId="2507899498" sldId="264"/>
            <ac:spMk id="15" creationId="{71DDDBC8-33C3-4E22-89B2-A54A0B075D0C}"/>
          </ac:spMkLst>
        </pc:spChg>
        <pc:spChg chg="add mod">
          <ac:chgData name="Jinqing Yan" userId="b38728bc-07b0-4042-9de7-2af5f63a681d" providerId="ADAL" clId="{7D0BD41F-6606-4AA1-B710-FDFF5CA1AA45}" dt="2019-05-10T09:31:00.213" v="2792" actId="1035"/>
          <ac:spMkLst>
            <pc:docMk/>
            <pc:sldMk cId="2507899498" sldId="264"/>
            <ac:spMk id="16" creationId="{6EA677A2-46EC-4508-ADEE-94089AFDD49E}"/>
          </ac:spMkLst>
        </pc:spChg>
        <pc:spChg chg="add del">
          <ac:chgData name="Jinqing Yan" userId="b38728bc-07b0-4042-9de7-2af5f63a681d" providerId="ADAL" clId="{7D0BD41F-6606-4AA1-B710-FDFF5CA1AA45}" dt="2019-05-10T09:30:06.911" v="2731"/>
          <ac:spMkLst>
            <pc:docMk/>
            <pc:sldMk cId="2507899498" sldId="264"/>
            <ac:spMk id="17" creationId="{EC65783A-9FF0-437A-B361-F89AAE131B2A}"/>
          </ac:spMkLst>
        </pc:spChg>
        <pc:spChg chg="add del">
          <ac:chgData name="Jinqing Yan" userId="b38728bc-07b0-4042-9de7-2af5f63a681d" providerId="ADAL" clId="{7D0BD41F-6606-4AA1-B710-FDFF5CA1AA45}" dt="2019-05-10T09:30:06.911" v="2731"/>
          <ac:spMkLst>
            <pc:docMk/>
            <pc:sldMk cId="2507899498" sldId="264"/>
            <ac:spMk id="18" creationId="{8EAF4627-0D86-4774-8387-1AB8975A1550}"/>
          </ac:spMkLst>
        </pc:spChg>
        <pc:spChg chg="add del">
          <ac:chgData name="Jinqing Yan" userId="b38728bc-07b0-4042-9de7-2af5f63a681d" providerId="ADAL" clId="{7D0BD41F-6606-4AA1-B710-FDFF5CA1AA45}" dt="2019-05-10T09:30:06.911" v="2731"/>
          <ac:spMkLst>
            <pc:docMk/>
            <pc:sldMk cId="2507899498" sldId="264"/>
            <ac:spMk id="19" creationId="{584DD508-669D-4DCF-80B9-C478A2F0D79C}"/>
          </ac:spMkLst>
        </pc:spChg>
        <pc:spChg chg="add del">
          <ac:chgData name="Jinqing Yan" userId="b38728bc-07b0-4042-9de7-2af5f63a681d" providerId="ADAL" clId="{7D0BD41F-6606-4AA1-B710-FDFF5CA1AA45}" dt="2019-05-10T09:30:06.911" v="2731"/>
          <ac:spMkLst>
            <pc:docMk/>
            <pc:sldMk cId="2507899498" sldId="264"/>
            <ac:spMk id="20" creationId="{A85AD310-C89E-49D5-8861-1595C656366D}"/>
          </ac:spMkLst>
        </pc:spChg>
        <pc:spChg chg="add del">
          <ac:chgData name="Jinqing Yan" userId="b38728bc-07b0-4042-9de7-2af5f63a681d" providerId="ADAL" clId="{7D0BD41F-6606-4AA1-B710-FDFF5CA1AA45}" dt="2019-05-10T09:30:06.911" v="2731"/>
          <ac:spMkLst>
            <pc:docMk/>
            <pc:sldMk cId="2507899498" sldId="264"/>
            <ac:spMk id="21" creationId="{DB952A45-EE6F-4134-B39D-ADF4A9AF9D63}"/>
          </ac:spMkLst>
        </pc:spChg>
        <pc:spChg chg="add del">
          <ac:chgData name="Jinqing Yan" userId="b38728bc-07b0-4042-9de7-2af5f63a681d" providerId="ADAL" clId="{7D0BD41F-6606-4AA1-B710-FDFF5CA1AA45}" dt="2019-05-10T09:30:06.911" v="2731"/>
          <ac:spMkLst>
            <pc:docMk/>
            <pc:sldMk cId="2507899498" sldId="264"/>
            <ac:spMk id="26" creationId="{06A69BD7-53A5-4E60-81FD-6ACCD3F88EDF}"/>
          </ac:spMkLst>
        </pc:spChg>
        <pc:spChg chg="add del">
          <ac:chgData name="Jinqing Yan" userId="b38728bc-07b0-4042-9de7-2af5f63a681d" providerId="ADAL" clId="{7D0BD41F-6606-4AA1-B710-FDFF5CA1AA45}" dt="2019-05-10T09:30:06.911" v="2731"/>
          <ac:spMkLst>
            <pc:docMk/>
            <pc:sldMk cId="2507899498" sldId="264"/>
            <ac:spMk id="27" creationId="{EB4E30E6-68BB-455C-8655-2E8758C87FEA}"/>
          </ac:spMkLst>
        </pc:spChg>
        <pc:spChg chg="add del">
          <ac:chgData name="Jinqing Yan" userId="b38728bc-07b0-4042-9de7-2af5f63a681d" providerId="ADAL" clId="{7D0BD41F-6606-4AA1-B710-FDFF5CA1AA45}" dt="2019-05-10T09:30:06.911" v="2731"/>
          <ac:spMkLst>
            <pc:docMk/>
            <pc:sldMk cId="2507899498" sldId="264"/>
            <ac:spMk id="28" creationId="{E3731BAD-C576-47B9-A6A3-44927D6720FA}"/>
          </ac:spMkLst>
        </pc:spChg>
        <pc:spChg chg="add del">
          <ac:chgData name="Jinqing Yan" userId="b38728bc-07b0-4042-9de7-2af5f63a681d" providerId="ADAL" clId="{7D0BD41F-6606-4AA1-B710-FDFF5CA1AA45}" dt="2019-05-10T09:30:06.911" v="2731"/>
          <ac:spMkLst>
            <pc:docMk/>
            <pc:sldMk cId="2507899498" sldId="264"/>
            <ac:spMk id="29" creationId="{A2F105FA-2A2A-4719-8075-078F92626F66}"/>
          </ac:spMkLst>
        </pc:spChg>
        <pc:spChg chg="add mod">
          <ac:chgData name="Jinqing Yan" userId="b38728bc-07b0-4042-9de7-2af5f63a681d" providerId="ADAL" clId="{7D0BD41F-6606-4AA1-B710-FDFF5CA1AA45}" dt="2019-05-10T09:31:40.290" v="2794" actId="207"/>
          <ac:spMkLst>
            <pc:docMk/>
            <pc:sldMk cId="2507899498" sldId="264"/>
            <ac:spMk id="30" creationId="{B59802F8-50EB-4C15-ADCB-7D16D1F3843A}"/>
          </ac:spMkLst>
        </pc:spChg>
        <pc:spChg chg="add mod">
          <ac:chgData name="Jinqing Yan" userId="b38728bc-07b0-4042-9de7-2af5f63a681d" providerId="ADAL" clId="{7D0BD41F-6606-4AA1-B710-FDFF5CA1AA45}" dt="2019-05-10T09:31:53.905" v="2796" actId="207"/>
          <ac:spMkLst>
            <pc:docMk/>
            <pc:sldMk cId="2507899498" sldId="264"/>
            <ac:spMk id="31" creationId="{531907E8-7ED5-4D44-9003-F91B69AF35AE}"/>
          </ac:spMkLst>
        </pc:spChg>
        <pc:spChg chg="add mod">
          <ac:chgData name="Jinqing Yan" userId="b38728bc-07b0-4042-9de7-2af5f63a681d" providerId="ADAL" clId="{7D0BD41F-6606-4AA1-B710-FDFF5CA1AA45}" dt="2019-05-10T09:31:53.905" v="2796" actId="207"/>
          <ac:spMkLst>
            <pc:docMk/>
            <pc:sldMk cId="2507899498" sldId="264"/>
            <ac:spMk id="32" creationId="{B598A16C-D3F8-4AB3-BE95-7104570AD449}"/>
          </ac:spMkLst>
        </pc:spChg>
        <pc:spChg chg="add mod">
          <ac:chgData name="Jinqing Yan" userId="b38728bc-07b0-4042-9de7-2af5f63a681d" providerId="ADAL" clId="{7D0BD41F-6606-4AA1-B710-FDFF5CA1AA45}" dt="2019-05-10T09:31:53.905" v="2796" actId="207"/>
          <ac:spMkLst>
            <pc:docMk/>
            <pc:sldMk cId="2507899498" sldId="264"/>
            <ac:spMk id="33" creationId="{EFB5DC06-E140-4F7D-8165-46BC944976C0}"/>
          </ac:spMkLst>
        </pc:spChg>
        <pc:spChg chg="add mod">
          <ac:chgData name="Jinqing Yan" userId="b38728bc-07b0-4042-9de7-2af5f63a681d" providerId="ADAL" clId="{7D0BD41F-6606-4AA1-B710-FDFF5CA1AA45}" dt="2019-05-10T09:31:53.905" v="2796" actId="207"/>
          <ac:spMkLst>
            <pc:docMk/>
            <pc:sldMk cId="2507899498" sldId="264"/>
            <ac:spMk id="34" creationId="{471874A7-B7A0-4841-A2DA-A4FBAFB437C8}"/>
          </ac:spMkLst>
        </pc:spChg>
        <pc:spChg chg="add mod">
          <ac:chgData name="Jinqing Yan" userId="b38728bc-07b0-4042-9de7-2af5f63a681d" providerId="ADAL" clId="{7D0BD41F-6606-4AA1-B710-FDFF5CA1AA45}" dt="2019-05-10T09:32:11.162" v="2800" actId="207"/>
          <ac:spMkLst>
            <pc:docMk/>
            <pc:sldMk cId="2507899498" sldId="264"/>
            <ac:spMk id="35" creationId="{AD4851A6-839D-486A-9C24-D445BC39860E}"/>
          </ac:spMkLst>
        </pc:spChg>
        <pc:spChg chg="add mod">
          <ac:chgData name="Jinqing Yan" userId="b38728bc-07b0-4042-9de7-2af5f63a681d" providerId="ADAL" clId="{7D0BD41F-6606-4AA1-B710-FDFF5CA1AA45}" dt="2019-05-10T09:32:09.260" v="2799" actId="207"/>
          <ac:spMkLst>
            <pc:docMk/>
            <pc:sldMk cId="2507899498" sldId="264"/>
            <ac:spMk id="36" creationId="{E822B9EA-7CBE-4B9D-878E-B5ED19490B39}"/>
          </ac:spMkLst>
        </pc:spChg>
        <pc:spChg chg="add mod">
          <ac:chgData name="Jinqing Yan" userId="b38728bc-07b0-4042-9de7-2af5f63a681d" providerId="ADAL" clId="{7D0BD41F-6606-4AA1-B710-FDFF5CA1AA45}" dt="2019-05-10T09:32:05.551" v="2797" actId="207"/>
          <ac:spMkLst>
            <pc:docMk/>
            <pc:sldMk cId="2507899498" sldId="264"/>
            <ac:spMk id="37" creationId="{27B5D09F-D577-485D-A0B5-AFCABA69E388}"/>
          </ac:spMkLst>
        </pc:spChg>
        <pc:spChg chg="add mod">
          <ac:chgData name="Jinqing Yan" userId="b38728bc-07b0-4042-9de7-2af5f63a681d" providerId="ADAL" clId="{7D0BD41F-6606-4AA1-B710-FDFF5CA1AA45}" dt="2019-05-10T09:32:07.708" v="2798" actId="207"/>
          <ac:spMkLst>
            <pc:docMk/>
            <pc:sldMk cId="2507899498" sldId="264"/>
            <ac:spMk id="38" creationId="{D85F0739-2FB3-4337-A86F-49CAD9BB253E}"/>
          </ac:spMkLst>
        </pc:spChg>
        <pc:spChg chg="add mod">
          <ac:chgData name="Jinqing Yan" userId="b38728bc-07b0-4042-9de7-2af5f63a681d" providerId="ADAL" clId="{7D0BD41F-6606-4AA1-B710-FDFF5CA1AA45}" dt="2019-05-10T09:31:40.290" v="2794" actId="207"/>
          <ac:spMkLst>
            <pc:docMk/>
            <pc:sldMk cId="2507899498" sldId="264"/>
            <ac:spMk id="39" creationId="{A1DFD0E7-1567-4D0D-BF87-F5E12B6062E1}"/>
          </ac:spMkLst>
        </pc:spChg>
        <pc:cxnChg chg="add del mod">
          <ac:chgData name="Jinqing Yan" userId="b38728bc-07b0-4042-9de7-2af5f63a681d" providerId="ADAL" clId="{7D0BD41F-6606-4AA1-B710-FDFF5CA1AA45}" dt="2019-05-10T09:28:27.603" v="2709" actId="478"/>
          <ac:cxnSpMkLst>
            <pc:docMk/>
            <pc:sldMk cId="2507899498" sldId="264"/>
            <ac:cxnSpMk id="9" creationId="{43347EE4-B7D9-4FC7-8475-0C716A14965A}"/>
          </ac:cxnSpMkLst>
        </pc:cxnChg>
        <pc:cxnChg chg="add del mod">
          <ac:chgData name="Jinqing Yan" userId="b38728bc-07b0-4042-9de7-2af5f63a681d" providerId="ADAL" clId="{7D0BD41F-6606-4AA1-B710-FDFF5CA1AA45}" dt="2019-05-10T09:28:26.956" v="2708" actId="478"/>
          <ac:cxnSpMkLst>
            <pc:docMk/>
            <pc:sldMk cId="2507899498" sldId="264"/>
            <ac:cxnSpMk id="10" creationId="{BC4799FE-5E4D-4DA0-AD84-8B1D6E7CC250}"/>
          </ac:cxnSpMkLst>
        </pc:cxnChg>
        <pc:cxnChg chg="add del mod">
          <ac:chgData name="Jinqing Yan" userId="b38728bc-07b0-4042-9de7-2af5f63a681d" providerId="ADAL" clId="{7D0BD41F-6606-4AA1-B710-FDFF5CA1AA45}" dt="2019-05-10T09:28:26.156" v="2707" actId="478"/>
          <ac:cxnSpMkLst>
            <pc:docMk/>
            <pc:sldMk cId="2507899498" sldId="264"/>
            <ac:cxnSpMk id="11" creationId="{4B7195B3-3D8D-45FF-AE35-6E9079BD6BB0}"/>
          </ac:cxnSpMkLst>
        </pc:cxnChg>
        <pc:cxnChg chg="add del mod">
          <ac:chgData name="Jinqing Yan" userId="b38728bc-07b0-4042-9de7-2af5f63a681d" providerId="ADAL" clId="{7D0BD41F-6606-4AA1-B710-FDFF5CA1AA45}" dt="2019-05-10T09:28:25.029" v="2706" actId="478"/>
          <ac:cxnSpMkLst>
            <pc:docMk/>
            <pc:sldMk cId="2507899498" sldId="264"/>
            <ac:cxnSpMk id="12" creationId="{E04E4DA7-BB3E-4544-9B33-24A5D7B9F534}"/>
          </ac:cxnSpMkLst>
        </pc:cxnChg>
        <pc:cxnChg chg="add del">
          <ac:chgData name="Jinqing Yan" userId="b38728bc-07b0-4042-9de7-2af5f63a681d" providerId="ADAL" clId="{7D0BD41F-6606-4AA1-B710-FDFF5CA1AA45}" dt="2019-05-10T09:30:06.911" v="2731"/>
          <ac:cxnSpMkLst>
            <pc:docMk/>
            <pc:sldMk cId="2507899498" sldId="264"/>
            <ac:cxnSpMk id="22" creationId="{1D7AD32A-DF94-40C1-A34A-3576CD434F2A}"/>
          </ac:cxnSpMkLst>
        </pc:cxnChg>
        <pc:cxnChg chg="add del">
          <ac:chgData name="Jinqing Yan" userId="b38728bc-07b0-4042-9de7-2af5f63a681d" providerId="ADAL" clId="{7D0BD41F-6606-4AA1-B710-FDFF5CA1AA45}" dt="2019-05-10T09:30:06.911" v="2731"/>
          <ac:cxnSpMkLst>
            <pc:docMk/>
            <pc:sldMk cId="2507899498" sldId="264"/>
            <ac:cxnSpMk id="23" creationId="{D323267F-F4CC-47D0-AFFB-0CEB7FB3CDF0}"/>
          </ac:cxnSpMkLst>
        </pc:cxnChg>
        <pc:cxnChg chg="add del">
          <ac:chgData name="Jinqing Yan" userId="b38728bc-07b0-4042-9de7-2af5f63a681d" providerId="ADAL" clId="{7D0BD41F-6606-4AA1-B710-FDFF5CA1AA45}" dt="2019-05-10T09:30:06.911" v="2731"/>
          <ac:cxnSpMkLst>
            <pc:docMk/>
            <pc:sldMk cId="2507899498" sldId="264"/>
            <ac:cxnSpMk id="24" creationId="{E88D4B2F-966D-4E03-9B76-4161271D5E84}"/>
          </ac:cxnSpMkLst>
        </pc:cxnChg>
        <pc:cxnChg chg="add del">
          <ac:chgData name="Jinqing Yan" userId="b38728bc-07b0-4042-9de7-2af5f63a681d" providerId="ADAL" clId="{7D0BD41F-6606-4AA1-B710-FDFF5CA1AA45}" dt="2019-05-10T09:30:06.911" v="2731"/>
          <ac:cxnSpMkLst>
            <pc:docMk/>
            <pc:sldMk cId="2507899498" sldId="264"/>
            <ac:cxnSpMk id="25" creationId="{662BD90B-F02B-4B30-A125-7915E73D2C20}"/>
          </ac:cxnSpMkLst>
        </pc:cxnChg>
      </pc:sldChg>
      <pc:sldChg chg="modSp add">
        <pc:chgData name="Jinqing Yan" userId="b38728bc-07b0-4042-9de7-2af5f63a681d" providerId="ADAL" clId="{7D0BD41F-6606-4AA1-B710-FDFF5CA1AA45}" dt="2019-05-16T03:09:02.493" v="10267" actId="20577"/>
        <pc:sldMkLst>
          <pc:docMk/>
          <pc:sldMk cId="835410614" sldId="265"/>
        </pc:sldMkLst>
        <pc:spChg chg="mod">
          <ac:chgData name="Jinqing Yan" userId="b38728bc-07b0-4042-9de7-2af5f63a681d" providerId="ADAL" clId="{7D0BD41F-6606-4AA1-B710-FDFF5CA1AA45}" dt="2019-05-16T03:01:57.758" v="10092" actId="20577"/>
          <ac:spMkLst>
            <pc:docMk/>
            <pc:sldMk cId="835410614" sldId="265"/>
            <ac:spMk id="2" creationId="{BB35E2DC-FCBB-4438-BBE4-6CA13E2E61BA}"/>
          </ac:spMkLst>
        </pc:spChg>
        <pc:spChg chg="mod">
          <ac:chgData name="Jinqing Yan" userId="b38728bc-07b0-4042-9de7-2af5f63a681d" providerId="ADAL" clId="{7D0BD41F-6606-4AA1-B710-FDFF5CA1AA45}" dt="2019-05-16T03:09:02.493" v="10267" actId="20577"/>
          <ac:spMkLst>
            <pc:docMk/>
            <pc:sldMk cId="835410614" sldId="265"/>
            <ac:spMk id="3" creationId="{B032D6EC-3C0B-4E0E-A967-7BA317FCCAC6}"/>
          </ac:spMkLst>
        </pc:spChg>
      </pc:sldChg>
      <pc:sldChg chg="addSp delSp modSp add">
        <pc:chgData name="Jinqing Yan" userId="b38728bc-07b0-4042-9de7-2af5f63a681d" providerId="ADAL" clId="{7D0BD41F-6606-4AA1-B710-FDFF5CA1AA45}" dt="2019-05-15T01:14:30.101" v="7888" actId="3064"/>
        <pc:sldMkLst>
          <pc:docMk/>
          <pc:sldMk cId="843162927" sldId="266"/>
        </pc:sldMkLst>
        <pc:spChg chg="mod">
          <ac:chgData name="Jinqing Yan" userId="b38728bc-07b0-4042-9de7-2af5f63a681d" providerId="ADAL" clId="{7D0BD41F-6606-4AA1-B710-FDFF5CA1AA45}" dt="2019-05-15T00:47:44.821" v="6624" actId="1076"/>
          <ac:spMkLst>
            <pc:docMk/>
            <pc:sldMk cId="843162927" sldId="266"/>
            <ac:spMk id="2" creationId="{E2618574-F1AF-4102-864C-C7CF9F8D698E}"/>
          </ac:spMkLst>
        </pc:spChg>
        <pc:spChg chg="del">
          <ac:chgData name="Jinqing Yan" userId="b38728bc-07b0-4042-9de7-2af5f63a681d" providerId="ADAL" clId="{7D0BD41F-6606-4AA1-B710-FDFF5CA1AA45}" dt="2019-05-13T08:45:52.888" v="3040" actId="478"/>
          <ac:spMkLst>
            <pc:docMk/>
            <pc:sldMk cId="843162927" sldId="266"/>
            <ac:spMk id="3" creationId="{55D6D002-A9F2-42A5-9044-3DAC225D6513}"/>
          </ac:spMkLst>
        </pc:spChg>
        <pc:graphicFrameChg chg="add del mod">
          <ac:chgData name="Jinqing Yan" userId="b38728bc-07b0-4042-9de7-2af5f63a681d" providerId="ADAL" clId="{7D0BD41F-6606-4AA1-B710-FDFF5CA1AA45}" dt="2019-05-13T08:46:12.007" v="3044" actId="478"/>
          <ac:graphicFrameMkLst>
            <pc:docMk/>
            <pc:sldMk cId="843162927" sldId="266"/>
            <ac:graphicFrameMk id="4" creationId="{4E34F357-A7D9-4742-B3D7-ACF5AB959095}"/>
          </ac:graphicFrameMkLst>
        </pc:graphicFrameChg>
        <pc:graphicFrameChg chg="add mod modGraphic">
          <ac:chgData name="Jinqing Yan" userId="b38728bc-07b0-4042-9de7-2af5f63a681d" providerId="ADAL" clId="{7D0BD41F-6606-4AA1-B710-FDFF5CA1AA45}" dt="2019-05-15T01:14:30.101" v="7888" actId="3064"/>
          <ac:graphicFrameMkLst>
            <pc:docMk/>
            <pc:sldMk cId="843162927" sldId="266"/>
            <ac:graphicFrameMk id="5" creationId="{90663A8D-0348-43B0-968E-6192212C3ABD}"/>
          </ac:graphicFrameMkLst>
        </pc:graphicFrameChg>
      </pc:sldChg>
      <pc:sldChg chg="modSp add ord">
        <pc:chgData name="Jinqing Yan" userId="b38728bc-07b0-4042-9de7-2af5f63a681d" providerId="ADAL" clId="{7D0BD41F-6606-4AA1-B710-FDFF5CA1AA45}" dt="2019-05-15T04:22:14.941" v="8618"/>
        <pc:sldMkLst>
          <pc:docMk/>
          <pc:sldMk cId="2027346682" sldId="267"/>
        </pc:sldMkLst>
        <pc:spChg chg="mod">
          <ac:chgData name="Jinqing Yan" userId="b38728bc-07b0-4042-9de7-2af5f63a681d" providerId="ADAL" clId="{7D0BD41F-6606-4AA1-B710-FDFF5CA1AA45}" dt="2019-05-15T04:22:14.941" v="8618"/>
          <ac:spMkLst>
            <pc:docMk/>
            <pc:sldMk cId="2027346682" sldId="267"/>
            <ac:spMk id="3" creationId="{EBD8EB31-3A01-43EC-AE54-A2DCF829BD52}"/>
          </ac:spMkLst>
        </pc:spChg>
      </pc:sldChg>
      <pc:sldChg chg="modSp add">
        <pc:chgData name="Jinqing Yan" userId="b38728bc-07b0-4042-9de7-2af5f63a681d" providerId="ADAL" clId="{7D0BD41F-6606-4AA1-B710-FDFF5CA1AA45}" dt="2019-05-15T00:47:06.439" v="6621" actId="113"/>
        <pc:sldMkLst>
          <pc:docMk/>
          <pc:sldMk cId="1064461484" sldId="268"/>
        </pc:sldMkLst>
        <pc:spChg chg="mod">
          <ac:chgData name="Jinqing Yan" userId="b38728bc-07b0-4042-9de7-2af5f63a681d" providerId="ADAL" clId="{7D0BD41F-6606-4AA1-B710-FDFF5CA1AA45}" dt="2019-05-15T00:46:46.568" v="6619" actId="255"/>
          <ac:spMkLst>
            <pc:docMk/>
            <pc:sldMk cId="1064461484" sldId="268"/>
            <ac:spMk id="2" creationId="{BB35E2DC-FCBB-4438-BBE4-6CA13E2E61BA}"/>
          </ac:spMkLst>
        </pc:spChg>
        <pc:spChg chg="mod">
          <ac:chgData name="Jinqing Yan" userId="b38728bc-07b0-4042-9de7-2af5f63a681d" providerId="ADAL" clId="{7D0BD41F-6606-4AA1-B710-FDFF5CA1AA45}" dt="2019-05-15T00:47:06.439" v="6621" actId="113"/>
          <ac:spMkLst>
            <pc:docMk/>
            <pc:sldMk cId="1064461484" sldId="268"/>
            <ac:spMk id="3" creationId="{B032D6EC-3C0B-4E0E-A967-7BA317FCCAC6}"/>
          </ac:spMkLst>
        </pc:spChg>
      </pc:sldChg>
      <pc:sldChg chg="modSp add delCm">
        <pc:chgData name="Jinqing Yan" userId="b38728bc-07b0-4042-9de7-2af5f63a681d" providerId="ADAL" clId="{7D0BD41F-6606-4AA1-B710-FDFF5CA1AA45}" dt="2019-05-16T05:41:54.871" v="11039" actId="20577"/>
        <pc:sldMkLst>
          <pc:docMk/>
          <pc:sldMk cId="251030547" sldId="269"/>
        </pc:sldMkLst>
        <pc:spChg chg="mod">
          <ac:chgData name="Jinqing Yan" userId="b38728bc-07b0-4042-9de7-2af5f63a681d" providerId="ADAL" clId="{7D0BD41F-6606-4AA1-B710-FDFF5CA1AA45}" dt="2019-05-16T03:09:57.270" v="10380" actId="313"/>
          <ac:spMkLst>
            <pc:docMk/>
            <pc:sldMk cId="251030547" sldId="269"/>
            <ac:spMk id="2" creationId="{BB35E2DC-FCBB-4438-BBE4-6CA13E2E61BA}"/>
          </ac:spMkLst>
        </pc:spChg>
        <pc:graphicFrameChg chg="mod modGraphic">
          <ac:chgData name="Jinqing Yan" userId="b38728bc-07b0-4042-9de7-2af5f63a681d" providerId="ADAL" clId="{7D0BD41F-6606-4AA1-B710-FDFF5CA1AA45}" dt="2019-05-16T05:41:54.871" v="11039" actId="20577"/>
          <ac:graphicFrameMkLst>
            <pc:docMk/>
            <pc:sldMk cId="251030547" sldId="269"/>
            <ac:graphicFrameMk id="4" creationId="{71BDE114-A219-4628-8E42-AF6F475698AD}"/>
          </ac:graphicFrameMkLst>
        </pc:graphicFrameChg>
      </pc:sldChg>
      <pc:sldChg chg="addSp delSp modSp add">
        <pc:chgData name="Jinqing Yan" userId="b38728bc-07b0-4042-9de7-2af5f63a681d" providerId="ADAL" clId="{7D0BD41F-6606-4AA1-B710-FDFF5CA1AA45}" dt="2019-05-16T03:16:33.307" v="10556" actId="14734"/>
        <pc:sldMkLst>
          <pc:docMk/>
          <pc:sldMk cId="2522272512" sldId="270"/>
        </pc:sldMkLst>
        <pc:spChg chg="mod">
          <ac:chgData name="Jinqing Yan" userId="b38728bc-07b0-4042-9de7-2af5f63a681d" providerId="ADAL" clId="{7D0BD41F-6606-4AA1-B710-FDFF5CA1AA45}" dt="2019-05-15T01:24:04.887" v="8251" actId="20577"/>
          <ac:spMkLst>
            <pc:docMk/>
            <pc:sldMk cId="2522272512" sldId="270"/>
            <ac:spMk id="2" creationId="{BB35E2DC-FCBB-4438-BBE4-6CA13E2E61BA}"/>
          </ac:spMkLst>
        </pc:spChg>
        <pc:graphicFrameChg chg="del">
          <ac:chgData name="Jinqing Yan" userId="b38728bc-07b0-4042-9de7-2af5f63a681d" providerId="ADAL" clId="{7D0BD41F-6606-4AA1-B710-FDFF5CA1AA45}" dt="2019-05-16T02:20:26.192" v="9161" actId="478"/>
          <ac:graphicFrameMkLst>
            <pc:docMk/>
            <pc:sldMk cId="2522272512" sldId="270"/>
            <ac:graphicFrameMk id="3" creationId="{8E2B2D54-96A2-44F9-8545-61AF96CBD234}"/>
          </ac:graphicFrameMkLst>
        </pc:graphicFrameChg>
        <pc:graphicFrameChg chg="mod modGraphic">
          <ac:chgData name="Jinqing Yan" userId="b38728bc-07b0-4042-9de7-2af5f63a681d" providerId="ADAL" clId="{7D0BD41F-6606-4AA1-B710-FDFF5CA1AA45}" dt="2019-05-16T03:16:33.307" v="10556" actId="14734"/>
          <ac:graphicFrameMkLst>
            <pc:docMk/>
            <pc:sldMk cId="2522272512" sldId="270"/>
            <ac:graphicFrameMk id="4" creationId="{71BDE114-A219-4628-8E42-AF6F475698AD}"/>
          </ac:graphicFrameMkLst>
        </pc:graphicFrameChg>
        <pc:graphicFrameChg chg="add del mod">
          <ac:chgData name="Jinqing Yan" userId="b38728bc-07b0-4042-9de7-2af5f63a681d" providerId="ADAL" clId="{7D0BD41F-6606-4AA1-B710-FDFF5CA1AA45}" dt="2019-05-16T02:20:56.992" v="9163" actId="478"/>
          <ac:graphicFrameMkLst>
            <pc:docMk/>
            <pc:sldMk cId="2522272512" sldId="270"/>
            <ac:graphicFrameMk id="5" creationId="{9F37E060-3263-455B-AE69-644F8852CA5A}"/>
          </ac:graphicFrameMkLst>
        </pc:graphicFrameChg>
        <pc:graphicFrameChg chg="add del mod">
          <ac:chgData name="Jinqing Yan" userId="b38728bc-07b0-4042-9de7-2af5f63a681d" providerId="ADAL" clId="{7D0BD41F-6606-4AA1-B710-FDFF5CA1AA45}" dt="2019-05-16T02:21:41.564" v="9167" actId="478"/>
          <ac:graphicFrameMkLst>
            <pc:docMk/>
            <pc:sldMk cId="2522272512" sldId="270"/>
            <ac:graphicFrameMk id="6" creationId="{721F186B-95E5-4219-B38C-FBB78F88AB26}"/>
          </ac:graphicFrameMkLst>
        </pc:graphicFrameChg>
        <pc:graphicFrameChg chg="add del mod modGraphic">
          <ac:chgData name="Jinqing Yan" userId="b38728bc-07b0-4042-9de7-2af5f63a681d" providerId="ADAL" clId="{7D0BD41F-6606-4AA1-B710-FDFF5CA1AA45}" dt="2019-05-16T02:22:32.221" v="9185"/>
          <ac:graphicFrameMkLst>
            <pc:docMk/>
            <pc:sldMk cId="2522272512" sldId="270"/>
            <ac:graphicFrameMk id="7" creationId="{9AE7FF1F-9AA8-42DE-ACED-5D7809E672AE}"/>
          </ac:graphicFrameMkLst>
        </pc:graphicFrameChg>
        <pc:graphicFrameChg chg="add del mod modGraphic">
          <ac:chgData name="Jinqing Yan" userId="b38728bc-07b0-4042-9de7-2af5f63a681d" providerId="ADAL" clId="{7D0BD41F-6606-4AA1-B710-FDFF5CA1AA45}" dt="2019-05-16T03:13:36.196" v="10393" actId="478"/>
          <ac:graphicFrameMkLst>
            <pc:docMk/>
            <pc:sldMk cId="2522272512" sldId="270"/>
            <ac:graphicFrameMk id="8" creationId="{F7CDEFC6-6946-4F41-8B08-FB36DD3F7412}"/>
          </ac:graphicFrameMkLst>
        </pc:graphicFrameChg>
        <pc:graphicFrameChg chg="add del mod modGraphic">
          <ac:chgData name="Jinqing Yan" userId="b38728bc-07b0-4042-9de7-2af5f63a681d" providerId="ADAL" clId="{7D0BD41F-6606-4AA1-B710-FDFF5CA1AA45}" dt="2019-05-16T03:13:55.661" v="10401" actId="478"/>
          <ac:graphicFrameMkLst>
            <pc:docMk/>
            <pc:sldMk cId="2522272512" sldId="270"/>
            <ac:graphicFrameMk id="9" creationId="{31CE0E46-C319-41C2-B974-9AA48B53F538}"/>
          </ac:graphicFrameMkLst>
        </pc:graphicFrameChg>
        <pc:graphicFrameChg chg="add del mod modGraphic">
          <ac:chgData name="Jinqing Yan" userId="b38728bc-07b0-4042-9de7-2af5f63a681d" providerId="ADAL" clId="{7D0BD41F-6606-4AA1-B710-FDFF5CA1AA45}" dt="2019-05-16T03:13:59.404" v="10402" actId="478"/>
          <ac:graphicFrameMkLst>
            <pc:docMk/>
            <pc:sldMk cId="2522272512" sldId="270"/>
            <ac:graphicFrameMk id="10" creationId="{A15932DD-3647-4FC1-91DC-DC4914FC4D19}"/>
          </ac:graphicFrameMkLst>
        </pc:graphicFrameChg>
        <pc:graphicFrameChg chg="add del mod modGraphic">
          <ac:chgData name="Jinqing Yan" userId="b38728bc-07b0-4042-9de7-2af5f63a681d" providerId="ADAL" clId="{7D0BD41F-6606-4AA1-B710-FDFF5CA1AA45}" dt="2019-05-16T03:14:09.252" v="10407" actId="478"/>
          <ac:graphicFrameMkLst>
            <pc:docMk/>
            <pc:sldMk cId="2522272512" sldId="270"/>
            <ac:graphicFrameMk id="11" creationId="{83FFE4C1-09E4-4808-97A3-731C0AD3D3DD}"/>
          </ac:graphicFrameMkLst>
        </pc:graphicFrameChg>
      </pc:sldChg>
      <pc:sldChg chg="add">
        <pc:chgData name="Jinqing Yan" userId="b38728bc-07b0-4042-9de7-2af5f63a681d" providerId="ADAL" clId="{7D0BD41F-6606-4AA1-B710-FDFF5CA1AA45}" dt="2019-05-15T04:22:09.501" v="8616"/>
        <pc:sldMkLst>
          <pc:docMk/>
          <pc:sldMk cId="740521947" sldId="271"/>
        </pc:sldMkLst>
      </pc:sldChg>
      <pc:sldChg chg="addSp delSp modSp add ord">
        <pc:chgData name="Jinqing Yan" userId="b38728bc-07b0-4042-9de7-2af5f63a681d" providerId="ADAL" clId="{7D0BD41F-6606-4AA1-B710-FDFF5CA1AA45}" dt="2019-05-16T02:59:55.014" v="10025"/>
        <pc:sldMkLst>
          <pc:docMk/>
          <pc:sldMk cId="1946174754" sldId="272"/>
        </pc:sldMkLst>
        <pc:spChg chg="mod">
          <ac:chgData name="Jinqing Yan" userId="b38728bc-07b0-4042-9de7-2af5f63a681d" providerId="ADAL" clId="{7D0BD41F-6606-4AA1-B710-FDFF5CA1AA45}" dt="2019-05-16T01:36:07.445" v="8839" actId="255"/>
          <ac:spMkLst>
            <pc:docMk/>
            <pc:sldMk cId="1946174754" sldId="272"/>
            <ac:spMk id="2" creationId="{BB35E2DC-FCBB-4438-BBE4-6CA13E2E61BA}"/>
          </ac:spMkLst>
        </pc:spChg>
        <pc:spChg chg="add mod">
          <ac:chgData name="Jinqing Yan" userId="b38728bc-07b0-4042-9de7-2af5f63a681d" providerId="ADAL" clId="{7D0BD41F-6606-4AA1-B710-FDFF5CA1AA45}" dt="2019-05-16T02:59:55.014" v="10025"/>
          <ac:spMkLst>
            <pc:docMk/>
            <pc:sldMk cId="1946174754" sldId="272"/>
            <ac:spMk id="3" creationId="{B7B26640-B9BC-4A86-BD0C-1A52AA60ACCD}"/>
          </ac:spMkLst>
        </pc:spChg>
        <pc:graphicFrameChg chg="del modGraphic">
          <ac:chgData name="Jinqing Yan" userId="b38728bc-07b0-4042-9de7-2af5f63a681d" providerId="ADAL" clId="{7D0BD41F-6606-4AA1-B710-FDFF5CA1AA45}" dt="2019-05-15T04:23:07.912" v="8649" actId="478"/>
          <ac:graphicFrameMkLst>
            <pc:docMk/>
            <pc:sldMk cId="1946174754" sldId="272"/>
            <ac:graphicFrameMk id="4" creationId="{71BDE114-A219-4628-8E42-AF6F475698AD}"/>
          </ac:graphicFrameMkLst>
        </pc:graphicFrameChg>
      </pc:sldChg>
      <pc:sldChg chg="addSp delSp modSp add">
        <pc:chgData name="Jinqing Yan" userId="b38728bc-07b0-4042-9de7-2af5f63a681d" providerId="ADAL" clId="{7D0BD41F-6606-4AA1-B710-FDFF5CA1AA45}" dt="2019-05-16T01:13:56.460" v="8720" actId="20577"/>
        <pc:sldMkLst>
          <pc:docMk/>
          <pc:sldMk cId="1941844044" sldId="273"/>
        </pc:sldMkLst>
        <pc:spChg chg="mod">
          <ac:chgData name="Jinqing Yan" userId="b38728bc-07b0-4042-9de7-2af5f63a681d" providerId="ADAL" clId="{7D0BD41F-6606-4AA1-B710-FDFF5CA1AA45}" dt="2019-05-16T01:13:56.460" v="8720" actId="20577"/>
          <ac:spMkLst>
            <pc:docMk/>
            <pc:sldMk cId="1941844044" sldId="273"/>
            <ac:spMk id="2" creationId="{BB35E2DC-FCBB-4438-BBE4-6CA13E2E61BA}"/>
          </ac:spMkLst>
        </pc:spChg>
        <pc:spChg chg="add del mod">
          <ac:chgData name="Jinqing Yan" userId="b38728bc-07b0-4042-9de7-2af5f63a681d" providerId="ADAL" clId="{7D0BD41F-6606-4AA1-B710-FDFF5CA1AA45}" dt="2019-05-16T00:58:51.168" v="8700"/>
          <ac:spMkLst>
            <pc:docMk/>
            <pc:sldMk cId="1941844044" sldId="273"/>
            <ac:spMk id="3" creationId="{15F28A21-C501-4C29-B48C-8156325F47D9}"/>
          </ac:spMkLst>
        </pc:spChg>
        <pc:spChg chg="del">
          <ac:chgData name="Jinqing Yan" userId="b38728bc-07b0-4042-9de7-2af5f63a681d" providerId="ADAL" clId="{7D0BD41F-6606-4AA1-B710-FDFF5CA1AA45}" dt="2019-05-16T00:58:22.039" v="8688" actId="478"/>
          <ac:spMkLst>
            <pc:docMk/>
            <pc:sldMk cId="1941844044" sldId="273"/>
            <ac:spMk id="4" creationId="{402B112A-8C83-40A1-B622-9A84636B5A50}"/>
          </ac:spMkLst>
        </pc:spChg>
        <pc:spChg chg="del">
          <ac:chgData name="Jinqing Yan" userId="b38728bc-07b0-4042-9de7-2af5f63a681d" providerId="ADAL" clId="{7D0BD41F-6606-4AA1-B710-FDFF5CA1AA45}" dt="2019-05-16T00:58:22.039" v="8688" actId="478"/>
          <ac:spMkLst>
            <pc:docMk/>
            <pc:sldMk cId="1941844044" sldId="273"/>
            <ac:spMk id="5" creationId="{1CD64FC5-57AC-4CBD-9682-862D5A638EA9}"/>
          </ac:spMkLst>
        </pc:spChg>
        <pc:spChg chg="del">
          <ac:chgData name="Jinqing Yan" userId="b38728bc-07b0-4042-9de7-2af5f63a681d" providerId="ADAL" clId="{7D0BD41F-6606-4AA1-B710-FDFF5CA1AA45}" dt="2019-05-16T00:58:22.039" v="8688" actId="478"/>
          <ac:spMkLst>
            <pc:docMk/>
            <pc:sldMk cId="1941844044" sldId="273"/>
            <ac:spMk id="6" creationId="{CFF59A03-36DD-401C-9809-C0E18E971944}"/>
          </ac:spMkLst>
        </pc:spChg>
        <pc:spChg chg="del">
          <ac:chgData name="Jinqing Yan" userId="b38728bc-07b0-4042-9de7-2af5f63a681d" providerId="ADAL" clId="{7D0BD41F-6606-4AA1-B710-FDFF5CA1AA45}" dt="2019-05-16T00:58:22.039" v="8688" actId="478"/>
          <ac:spMkLst>
            <pc:docMk/>
            <pc:sldMk cId="1941844044" sldId="273"/>
            <ac:spMk id="7" creationId="{1566AAFC-E138-42A0-999D-83528264858D}"/>
          </ac:spMkLst>
        </pc:spChg>
        <pc:spChg chg="del">
          <ac:chgData name="Jinqing Yan" userId="b38728bc-07b0-4042-9de7-2af5f63a681d" providerId="ADAL" clId="{7D0BD41F-6606-4AA1-B710-FDFF5CA1AA45}" dt="2019-05-16T00:58:22.039" v="8688" actId="478"/>
          <ac:spMkLst>
            <pc:docMk/>
            <pc:sldMk cId="1941844044" sldId="273"/>
            <ac:spMk id="8" creationId="{04CE3BB9-C5FD-4CE3-92FD-3F7970892E81}"/>
          </ac:spMkLst>
        </pc:spChg>
        <pc:spChg chg="del">
          <ac:chgData name="Jinqing Yan" userId="b38728bc-07b0-4042-9de7-2af5f63a681d" providerId="ADAL" clId="{7D0BD41F-6606-4AA1-B710-FDFF5CA1AA45}" dt="2019-05-16T00:58:22.039" v="8688" actId="478"/>
          <ac:spMkLst>
            <pc:docMk/>
            <pc:sldMk cId="1941844044" sldId="273"/>
            <ac:spMk id="9" creationId="{DCF02D53-A62F-4E98-AAF2-F91843C7CAB6}"/>
          </ac:spMkLst>
        </pc:spChg>
        <pc:spChg chg="del">
          <ac:chgData name="Jinqing Yan" userId="b38728bc-07b0-4042-9de7-2af5f63a681d" providerId="ADAL" clId="{7D0BD41F-6606-4AA1-B710-FDFF5CA1AA45}" dt="2019-05-16T00:58:22.039" v="8688" actId="478"/>
          <ac:spMkLst>
            <pc:docMk/>
            <pc:sldMk cId="1941844044" sldId="273"/>
            <ac:spMk id="10" creationId="{D1BD6ABB-5617-42B7-8D10-FBBAACE75174}"/>
          </ac:spMkLst>
        </pc:spChg>
        <pc:spChg chg="del">
          <ac:chgData name="Jinqing Yan" userId="b38728bc-07b0-4042-9de7-2af5f63a681d" providerId="ADAL" clId="{7D0BD41F-6606-4AA1-B710-FDFF5CA1AA45}" dt="2019-05-16T00:58:22.039" v="8688" actId="478"/>
          <ac:spMkLst>
            <pc:docMk/>
            <pc:sldMk cId="1941844044" sldId="273"/>
            <ac:spMk id="12" creationId="{1DF59569-40CB-407F-A536-9A11F37968BE}"/>
          </ac:spMkLst>
        </pc:spChg>
        <pc:spChg chg="del">
          <ac:chgData name="Jinqing Yan" userId="b38728bc-07b0-4042-9de7-2af5f63a681d" providerId="ADAL" clId="{7D0BD41F-6606-4AA1-B710-FDFF5CA1AA45}" dt="2019-05-16T00:58:22.039" v="8688" actId="478"/>
          <ac:spMkLst>
            <pc:docMk/>
            <pc:sldMk cId="1941844044" sldId="273"/>
            <ac:spMk id="15" creationId="{C99560F0-CFCD-4884-A2E5-5C50FCD61EFA}"/>
          </ac:spMkLst>
        </pc:spChg>
        <pc:spChg chg="del">
          <ac:chgData name="Jinqing Yan" userId="b38728bc-07b0-4042-9de7-2af5f63a681d" providerId="ADAL" clId="{7D0BD41F-6606-4AA1-B710-FDFF5CA1AA45}" dt="2019-05-16T00:58:22.039" v="8688" actId="478"/>
          <ac:spMkLst>
            <pc:docMk/>
            <pc:sldMk cId="1941844044" sldId="273"/>
            <ac:spMk id="16" creationId="{8F0E22A6-7266-4621-A5B1-050BFD0E02E2}"/>
          </ac:spMkLst>
        </pc:spChg>
        <pc:spChg chg="del">
          <ac:chgData name="Jinqing Yan" userId="b38728bc-07b0-4042-9de7-2af5f63a681d" providerId="ADAL" clId="{7D0BD41F-6606-4AA1-B710-FDFF5CA1AA45}" dt="2019-05-16T00:58:22.039" v="8688" actId="478"/>
          <ac:spMkLst>
            <pc:docMk/>
            <pc:sldMk cId="1941844044" sldId="273"/>
            <ac:spMk id="25" creationId="{E1C2CC86-7BBD-4D52-8516-C193E1AA948B}"/>
          </ac:spMkLst>
        </pc:spChg>
        <pc:spChg chg="del">
          <ac:chgData name="Jinqing Yan" userId="b38728bc-07b0-4042-9de7-2af5f63a681d" providerId="ADAL" clId="{7D0BD41F-6606-4AA1-B710-FDFF5CA1AA45}" dt="2019-05-16T00:58:22.039" v="8688" actId="478"/>
          <ac:spMkLst>
            <pc:docMk/>
            <pc:sldMk cId="1941844044" sldId="273"/>
            <ac:spMk id="27" creationId="{D76F5C4B-CB51-42A2-9A07-ED045F2E9128}"/>
          </ac:spMkLst>
        </pc:spChg>
        <pc:spChg chg="del">
          <ac:chgData name="Jinqing Yan" userId="b38728bc-07b0-4042-9de7-2af5f63a681d" providerId="ADAL" clId="{7D0BD41F-6606-4AA1-B710-FDFF5CA1AA45}" dt="2019-05-16T00:58:22.039" v="8688" actId="478"/>
          <ac:spMkLst>
            <pc:docMk/>
            <pc:sldMk cId="1941844044" sldId="273"/>
            <ac:spMk id="28" creationId="{7FD117B8-B2C0-4540-8E23-3FDA33788E6B}"/>
          </ac:spMkLst>
        </pc:spChg>
        <pc:spChg chg="del">
          <ac:chgData name="Jinqing Yan" userId="b38728bc-07b0-4042-9de7-2af5f63a681d" providerId="ADAL" clId="{7D0BD41F-6606-4AA1-B710-FDFF5CA1AA45}" dt="2019-05-16T00:58:22.039" v="8688" actId="478"/>
          <ac:spMkLst>
            <pc:docMk/>
            <pc:sldMk cId="1941844044" sldId="273"/>
            <ac:spMk id="29" creationId="{29A56563-F43B-4108-93CF-892918AD15C7}"/>
          </ac:spMkLst>
        </pc:spChg>
        <pc:spChg chg="del">
          <ac:chgData name="Jinqing Yan" userId="b38728bc-07b0-4042-9de7-2af5f63a681d" providerId="ADAL" clId="{7D0BD41F-6606-4AA1-B710-FDFF5CA1AA45}" dt="2019-05-16T00:58:22.039" v="8688" actId="478"/>
          <ac:spMkLst>
            <pc:docMk/>
            <pc:sldMk cId="1941844044" sldId="273"/>
            <ac:spMk id="30" creationId="{B96A1C3D-E2A9-43BA-B1A1-54338CE9B293}"/>
          </ac:spMkLst>
        </pc:spChg>
        <pc:picChg chg="add mod">
          <ac:chgData name="Jinqing Yan" userId="b38728bc-07b0-4042-9de7-2af5f63a681d" providerId="ADAL" clId="{7D0BD41F-6606-4AA1-B710-FDFF5CA1AA45}" dt="2019-05-16T01:13:13.145" v="8702" actId="1076"/>
          <ac:picMkLst>
            <pc:docMk/>
            <pc:sldMk cId="1941844044" sldId="273"/>
            <ac:picMk id="11" creationId="{AA2D0CE5-5F8E-4324-8322-DE07E12417BC}"/>
          </ac:picMkLst>
        </pc:picChg>
        <pc:cxnChg chg="del mod">
          <ac:chgData name="Jinqing Yan" userId="b38728bc-07b0-4042-9de7-2af5f63a681d" providerId="ADAL" clId="{7D0BD41F-6606-4AA1-B710-FDFF5CA1AA45}" dt="2019-05-16T00:58:22.039" v="8688" actId="478"/>
          <ac:cxnSpMkLst>
            <pc:docMk/>
            <pc:sldMk cId="1941844044" sldId="273"/>
            <ac:cxnSpMk id="14" creationId="{E864790C-1117-473C-8599-D3C8CB2C3AB4}"/>
          </ac:cxnSpMkLst>
        </pc:cxnChg>
        <pc:cxnChg chg="del mod">
          <ac:chgData name="Jinqing Yan" userId="b38728bc-07b0-4042-9de7-2af5f63a681d" providerId="ADAL" clId="{7D0BD41F-6606-4AA1-B710-FDFF5CA1AA45}" dt="2019-05-16T00:58:22.039" v="8688" actId="478"/>
          <ac:cxnSpMkLst>
            <pc:docMk/>
            <pc:sldMk cId="1941844044" sldId="273"/>
            <ac:cxnSpMk id="18" creationId="{AE91353D-068A-49FE-9D39-8CFD0BCC58FB}"/>
          </ac:cxnSpMkLst>
        </pc:cxnChg>
        <pc:cxnChg chg="del mod">
          <ac:chgData name="Jinqing Yan" userId="b38728bc-07b0-4042-9de7-2af5f63a681d" providerId="ADAL" clId="{7D0BD41F-6606-4AA1-B710-FDFF5CA1AA45}" dt="2019-05-16T00:58:22.039" v="8688" actId="478"/>
          <ac:cxnSpMkLst>
            <pc:docMk/>
            <pc:sldMk cId="1941844044" sldId="273"/>
            <ac:cxnSpMk id="20" creationId="{2DB0544F-2BA2-4E5D-B54B-89B9005FA5A5}"/>
          </ac:cxnSpMkLst>
        </pc:cxnChg>
        <pc:cxnChg chg="del mod">
          <ac:chgData name="Jinqing Yan" userId="b38728bc-07b0-4042-9de7-2af5f63a681d" providerId="ADAL" clId="{7D0BD41F-6606-4AA1-B710-FDFF5CA1AA45}" dt="2019-05-16T00:58:22.039" v="8688" actId="478"/>
          <ac:cxnSpMkLst>
            <pc:docMk/>
            <pc:sldMk cId="1941844044" sldId="273"/>
            <ac:cxnSpMk id="22" creationId="{6C176DB0-E451-4EFD-9553-E0932AD82683}"/>
          </ac:cxnSpMkLst>
        </pc:cxnChg>
        <pc:cxnChg chg="del mod">
          <ac:chgData name="Jinqing Yan" userId="b38728bc-07b0-4042-9de7-2af5f63a681d" providerId="ADAL" clId="{7D0BD41F-6606-4AA1-B710-FDFF5CA1AA45}" dt="2019-05-16T00:58:22.039" v="8688" actId="478"/>
          <ac:cxnSpMkLst>
            <pc:docMk/>
            <pc:sldMk cId="1941844044" sldId="273"/>
            <ac:cxnSpMk id="24" creationId="{12CA6ADD-2A0C-4647-8AC7-829C067413A1}"/>
          </ac:cxnSpMkLst>
        </pc:cxnChg>
      </pc:sldChg>
      <pc:sldChg chg="addSp delSp modSp add mod setBg">
        <pc:chgData name="Jinqing Yan" userId="b38728bc-07b0-4042-9de7-2af5f63a681d" providerId="ADAL" clId="{7D0BD41F-6606-4AA1-B710-FDFF5CA1AA45}" dt="2019-05-24T08:11:24.643" v="11564" actId="20577"/>
        <pc:sldMkLst>
          <pc:docMk/>
          <pc:sldMk cId="1779942835" sldId="274"/>
        </pc:sldMkLst>
        <pc:spChg chg="mod">
          <ac:chgData name="Jinqing Yan" userId="b38728bc-07b0-4042-9de7-2af5f63a681d" providerId="ADAL" clId="{7D0BD41F-6606-4AA1-B710-FDFF5CA1AA45}" dt="2019-05-24T08:11:24.643" v="11564" actId="20577"/>
          <ac:spMkLst>
            <pc:docMk/>
            <pc:sldMk cId="1779942835" sldId="274"/>
            <ac:spMk id="2" creationId="{BB35E2DC-FCBB-4438-BBE4-6CA13E2E61BA}"/>
          </ac:spMkLst>
        </pc:spChg>
        <pc:spChg chg="del">
          <ac:chgData name="Jinqing Yan" userId="b38728bc-07b0-4042-9de7-2af5f63a681d" providerId="ADAL" clId="{7D0BD41F-6606-4AA1-B710-FDFF5CA1AA45}" dt="2019-05-16T05:13:48.310" v="10677" actId="478"/>
          <ac:spMkLst>
            <pc:docMk/>
            <pc:sldMk cId="1779942835" sldId="274"/>
            <ac:spMk id="3" creationId="{B032D6EC-3C0B-4E0E-A967-7BA317FCCAC6}"/>
          </ac:spMkLst>
        </pc:spChg>
        <pc:spChg chg="add mod ord">
          <ac:chgData name="Jinqing Yan" userId="b38728bc-07b0-4042-9de7-2af5f63a681d" providerId="ADAL" clId="{7D0BD41F-6606-4AA1-B710-FDFF5CA1AA45}" dt="2019-05-16T05:43:55.839" v="11048" actId="20577"/>
          <ac:spMkLst>
            <pc:docMk/>
            <pc:sldMk cId="1779942835" sldId="274"/>
            <ac:spMk id="6" creationId="{DCF17924-DE25-4B6A-B0A9-E059BEBE25CB}"/>
          </ac:spMkLst>
        </pc:spChg>
        <pc:spChg chg="add del">
          <ac:chgData name="Jinqing Yan" userId="b38728bc-07b0-4042-9de7-2af5f63a681d" providerId="ADAL" clId="{7D0BD41F-6606-4AA1-B710-FDFF5CA1AA45}" dt="2019-05-16T05:43:35.416" v="11044" actId="26606"/>
          <ac:spMkLst>
            <pc:docMk/>
            <pc:sldMk cId="1779942835" sldId="274"/>
            <ac:spMk id="12" creationId="{B0792D4F-247E-46FE-85FC-881DEFA41D94}"/>
          </ac:spMkLst>
        </pc:spChg>
        <pc:spChg chg="add del">
          <ac:chgData name="Jinqing Yan" userId="b38728bc-07b0-4042-9de7-2af5f63a681d" providerId="ADAL" clId="{7D0BD41F-6606-4AA1-B710-FDFF5CA1AA45}" dt="2019-05-16T05:43:48.111" v="11046" actId="26606"/>
          <ac:spMkLst>
            <pc:docMk/>
            <pc:sldMk cId="1779942835" sldId="274"/>
            <ac:spMk id="16" creationId="{42A5316D-ED2F-4F89-B4B4-8D9240B1A348}"/>
          </ac:spMkLst>
        </pc:spChg>
        <pc:picChg chg="add del">
          <ac:chgData name="Jinqing Yan" userId="b38728bc-07b0-4042-9de7-2af5f63a681d" providerId="ADAL" clId="{7D0BD41F-6606-4AA1-B710-FDFF5CA1AA45}" dt="2019-05-16T05:28:32.952" v="10679" actId="478"/>
          <ac:picMkLst>
            <pc:docMk/>
            <pc:sldMk cId="1779942835" sldId="274"/>
            <ac:picMk id="4" creationId="{98DEEE43-87F3-4F50-8549-A188B87441C8}"/>
          </ac:picMkLst>
        </pc:picChg>
        <pc:picChg chg="add del mod">
          <ac:chgData name="Jinqing Yan" userId="b38728bc-07b0-4042-9de7-2af5f63a681d" providerId="ADAL" clId="{7D0BD41F-6606-4AA1-B710-FDFF5CA1AA45}" dt="2019-05-16T05:43:23.424" v="11040" actId="478"/>
          <ac:picMkLst>
            <pc:docMk/>
            <pc:sldMk cId="1779942835" sldId="274"/>
            <ac:picMk id="5" creationId="{245036CD-C1C9-4A61-9B82-6B3C1A5B4998}"/>
          </ac:picMkLst>
        </pc:picChg>
        <pc:picChg chg="add mod">
          <ac:chgData name="Jinqing Yan" userId="b38728bc-07b0-4042-9de7-2af5f63a681d" providerId="ADAL" clId="{7D0BD41F-6606-4AA1-B710-FDFF5CA1AA45}" dt="2019-05-16T05:43:48.111" v="11046" actId="26606"/>
          <ac:picMkLst>
            <pc:docMk/>
            <pc:sldMk cId="1779942835" sldId="274"/>
            <ac:picMk id="7" creationId="{B16969B1-D373-4D87-8037-C1F12B3D505C}"/>
          </ac:picMkLst>
        </pc:picChg>
        <pc:cxnChg chg="add del">
          <ac:chgData name="Jinqing Yan" userId="b38728bc-07b0-4042-9de7-2af5f63a681d" providerId="ADAL" clId="{7D0BD41F-6606-4AA1-B710-FDFF5CA1AA45}" dt="2019-05-16T05:43:35.416" v="11044" actId="26606"/>
          <ac:cxnSpMkLst>
            <pc:docMk/>
            <pc:sldMk cId="1779942835" sldId="274"/>
            <ac:cxnSpMk id="14" creationId="{CE272F12-AF86-441A-BC1B-C014BBBF85B5}"/>
          </ac:cxnSpMkLst>
        </pc:cxnChg>
      </pc:sldChg>
      <pc:sldChg chg="modSp add">
        <pc:chgData name="Jinqing Yan" userId="b38728bc-07b0-4042-9de7-2af5f63a681d" providerId="ADAL" clId="{7D0BD41F-6606-4AA1-B710-FDFF5CA1AA45}" dt="2019-05-16T03:08:38.592" v="10241" actId="20577"/>
        <pc:sldMkLst>
          <pc:docMk/>
          <pc:sldMk cId="739683884" sldId="275"/>
        </pc:sldMkLst>
        <pc:spChg chg="mod">
          <ac:chgData name="Jinqing Yan" userId="b38728bc-07b0-4042-9de7-2af5f63a681d" providerId="ADAL" clId="{7D0BD41F-6606-4AA1-B710-FDFF5CA1AA45}" dt="2019-05-16T03:04:33.211" v="10155" actId="20577"/>
          <ac:spMkLst>
            <pc:docMk/>
            <pc:sldMk cId="739683884" sldId="275"/>
            <ac:spMk id="2" creationId="{BB35E2DC-FCBB-4438-BBE4-6CA13E2E61BA}"/>
          </ac:spMkLst>
        </pc:spChg>
        <pc:spChg chg="mod">
          <ac:chgData name="Jinqing Yan" userId="b38728bc-07b0-4042-9de7-2af5f63a681d" providerId="ADAL" clId="{7D0BD41F-6606-4AA1-B710-FDFF5CA1AA45}" dt="2019-05-16T03:08:38.592" v="10241" actId="20577"/>
          <ac:spMkLst>
            <pc:docMk/>
            <pc:sldMk cId="739683884" sldId="275"/>
            <ac:spMk id="3" creationId="{B032D6EC-3C0B-4E0E-A967-7BA317FCCAC6}"/>
          </ac:spMkLst>
        </pc:spChg>
      </pc:sldChg>
      <pc:sldChg chg="addSp delSp modSp add">
        <pc:chgData name="Jinqing Yan" userId="b38728bc-07b0-4042-9de7-2af5f63a681d" providerId="ADAL" clId="{7D0BD41F-6606-4AA1-B710-FDFF5CA1AA45}" dt="2019-05-16T23:56:16.302" v="11125" actId="20577"/>
        <pc:sldMkLst>
          <pc:docMk/>
          <pc:sldMk cId="3037338849" sldId="276"/>
        </pc:sldMkLst>
        <pc:spChg chg="mod">
          <ac:chgData name="Jinqing Yan" userId="b38728bc-07b0-4042-9de7-2af5f63a681d" providerId="ADAL" clId="{7D0BD41F-6606-4AA1-B710-FDFF5CA1AA45}" dt="2019-05-16T03:09:18.731" v="10317" actId="20577"/>
          <ac:spMkLst>
            <pc:docMk/>
            <pc:sldMk cId="3037338849" sldId="276"/>
            <ac:spMk id="2" creationId="{BB35E2DC-FCBB-4438-BBE4-6CA13E2E61BA}"/>
          </ac:spMkLst>
        </pc:spChg>
        <pc:spChg chg="mod">
          <ac:chgData name="Jinqing Yan" userId="b38728bc-07b0-4042-9de7-2af5f63a681d" providerId="ADAL" clId="{7D0BD41F-6606-4AA1-B710-FDFF5CA1AA45}" dt="2019-05-16T05:10:46.641" v="10653" actId="27636"/>
          <ac:spMkLst>
            <pc:docMk/>
            <pc:sldMk cId="3037338849" sldId="276"/>
            <ac:spMk id="3" creationId="{B032D6EC-3C0B-4E0E-A967-7BA317FCCAC6}"/>
          </ac:spMkLst>
        </pc:spChg>
        <pc:spChg chg="add del">
          <ac:chgData name="Jinqing Yan" userId="b38728bc-07b0-4042-9de7-2af5f63a681d" providerId="ADAL" clId="{7D0BD41F-6606-4AA1-B710-FDFF5CA1AA45}" dt="2019-05-16T03:11:24.240" v="10382"/>
          <ac:spMkLst>
            <pc:docMk/>
            <pc:sldMk cId="3037338849" sldId="276"/>
            <ac:spMk id="4" creationId="{F95BB025-B0EF-4B11-9378-77722938320A}"/>
          </ac:spMkLst>
        </pc:spChg>
        <pc:graphicFrameChg chg="add del mod">
          <ac:chgData name="Jinqing Yan" userId="b38728bc-07b0-4042-9de7-2af5f63a681d" providerId="ADAL" clId="{7D0BD41F-6606-4AA1-B710-FDFF5CA1AA45}" dt="2019-05-16T03:16:40.088" v="10557" actId="478"/>
          <ac:graphicFrameMkLst>
            <pc:docMk/>
            <pc:sldMk cId="3037338849" sldId="276"/>
            <ac:graphicFrameMk id="5" creationId="{36E77159-DF0B-4CC8-8ECE-B94E4AD05F41}"/>
          </ac:graphicFrameMkLst>
        </pc:graphicFrameChg>
        <pc:graphicFrameChg chg="add mod modGraphic">
          <ac:chgData name="Jinqing Yan" userId="b38728bc-07b0-4042-9de7-2af5f63a681d" providerId="ADAL" clId="{7D0BD41F-6606-4AA1-B710-FDFF5CA1AA45}" dt="2019-05-16T03:19:18.678" v="10580" actId="14100"/>
          <ac:graphicFrameMkLst>
            <pc:docMk/>
            <pc:sldMk cId="3037338849" sldId="276"/>
            <ac:graphicFrameMk id="6" creationId="{F6AF23F1-B9FC-4B05-8202-807376ACDB00}"/>
          </ac:graphicFrameMkLst>
        </pc:graphicFrameChg>
        <pc:graphicFrameChg chg="add mod modGraphic">
          <ac:chgData name="Jinqing Yan" userId="b38728bc-07b0-4042-9de7-2af5f63a681d" providerId="ADAL" clId="{7D0BD41F-6606-4AA1-B710-FDFF5CA1AA45}" dt="2019-05-16T23:56:16.302" v="11125" actId="20577"/>
          <ac:graphicFrameMkLst>
            <pc:docMk/>
            <pc:sldMk cId="3037338849" sldId="276"/>
            <ac:graphicFrameMk id="7" creationId="{2567925F-4A4B-4CCF-B588-B9BCA8B9D87F}"/>
          </ac:graphicFrameMkLst>
        </pc:graphicFrameChg>
      </pc:sldChg>
      <pc:sldChg chg="addSp delSp modSp add">
        <pc:chgData name="Jinqing Yan" userId="b38728bc-07b0-4042-9de7-2af5f63a681d" providerId="ADAL" clId="{7D0BD41F-6606-4AA1-B710-FDFF5CA1AA45}" dt="2019-05-21T05:13:53.784" v="11560" actId="313"/>
        <pc:sldMkLst>
          <pc:docMk/>
          <pc:sldMk cId="36674222" sldId="277"/>
        </pc:sldMkLst>
        <pc:spChg chg="mod">
          <ac:chgData name="Jinqing Yan" userId="b38728bc-07b0-4042-9de7-2af5f63a681d" providerId="ADAL" clId="{7D0BD41F-6606-4AA1-B710-FDFF5CA1AA45}" dt="2019-05-16T05:52:21.405" v="11113" actId="20577"/>
          <ac:spMkLst>
            <pc:docMk/>
            <pc:sldMk cId="36674222" sldId="277"/>
            <ac:spMk id="2" creationId="{BB35E2DC-FCBB-4438-BBE4-6CA13E2E61BA}"/>
          </ac:spMkLst>
        </pc:spChg>
        <pc:spChg chg="del">
          <ac:chgData name="Jinqing Yan" userId="b38728bc-07b0-4042-9de7-2af5f63a681d" providerId="ADAL" clId="{7D0BD41F-6606-4AA1-B710-FDFF5CA1AA45}" dt="2019-05-16T05:51:56.094" v="11072" actId="478"/>
          <ac:spMkLst>
            <pc:docMk/>
            <pc:sldMk cId="36674222" sldId="277"/>
            <ac:spMk id="3" creationId="{B032D6EC-3C0B-4E0E-A967-7BA317FCCAC6}"/>
          </ac:spMkLst>
        </pc:spChg>
        <pc:graphicFrameChg chg="add mod modGraphic">
          <ac:chgData name="Jinqing Yan" userId="b38728bc-07b0-4042-9de7-2af5f63a681d" providerId="ADAL" clId="{7D0BD41F-6606-4AA1-B710-FDFF5CA1AA45}" dt="2019-05-21T05:13:53.784" v="11560" actId="313"/>
          <ac:graphicFrameMkLst>
            <pc:docMk/>
            <pc:sldMk cId="36674222" sldId="277"/>
            <ac:graphicFrameMk id="3" creationId="{C0612ED8-A746-4DBA-ABC6-3178F663F33B}"/>
          </ac:graphicFrameMkLst>
        </pc:graphicFrameChg>
      </pc:sldChg>
      <pc:sldChg chg="add">
        <pc:chgData name="Jinqing Yan" userId="b38728bc-07b0-4042-9de7-2af5f63a681d" providerId="ADAL" clId="{7D0BD41F-6606-4AA1-B710-FDFF5CA1AA45}" dt="2019-05-16T05:44:20.520" v="11051"/>
        <pc:sldMkLst>
          <pc:docMk/>
          <pc:sldMk cId="2550666241" sldId="27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0373-8D71-4780-9B6A-75AD2F5BBB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08E9D8-FF89-4418-AD08-C2EA7E11C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C7040B-62A8-40D5-8FB2-96071932C0BC}"/>
              </a:ext>
            </a:extLst>
          </p:cNvPr>
          <p:cNvSpPr>
            <a:spLocks noGrp="1"/>
          </p:cNvSpPr>
          <p:nvPr>
            <p:ph type="dt" sz="half" idx="10"/>
          </p:nvPr>
        </p:nvSpPr>
        <p:spPr/>
        <p:txBody>
          <a:bodyPr/>
          <a:lstStyle/>
          <a:p>
            <a:fld id="{F24EE5C0-0FA2-4A5A-AAB1-00E0E92D07F0}" type="datetimeFigureOut">
              <a:rPr lang="en-US" smtClean="0"/>
              <a:t>5/21/2019</a:t>
            </a:fld>
            <a:endParaRPr lang="en-US"/>
          </a:p>
        </p:txBody>
      </p:sp>
      <p:sp>
        <p:nvSpPr>
          <p:cNvPr id="5" name="Footer Placeholder 4">
            <a:extLst>
              <a:ext uri="{FF2B5EF4-FFF2-40B4-BE49-F238E27FC236}">
                <a16:creationId xmlns:a16="http://schemas.microsoft.com/office/drawing/2014/main" id="{591A6085-E9F9-414A-8BEA-C217B021D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E6099-D1E4-4EA3-9C3D-B3379CD462F8}"/>
              </a:ext>
            </a:extLst>
          </p:cNvPr>
          <p:cNvSpPr>
            <a:spLocks noGrp="1"/>
          </p:cNvSpPr>
          <p:nvPr>
            <p:ph type="sldNum" sz="quarter" idx="12"/>
          </p:nvPr>
        </p:nvSpPr>
        <p:spPr/>
        <p:txBody>
          <a:bodyPr/>
          <a:lstStyle/>
          <a:p>
            <a:fld id="{B0BB6F44-CB3E-4E7F-AD60-333F2A2E8E6A}" type="slidenum">
              <a:rPr lang="en-US" smtClean="0"/>
              <a:t>‹#›</a:t>
            </a:fld>
            <a:endParaRPr lang="en-US"/>
          </a:p>
        </p:txBody>
      </p:sp>
    </p:spTree>
    <p:extLst>
      <p:ext uri="{BB962C8B-B14F-4D97-AF65-F5344CB8AC3E}">
        <p14:creationId xmlns:p14="http://schemas.microsoft.com/office/powerpoint/2010/main" val="255062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57CFC-5DF1-431B-BD95-034E8495E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2057C6-B9D5-4E17-A0AC-CB2AF60BD9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B1429-7306-4B7D-9AB5-83EFCB775BFF}"/>
              </a:ext>
            </a:extLst>
          </p:cNvPr>
          <p:cNvSpPr>
            <a:spLocks noGrp="1"/>
          </p:cNvSpPr>
          <p:nvPr>
            <p:ph type="dt" sz="half" idx="10"/>
          </p:nvPr>
        </p:nvSpPr>
        <p:spPr/>
        <p:txBody>
          <a:bodyPr/>
          <a:lstStyle/>
          <a:p>
            <a:fld id="{F24EE5C0-0FA2-4A5A-AAB1-00E0E92D07F0}" type="datetimeFigureOut">
              <a:rPr lang="en-US" smtClean="0"/>
              <a:t>5/21/2019</a:t>
            </a:fld>
            <a:endParaRPr lang="en-US"/>
          </a:p>
        </p:txBody>
      </p:sp>
      <p:sp>
        <p:nvSpPr>
          <p:cNvPr id="5" name="Footer Placeholder 4">
            <a:extLst>
              <a:ext uri="{FF2B5EF4-FFF2-40B4-BE49-F238E27FC236}">
                <a16:creationId xmlns:a16="http://schemas.microsoft.com/office/drawing/2014/main" id="{D12C1EA7-C48A-477F-ADAC-32D1566F2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57DFD-DA76-45FC-BA45-FCB65B4B6C51}"/>
              </a:ext>
            </a:extLst>
          </p:cNvPr>
          <p:cNvSpPr>
            <a:spLocks noGrp="1"/>
          </p:cNvSpPr>
          <p:nvPr>
            <p:ph type="sldNum" sz="quarter" idx="12"/>
          </p:nvPr>
        </p:nvSpPr>
        <p:spPr/>
        <p:txBody>
          <a:bodyPr/>
          <a:lstStyle/>
          <a:p>
            <a:fld id="{B0BB6F44-CB3E-4E7F-AD60-333F2A2E8E6A}" type="slidenum">
              <a:rPr lang="en-US" smtClean="0"/>
              <a:t>‹#›</a:t>
            </a:fld>
            <a:endParaRPr lang="en-US"/>
          </a:p>
        </p:txBody>
      </p:sp>
    </p:spTree>
    <p:extLst>
      <p:ext uri="{BB962C8B-B14F-4D97-AF65-F5344CB8AC3E}">
        <p14:creationId xmlns:p14="http://schemas.microsoft.com/office/powerpoint/2010/main" val="2434746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387238-338C-4186-9A2B-CAE6522D51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9A83A7-C1AD-4AD3-980C-50D32A64096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44C49-F964-4A5E-9420-4727C0CE468D}"/>
              </a:ext>
            </a:extLst>
          </p:cNvPr>
          <p:cNvSpPr>
            <a:spLocks noGrp="1"/>
          </p:cNvSpPr>
          <p:nvPr>
            <p:ph type="dt" sz="half" idx="10"/>
          </p:nvPr>
        </p:nvSpPr>
        <p:spPr/>
        <p:txBody>
          <a:bodyPr/>
          <a:lstStyle/>
          <a:p>
            <a:fld id="{F24EE5C0-0FA2-4A5A-AAB1-00E0E92D07F0}" type="datetimeFigureOut">
              <a:rPr lang="en-US" smtClean="0"/>
              <a:t>5/21/2019</a:t>
            </a:fld>
            <a:endParaRPr lang="en-US"/>
          </a:p>
        </p:txBody>
      </p:sp>
      <p:sp>
        <p:nvSpPr>
          <p:cNvPr id="5" name="Footer Placeholder 4">
            <a:extLst>
              <a:ext uri="{FF2B5EF4-FFF2-40B4-BE49-F238E27FC236}">
                <a16:creationId xmlns:a16="http://schemas.microsoft.com/office/drawing/2014/main" id="{8DF5A1FC-7457-493E-9177-3D5666C51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0DB0C-9078-49AE-8FE4-54CD9677DC96}"/>
              </a:ext>
            </a:extLst>
          </p:cNvPr>
          <p:cNvSpPr>
            <a:spLocks noGrp="1"/>
          </p:cNvSpPr>
          <p:nvPr>
            <p:ph type="sldNum" sz="quarter" idx="12"/>
          </p:nvPr>
        </p:nvSpPr>
        <p:spPr/>
        <p:txBody>
          <a:bodyPr/>
          <a:lstStyle/>
          <a:p>
            <a:fld id="{B0BB6F44-CB3E-4E7F-AD60-333F2A2E8E6A}" type="slidenum">
              <a:rPr lang="en-US" smtClean="0"/>
              <a:t>‹#›</a:t>
            </a:fld>
            <a:endParaRPr lang="en-US"/>
          </a:p>
        </p:txBody>
      </p:sp>
    </p:spTree>
    <p:extLst>
      <p:ext uri="{BB962C8B-B14F-4D97-AF65-F5344CB8AC3E}">
        <p14:creationId xmlns:p14="http://schemas.microsoft.com/office/powerpoint/2010/main" val="1284688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55505-7167-4A17-BF12-8B0615966A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A1F3C-1136-45B6-B061-FBD36096361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78DE2-E32F-43A3-AB8B-92825AB345BC}"/>
              </a:ext>
            </a:extLst>
          </p:cNvPr>
          <p:cNvSpPr>
            <a:spLocks noGrp="1"/>
          </p:cNvSpPr>
          <p:nvPr>
            <p:ph type="dt" sz="half" idx="10"/>
          </p:nvPr>
        </p:nvSpPr>
        <p:spPr/>
        <p:txBody>
          <a:bodyPr/>
          <a:lstStyle/>
          <a:p>
            <a:fld id="{F24EE5C0-0FA2-4A5A-AAB1-00E0E92D07F0}" type="datetimeFigureOut">
              <a:rPr lang="en-US" smtClean="0"/>
              <a:t>5/21/2019</a:t>
            </a:fld>
            <a:endParaRPr lang="en-US"/>
          </a:p>
        </p:txBody>
      </p:sp>
      <p:sp>
        <p:nvSpPr>
          <p:cNvPr id="5" name="Footer Placeholder 4">
            <a:extLst>
              <a:ext uri="{FF2B5EF4-FFF2-40B4-BE49-F238E27FC236}">
                <a16:creationId xmlns:a16="http://schemas.microsoft.com/office/drawing/2014/main" id="{A296CA56-3ABB-4CFB-8011-F114C9912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A29C8-0B5A-4336-A632-189478466E65}"/>
              </a:ext>
            </a:extLst>
          </p:cNvPr>
          <p:cNvSpPr>
            <a:spLocks noGrp="1"/>
          </p:cNvSpPr>
          <p:nvPr>
            <p:ph type="sldNum" sz="quarter" idx="12"/>
          </p:nvPr>
        </p:nvSpPr>
        <p:spPr/>
        <p:txBody>
          <a:bodyPr/>
          <a:lstStyle/>
          <a:p>
            <a:fld id="{B0BB6F44-CB3E-4E7F-AD60-333F2A2E8E6A}" type="slidenum">
              <a:rPr lang="en-US" smtClean="0"/>
              <a:t>‹#›</a:t>
            </a:fld>
            <a:endParaRPr lang="en-US"/>
          </a:p>
        </p:txBody>
      </p:sp>
    </p:spTree>
    <p:extLst>
      <p:ext uri="{BB962C8B-B14F-4D97-AF65-F5344CB8AC3E}">
        <p14:creationId xmlns:p14="http://schemas.microsoft.com/office/powerpoint/2010/main" val="169968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C3EC4-9143-4EF6-9F5E-C371490FC3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E08192-3534-4118-A4C5-259FAD1D42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06061E-2F42-4C91-8E64-81C3155DEA63}"/>
              </a:ext>
            </a:extLst>
          </p:cNvPr>
          <p:cNvSpPr>
            <a:spLocks noGrp="1"/>
          </p:cNvSpPr>
          <p:nvPr>
            <p:ph type="dt" sz="half" idx="10"/>
          </p:nvPr>
        </p:nvSpPr>
        <p:spPr/>
        <p:txBody>
          <a:bodyPr/>
          <a:lstStyle/>
          <a:p>
            <a:fld id="{F24EE5C0-0FA2-4A5A-AAB1-00E0E92D07F0}" type="datetimeFigureOut">
              <a:rPr lang="en-US" smtClean="0"/>
              <a:t>5/21/2019</a:t>
            </a:fld>
            <a:endParaRPr lang="en-US"/>
          </a:p>
        </p:txBody>
      </p:sp>
      <p:sp>
        <p:nvSpPr>
          <p:cNvPr id="5" name="Footer Placeholder 4">
            <a:extLst>
              <a:ext uri="{FF2B5EF4-FFF2-40B4-BE49-F238E27FC236}">
                <a16:creationId xmlns:a16="http://schemas.microsoft.com/office/drawing/2014/main" id="{6D770076-CC21-4D4B-A044-2BDB7B498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9639E-2B81-49C1-BB13-7FD0346B161F}"/>
              </a:ext>
            </a:extLst>
          </p:cNvPr>
          <p:cNvSpPr>
            <a:spLocks noGrp="1"/>
          </p:cNvSpPr>
          <p:nvPr>
            <p:ph type="sldNum" sz="quarter" idx="12"/>
          </p:nvPr>
        </p:nvSpPr>
        <p:spPr/>
        <p:txBody>
          <a:bodyPr/>
          <a:lstStyle/>
          <a:p>
            <a:fld id="{B0BB6F44-CB3E-4E7F-AD60-333F2A2E8E6A}" type="slidenum">
              <a:rPr lang="en-US" smtClean="0"/>
              <a:t>‹#›</a:t>
            </a:fld>
            <a:endParaRPr lang="en-US"/>
          </a:p>
        </p:txBody>
      </p:sp>
    </p:spTree>
    <p:extLst>
      <p:ext uri="{BB962C8B-B14F-4D97-AF65-F5344CB8AC3E}">
        <p14:creationId xmlns:p14="http://schemas.microsoft.com/office/powerpoint/2010/main" val="13635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2060-01A5-4C60-888C-CE2B039C91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089AF-ACE8-457E-A5DE-E58EA87234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CBC2DD-4912-49A0-897E-004A26A1B49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F9BA8E-CCEC-4B3C-84BD-519BBCACBC97}"/>
              </a:ext>
            </a:extLst>
          </p:cNvPr>
          <p:cNvSpPr>
            <a:spLocks noGrp="1"/>
          </p:cNvSpPr>
          <p:nvPr>
            <p:ph type="dt" sz="half" idx="10"/>
          </p:nvPr>
        </p:nvSpPr>
        <p:spPr/>
        <p:txBody>
          <a:bodyPr/>
          <a:lstStyle/>
          <a:p>
            <a:fld id="{F24EE5C0-0FA2-4A5A-AAB1-00E0E92D07F0}" type="datetimeFigureOut">
              <a:rPr lang="en-US" smtClean="0"/>
              <a:t>5/21/2019</a:t>
            </a:fld>
            <a:endParaRPr lang="en-US"/>
          </a:p>
        </p:txBody>
      </p:sp>
      <p:sp>
        <p:nvSpPr>
          <p:cNvPr id="6" name="Footer Placeholder 5">
            <a:extLst>
              <a:ext uri="{FF2B5EF4-FFF2-40B4-BE49-F238E27FC236}">
                <a16:creationId xmlns:a16="http://schemas.microsoft.com/office/drawing/2014/main" id="{5847A6ED-90DB-4635-9253-521A311B4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485A4-28D6-450D-B5D3-9ACC060DBC7D}"/>
              </a:ext>
            </a:extLst>
          </p:cNvPr>
          <p:cNvSpPr>
            <a:spLocks noGrp="1"/>
          </p:cNvSpPr>
          <p:nvPr>
            <p:ph type="sldNum" sz="quarter" idx="12"/>
          </p:nvPr>
        </p:nvSpPr>
        <p:spPr/>
        <p:txBody>
          <a:bodyPr/>
          <a:lstStyle/>
          <a:p>
            <a:fld id="{B0BB6F44-CB3E-4E7F-AD60-333F2A2E8E6A}" type="slidenum">
              <a:rPr lang="en-US" smtClean="0"/>
              <a:t>‹#›</a:t>
            </a:fld>
            <a:endParaRPr lang="en-US"/>
          </a:p>
        </p:txBody>
      </p:sp>
    </p:spTree>
    <p:extLst>
      <p:ext uri="{BB962C8B-B14F-4D97-AF65-F5344CB8AC3E}">
        <p14:creationId xmlns:p14="http://schemas.microsoft.com/office/powerpoint/2010/main" val="1017338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31C7-DC26-4D1D-A1F7-9109A963E4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A261CD-E776-47CD-B45B-231267779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3C3A376-E84D-4529-A99F-83B2059C84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852201-ADC9-45A8-B11F-F2FD2843B2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8498522-3E5A-40EC-8FF2-FE5CC15F77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A6E0D8-A238-495A-BAE5-1039154C6605}"/>
              </a:ext>
            </a:extLst>
          </p:cNvPr>
          <p:cNvSpPr>
            <a:spLocks noGrp="1"/>
          </p:cNvSpPr>
          <p:nvPr>
            <p:ph type="dt" sz="half" idx="10"/>
          </p:nvPr>
        </p:nvSpPr>
        <p:spPr/>
        <p:txBody>
          <a:bodyPr/>
          <a:lstStyle/>
          <a:p>
            <a:fld id="{F24EE5C0-0FA2-4A5A-AAB1-00E0E92D07F0}" type="datetimeFigureOut">
              <a:rPr lang="en-US" smtClean="0"/>
              <a:t>5/21/2019</a:t>
            </a:fld>
            <a:endParaRPr lang="en-US"/>
          </a:p>
        </p:txBody>
      </p:sp>
      <p:sp>
        <p:nvSpPr>
          <p:cNvPr id="8" name="Footer Placeholder 7">
            <a:extLst>
              <a:ext uri="{FF2B5EF4-FFF2-40B4-BE49-F238E27FC236}">
                <a16:creationId xmlns:a16="http://schemas.microsoft.com/office/drawing/2014/main" id="{53ED86F1-CF38-4C99-BE99-ACC4C791D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147D5E-8CDF-4357-B161-2D44EE881255}"/>
              </a:ext>
            </a:extLst>
          </p:cNvPr>
          <p:cNvSpPr>
            <a:spLocks noGrp="1"/>
          </p:cNvSpPr>
          <p:nvPr>
            <p:ph type="sldNum" sz="quarter" idx="12"/>
          </p:nvPr>
        </p:nvSpPr>
        <p:spPr/>
        <p:txBody>
          <a:bodyPr/>
          <a:lstStyle/>
          <a:p>
            <a:fld id="{B0BB6F44-CB3E-4E7F-AD60-333F2A2E8E6A}" type="slidenum">
              <a:rPr lang="en-US" smtClean="0"/>
              <a:t>‹#›</a:t>
            </a:fld>
            <a:endParaRPr lang="en-US"/>
          </a:p>
        </p:txBody>
      </p:sp>
    </p:spTree>
    <p:extLst>
      <p:ext uri="{BB962C8B-B14F-4D97-AF65-F5344CB8AC3E}">
        <p14:creationId xmlns:p14="http://schemas.microsoft.com/office/powerpoint/2010/main" val="2906846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64D4A-3613-4671-A104-DC4EC9F3F6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AB36EB-B271-4E39-AC49-611F908F8517}"/>
              </a:ext>
            </a:extLst>
          </p:cNvPr>
          <p:cNvSpPr>
            <a:spLocks noGrp="1"/>
          </p:cNvSpPr>
          <p:nvPr>
            <p:ph type="dt" sz="half" idx="10"/>
          </p:nvPr>
        </p:nvSpPr>
        <p:spPr/>
        <p:txBody>
          <a:bodyPr/>
          <a:lstStyle/>
          <a:p>
            <a:fld id="{F24EE5C0-0FA2-4A5A-AAB1-00E0E92D07F0}" type="datetimeFigureOut">
              <a:rPr lang="en-US" smtClean="0"/>
              <a:t>5/21/2019</a:t>
            </a:fld>
            <a:endParaRPr lang="en-US"/>
          </a:p>
        </p:txBody>
      </p:sp>
      <p:sp>
        <p:nvSpPr>
          <p:cNvPr id="4" name="Footer Placeholder 3">
            <a:extLst>
              <a:ext uri="{FF2B5EF4-FFF2-40B4-BE49-F238E27FC236}">
                <a16:creationId xmlns:a16="http://schemas.microsoft.com/office/drawing/2014/main" id="{5A230753-830E-46F4-9788-26A0C14D39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6DF3DD-E381-44FE-9012-16665CFBF7EE}"/>
              </a:ext>
            </a:extLst>
          </p:cNvPr>
          <p:cNvSpPr>
            <a:spLocks noGrp="1"/>
          </p:cNvSpPr>
          <p:nvPr>
            <p:ph type="sldNum" sz="quarter" idx="12"/>
          </p:nvPr>
        </p:nvSpPr>
        <p:spPr/>
        <p:txBody>
          <a:bodyPr/>
          <a:lstStyle/>
          <a:p>
            <a:fld id="{B0BB6F44-CB3E-4E7F-AD60-333F2A2E8E6A}" type="slidenum">
              <a:rPr lang="en-US" smtClean="0"/>
              <a:t>‹#›</a:t>
            </a:fld>
            <a:endParaRPr lang="en-US"/>
          </a:p>
        </p:txBody>
      </p:sp>
    </p:spTree>
    <p:extLst>
      <p:ext uri="{BB962C8B-B14F-4D97-AF65-F5344CB8AC3E}">
        <p14:creationId xmlns:p14="http://schemas.microsoft.com/office/powerpoint/2010/main" val="308760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A390C-17E9-4300-8FF1-98BCB53636D3}"/>
              </a:ext>
            </a:extLst>
          </p:cNvPr>
          <p:cNvSpPr>
            <a:spLocks noGrp="1"/>
          </p:cNvSpPr>
          <p:nvPr>
            <p:ph type="dt" sz="half" idx="10"/>
          </p:nvPr>
        </p:nvSpPr>
        <p:spPr/>
        <p:txBody>
          <a:bodyPr/>
          <a:lstStyle/>
          <a:p>
            <a:fld id="{F24EE5C0-0FA2-4A5A-AAB1-00E0E92D07F0}" type="datetimeFigureOut">
              <a:rPr lang="en-US" smtClean="0"/>
              <a:t>5/21/2019</a:t>
            </a:fld>
            <a:endParaRPr lang="en-US"/>
          </a:p>
        </p:txBody>
      </p:sp>
      <p:sp>
        <p:nvSpPr>
          <p:cNvPr id="3" name="Footer Placeholder 2">
            <a:extLst>
              <a:ext uri="{FF2B5EF4-FFF2-40B4-BE49-F238E27FC236}">
                <a16:creationId xmlns:a16="http://schemas.microsoft.com/office/drawing/2014/main" id="{AE77C321-5493-4366-B1FA-DEC01E5743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CC5F97-C4AE-4C6B-B4C9-9B1C2BF2DD2D}"/>
              </a:ext>
            </a:extLst>
          </p:cNvPr>
          <p:cNvSpPr>
            <a:spLocks noGrp="1"/>
          </p:cNvSpPr>
          <p:nvPr>
            <p:ph type="sldNum" sz="quarter" idx="12"/>
          </p:nvPr>
        </p:nvSpPr>
        <p:spPr/>
        <p:txBody>
          <a:bodyPr/>
          <a:lstStyle/>
          <a:p>
            <a:fld id="{B0BB6F44-CB3E-4E7F-AD60-333F2A2E8E6A}" type="slidenum">
              <a:rPr lang="en-US" smtClean="0"/>
              <a:t>‹#›</a:t>
            </a:fld>
            <a:endParaRPr lang="en-US"/>
          </a:p>
        </p:txBody>
      </p:sp>
    </p:spTree>
    <p:extLst>
      <p:ext uri="{BB962C8B-B14F-4D97-AF65-F5344CB8AC3E}">
        <p14:creationId xmlns:p14="http://schemas.microsoft.com/office/powerpoint/2010/main" val="540819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BF5BF-1F03-4EF9-BE9F-56FCCB356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C23AC6-8621-44FF-93A4-9D81A7AB05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92EB07-A7BA-4264-86AF-5C7ED6947C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CE588D-9479-4858-A537-07C72D7EEA85}"/>
              </a:ext>
            </a:extLst>
          </p:cNvPr>
          <p:cNvSpPr>
            <a:spLocks noGrp="1"/>
          </p:cNvSpPr>
          <p:nvPr>
            <p:ph type="dt" sz="half" idx="10"/>
          </p:nvPr>
        </p:nvSpPr>
        <p:spPr/>
        <p:txBody>
          <a:bodyPr/>
          <a:lstStyle/>
          <a:p>
            <a:fld id="{F24EE5C0-0FA2-4A5A-AAB1-00E0E92D07F0}" type="datetimeFigureOut">
              <a:rPr lang="en-US" smtClean="0"/>
              <a:t>5/21/2019</a:t>
            </a:fld>
            <a:endParaRPr lang="en-US"/>
          </a:p>
        </p:txBody>
      </p:sp>
      <p:sp>
        <p:nvSpPr>
          <p:cNvPr id="6" name="Footer Placeholder 5">
            <a:extLst>
              <a:ext uri="{FF2B5EF4-FFF2-40B4-BE49-F238E27FC236}">
                <a16:creationId xmlns:a16="http://schemas.microsoft.com/office/drawing/2014/main" id="{97F818A4-AEA8-463A-BCDB-B0D0B2B2C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AF95AD-A7F6-4A88-83E3-3AD73EFD4E3D}"/>
              </a:ext>
            </a:extLst>
          </p:cNvPr>
          <p:cNvSpPr>
            <a:spLocks noGrp="1"/>
          </p:cNvSpPr>
          <p:nvPr>
            <p:ph type="sldNum" sz="quarter" idx="12"/>
          </p:nvPr>
        </p:nvSpPr>
        <p:spPr/>
        <p:txBody>
          <a:bodyPr/>
          <a:lstStyle/>
          <a:p>
            <a:fld id="{B0BB6F44-CB3E-4E7F-AD60-333F2A2E8E6A}" type="slidenum">
              <a:rPr lang="en-US" smtClean="0"/>
              <a:t>‹#›</a:t>
            </a:fld>
            <a:endParaRPr lang="en-US"/>
          </a:p>
        </p:txBody>
      </p:sp>
    </p:spTree>
    <p:extLst>
      <p:ext uri="{BB962C8B-B14F-4D97-AF65-F5344CB8AC3E}">
        <p14:creationId xmlns:p14="http://schemas.microsoft.com/office/powerpoint/2010/main" val="318852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57C1-5CB3-42AA-A7E0-4366827ECA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D01C04-9AB9-462F-BC00-D98C1A478B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CF8D9B-6302-4140-BACF-52A6BC2DC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F36FE3-4831-4FDF-864F-F7B2A3E58043}"/>
              </a:ext>
            </a:extLst>
          </p:cNvPr>
          <p:cNvSpPr>
            <a:spLocks noGrp="1"/>
          </p:cNvSpPr>
          <p:nvPr>
            <p:ph type="dt" sz="half" idx="10"/>
          </p:nvPr>
        </p:nvSpPr>
        <p:spPr/>
        <p:txBody>
          <a:bodyPr/>
          <a:lstStyle/>
          <a:p>
            <a:fld id="{F24EE5C0-0FA2-4A5A-AAB1-00E0E92D07F0}" type="datetimeFigureOut">
              <a:rPr lang="en-US" smtClean="0"/>
              <a:t>5/21/2019</a:t>
            </a:fld>
            <a:endParaRPr lang="en-US"/>
          </a:p>
        </p:txBody>
      </p:sp>
      <p:sp>
        <p:nvSpPr>
          <p:cNvPr id="6" name="Footer Placeholder 5">
            <a:extLst>
              <a:ext uri="{FF2B5EF4-FFF2-40B4-BE49-F238E27FC236}">
                <a16:creationId xmlns:a16="http://schemas.microsoft.com/office/drawing/2014/main" id="{95797D97-F7A0-45FD-91A5-4233758511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C40B29-A213-49E9-BD3D-77C6FE7DAC8F}"/>
              </a:ext>
            </a:extLst>
          </p:cNvPr>
          <p:cNvSpPr>
            <a:spLocks noGrp="1"/>
          </p:cNvSpPr>
          <p:nvPr>
            <p:ph type="sldNum" sz="quarter" idx="12"/>
          </p:nvPr>
        </p:nvSpPr>
        <p:spPr/>
        <p:txBody>
          <a:bodyPr/>
          <a:lstStyle/>
          <a:p>
            <a:fld id="{B0BB6F44-CB3E-4E7F-AD60-333F2A2E8E6A}" type="slidenum">
              <a:rPr lang="en-US" smtClean="0"/>
              <a:t>‹#›</a:t>
            </a:fld>
            <a:endParaRPr lang="en-US"/>
          </a:p>
        </p:txBody>
      </p:sp>
    </p:spTree>
    <p:extLst>
      <p:ext uri="{BB962C8B-B14F-4D97-AF65-F5344CB8AC3E}">
        <p14:creationId xmlns:p14="http://schemas.microsoft.com/office/powerpoint/2010/main" val="1253362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7E7AE8-C7A1-4144-87C4-81E9AF4EA1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E5BFDB-2EB8-48C9-BDE9-A32734B56B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8AA1C8-0D69-4B07-8442-EEF51D6BC2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EE5C0-0FA2-4A5A-AAB1-00E0E92D07F0}" type="datetimeFigureOut">
              <a:rPr lang="en-US" smtClean="0"/>
              <a:t>5/21/2019</a:t>
            </a:fld>
            <a:endParaRPr lang="en-US"/>
          </a:p>
        </p:txBody>
      </p:sp>
      <p:sp>
        <p:nvSpPr>
          <p:cNvPr id="5" name="Footer Placeholder 4">
            <a:extLst>
              <a:ext uri="{FF2B5EF4-FFF2-40B4-BE49-F238E27FC236}">
                <a16:creationId xmlns:a16="http://schemas.microsoft.com/office/drawing/2014/main" id="{075C1D4D-E165-4EC3-BAFA-0D0A66CE4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127305-CA84-4DF0-A241-2B9BD0FA0D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B6F44-CB3E-4E7F-AD60-333F2A2E8E6A}" type="slidenum">
              <a:rPr lang="en-US" smtClean="0"/>
              <a:t>‹#›</a:t>
            </a:fld>
            <a:endParaRPr lang="en-US"/>
          </a:p>
        </p:txBody>
      </p:sp>
    </p:spTree>
    <p:extLst>
      <p:ext uri="{BB962C8B-B14F-4D97-AF65-F5344CB8AC3E}">
        <p14:creationId xmlns:p14="http://schemas.microsoft.com/office/powerpoint/2010/main" val="2959210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5AB7-13F1-48AD-A8A3-561532013BC4}"/>
              </a:ext>
            </a:extLst>
          </p:cNvPr>
          <p:cNvSpPr>
            <a:spLocks noGrp="1"/>
          </p:cNvSpPr>
          <p:nvPr>
            <p:ph type="ctrTitle"/>
          </p:nvPr>
        </p:nvSpPr>
        <p:spPr/>
        <p:txBody>
          <a:bodyPr/>
          <a:lstStyle/>
          <a:p>
            <a:r>
              <a:rPr lang="en-US" dirty="0"/>
              <a:t>A distributed load balancer</a:t>
            </a:r>
          </a:p>
        </p:txBody>
      </p:sp>
      <p:sp>
        <p:nvSpPr>
          <p:cNvPr id="3" name="Subtitle 2">
            <a:extLst>
              <a:ext uri="{FF2B5EF4-FFF2-40B4-BE49-F238E27FC236}">
                <a16:creationId xmlns:a16="http://schemas.microsoft.com/office/drawing/2014/main" id="{D99A2D65-2720-4531-AE5C-6EDA7C57633A}"/>
              </a:ext>
            </a:extLst>
          </p:cNvPr>
          <p:cNvSpPr>
            <a:spLocks noGrp="1"/>
          </p:cNvSpPr>
          <p:nvPr>
            <p:ph type="subTitle" idx="1"/>
          </p:nvPr>
        </p:nvSpPr>
        <p:spPr/>
        <p:txBody>
          <a:bodyPr/>
          <a:lstStyle/>
          <a:p>
            <a:r>
              <a:rPr lang="en-US" dirty="0"/>
              <a:t>Jinqing Yan</a:t>
            </a:r>
          </a:p>
        </p:txBody>
      </p:sp>
    </p:spTree>
    <p:extLst>
      <p:ext uri="{BB962C8B-B14F-4D97-AF65-F5344CB8AC3E}">
        <p14:creationId xmlns:p14="http://schemas.microsoft.com/office/powerpoint/2010/main" val="2824893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E2DC-FCBB-4438-BBE4-6CA13E2E61BA}"/>
              </a:ext>
            </a:extLst>
          </p:cNvPr>
          <p:cNvSpPr>
            <a:spLocks noGrp="1"/>
          </p:cNvSpPr>
          <p:nvPr>
            <p:ph type="title"/>
          </p:nvPr>
        </p:nvSpPr>
        <p:spPr>
          <a:xfrm>
            <a:off x="838200" y="161925"/>
            <a:ext cx="10515600" cy="1325563"/>
          </a:xfrm>
        </p:spPr>
        <p:txBody>
          <a:bodyPr>
            <a:normAutofit/>
          </a:bodyPr>
          <a:lstStyle/>
          <a:p>
            <a:r>
              <a:rPr lang="en-US" altLang="zh-CN" sz="3600" dirty="0"/>
              <a:t>Constraints</a:t>
            </a:r>
            <a:endParaRPr lang="en-US" sz="3600" dirty="0"/>
          </a:p>
        </p:txBody>
      </p:sp>
      <p:graphicFrame>
        <p:nvGraphicFramePr>
          <p:cNvPr id="4" name="Table 3">
            <a:extLst>
              <a:ext uri="{FF2B5EF4-FFF2-40B4-BE49-F238E27FC236}">
                <a16:creationId xmlns:a16="http://schemas.microsoft.com/office/drawing/2014/main" id="{71BDE114-A219-4628-8E42-AF6F475698AD}"/>
              </a:ext>
            </a:extLst>
          </p:cNvPr>
          <p:cNvGraphicFramePr>
            <a:graphicFrameLocks noGrp="1"/>
          </p:cNvGraphicFramePr>
          <p:nvPr>
            <p:extLst>
              <p:ext uri="{D42A27DB-BD31-4B8C-83A1-F6EECF244321}">
                <p14:modId xmlns:p14="http://schemas.microsoft.com/office/powerpoint/2010/main" val="1245922972"/>
              </p:ext>
            </p:extLst>
          </p:nvPr>
        </p:nvGraphicFramePr>
        <p:xfrm>
          <a:off x="2731625" y="1940070"/>
          <a:ext cx="6615877" cy="2919621"/>
        </p:xfrm>
        <a:graphic>
          <a:graphicData uri="http://schemas.openxmlformats.org/drawingml/2006/table">
            <a:tbl>
              <a:tblPr firstRow="1" bandRow="1">
                <a:tableStyleId>{5C22544A-7EE6-4342-B048-85BDC9FD1C3A}</a:tableStyleId>
              </a:tblPr>
              <a:tblGrid>
                <a:gridCol w="1332375">
                  <a:extLst>
                    <a:ext uri="{9D8B030D-6E8A-4147-A177-3AD203B41FA5}">
                      <a16:colId xmlns:a16="http://schemas.microsoft.com/office/drawing/2014/main" val="3455285953"/>
                    </a:ext>
                  </a:extLst>
                </a:gridCol>
                <a:gridCol w="5283502">
                  <a:extLst>
                    <a:ext uri="{9D8B030D-6E8A-4147-A177-3AD203B41FA5}">
                      <a16:colId xmlns:a16="http://schemas.microsoft.com/office/drawing/2014/main" val="1691037490"/>
                    </a:ext>
                  </a:extLst>
                </a:gridCol>
              </a:tblGrid>
              <a:tr h="369381">
                <a:tc>
                  <a:txBody>
                    <a:bodyPr/>
                    <a:lstStyle/>
                    <a:p>
                      <a:r>
                        <a:rPr lang="en-US" sz="1600" dirty="0"/>
                        <a:t>ID </a:t>
                      </a:r>
                    </a:p>
                  </a:txBody>
                  <a:tcPr anchor="ctr">
                    <a:solidFill>
                      <a:schemeClr val="bg1">
                        <a:lumMod val="65000"/>
                      </a:schemeClr>
                    </a:solidFill>
                  </a:tcPr>
                </a:tc>
                <a:tc>
                  <a:txBody>
                    <a:bodyPr/>
                    <a:lstStyle/>
                    <a:p>
                      <a:r>
                        <a:rPr lang="en-US" sz="1600" dirty="0" err="1"/>
                        <a:t>contraints</a:t>
                      </a:r>
                      <a:endParaRPr lang="en-US" sz="1600" dirty="0"/>
                    </a:p>
                  </a:txBody>
                  <a:tcPr anchor="ctr">
                    <a:solidFill>
                      <a:schemeClr val="bg1">
                        <a:lumMod val="65000"/>
                      </a:schemeClr>
                    </a:solidFill>
                  </a:tcPr>
                </a:tc>
                <a:extLst>
                  <a:ext uri="{0D108BD9-81ED-4DB2-BD59-A6C34878D82A}">
                    <a16:rowId xmlns:a16="http://schemas.microsoft.com/office/drawing/2014/main" val="2704375734"/>
                  </a:ext>
                </a:extLst>
              </a:tr>
              <a:tr h="637560">
                <a:tc>
                  <a:txBody>
                    <a:bodyPr/>
                    <a:lstStyle/>
                    <a:p>
                      <a:r>
                        <a:rPr lang="en-US" sz="1600" dirty="0"/>
                        <a:t>cd-1</a:t>
                      </a:r>
                    </a:p>
                  </a:txBody>
                  <a:tcPr anchor="ctr">
                    <a:solidFill>
                      <a:schemeClr val="bg1">
                        <a:lumMod val="65000"/>
                      </a:schemeClr>
                    </a:solidFill>
                  </a:tcPr>
                </a:tc>
                <a:tc>
                  <a:txBody>
                    <a:bodyPr/>
                    <a:lstStyle/>
                    <a:p>
                      <a:r>
                        <a:rPr lang="en-US" sz="1600" dirty="0"/>
                        <a:t>There is no 3</a:t>
                      </a:r>
                      <a:r>
                        <a:rPr lang="en-US" sz="1600" baseline="30000" dirty="0"/>
                        <a:t>rd</a:t>
                      </a:r>
                      <a:r>
                        <a:rPr lang="en-US" sz="1600" dirty="0"/>
                        <a:t> part component dependency</a:t>
                      </a:r>
                    </a:p>
                  </a:txBody>
                  <a:tcPr anchor="ctr">
                    <a:solidFill>
                      <a:schemeClr val="bg1">
                        <a:lumMod val="65000"/>
                      </a:schemeClr>
                    </a:solidFill>
                  </a:tcPr>
                </a:tc>
                <a:extLst>
                  <a:ext uri="{0D108BD9-81ED-4DB2-BD59-A6C34878D82A}">
                    <a16:rowId xmlns:a16="http://schemas.microsoft.com/office/drawing/2014/main" val="2487995004"/>
                  </a:ext>
                </a:extLst>
              </a:tr>
              <a:tr h="637560">
                <a:tc>
                  <a:txBody>
                    <a:bodyPr/>
                    <a:lstStyle/>
                    <a:p>
                      <a:r>
                        <a:rPr lang="en-US" sz="1600" dirty="0"/>
                        <a:t>cd-2</a:t>
                      </a:r>
                    </a:p>
                  </a:txBody>
                  <a:tcPr anchor="ctr">
                    <a:solidFill>
                      <a:schemeClr val="bg1">
                        <a:lumMod val="65000"/>
                      </a:schemeClr>
                    </a:solidFill>
                  </a:tcPr>
                </a:tc>
                <a:tc>
                  <a:txBody>
                    <a:bodyPr/>
                    <a:lstStyle/>
                    <a:p>
                      <a:r>
                        <a:rPr lang="en-US" sz="1600" dirty="0"/>
                        <a:t>The system shouldn’t use any DB tool to store data.</a:t>
                      </a:r>
                    </a:p>
                  </a:txBody>
                  <a:tcPr anchor="ctr">
                    <a:solidFill>
                      <a:schemeClr val="bg1">
                        <a:lumMod val="65000"/>
                      </a:schemeClr>
                    </a:solidFill>
                  </a:tcPr>
                </a:tc>
                <a:extLst>
                  <a:ext uri="{0D108BD9-81ED-4DB2-BD59-A6C34878D82A}">
                    <a16:rowId xmlns:a16="http://schemas.microsoft.com/office/drawing/2014/main" val="3889251552"/>
                  </a:ext>
                </a:extLst>
              </a:tr>
              <a:tr h="637560">
                <a:tc>
                  <a:txBody>
                    <a:bodyPr/>
                    <a:lstStyle/>
                    <a:p>
                      <a:r>
                        <a:rPr lang="en-US" sz="1600" dirty="0"/>
                        <a:t>cd-3</a:t>
                      </a:r>
                    </a:p>
                  </a:txBody>
                  <a:tcPr anchor="ctr">
                    <a:solidFill>
                      <a:schemeClr val="bg1">
                        <a:lumMod val="65000"/>
                      </a:schemeClr>
                    </a:solidFill>
                  </a:tcPr>
                </a:tc>
                <a:tc>
                  <a:txBody>
                    <a:bodyPr/>
                    <a:lstStyle/>
                    <a:p>
                      <a:r>
                        <a:rPr lang="en-US" sz="1600" dirty="0"/>
                        <a:t>A connection can be handled by any load balancer at different time point.</a:t>
                      </a:r>
                    </a:p>
                  </a:txBody>
                  <a:tcPr anchor="ctr">
                    <a:solidFill>
                      <a:schemeClr val="bg1">
                        <a:lumMod val="65000"/>
                      </a:schemeClr>
                    </a:solidFill>
                  </a:tcPr>
                </a:tc>
                <a:extLst>
                  <a:ext uri="{0D108BD9-81ED-4DB2-BD59-A6C34878D82A}">
                    <a16:rowId xmlns:a16="http://schemas.microsoft.com/office/drawing/2014/main" val="3194169817"/>
                  </a:ext>
                </a:extLst>
              </a:tr>
              <a:tr h="637560">
                <a:tc>
                  <a:txBody>
                    <a:bodyPr/>
                    <a:lstStyle/>
                    <a:p>
                      <a:r>
                        <a:rPr lang="en-US" altLang="zh-CN" sz="1600" dirty="0"/>
                        <a:t>cd-4</a:t>
                      </a:r>
                      <a:endParaRPr lang="en-US" sz="1600" dirty="0"/>
                    </a:p>
                  </a:txBody>
                  <a:tcPr anchor="ctr">
                    <a:solidFill>
                      <a:schemeClr val="bg1">
                        <a:lumMod val="65000"/>
                      </a:schemeClr>
                    </a:solidFill>
                  </a:tcPr>
                </a:tc>
                <a:tc>
                  <a:txBody>
                    <a:bodyPr/>
                    <a:lstStyle/>
                    <a:p>
                      <a:r>
                        <a:rPr lang="en-US" sz="1600" dirty="0"/>
                        <a:t>The system should locate in separate VMs.</a:t>
                      </a:r>
                    </a:p>
                  </a:txBody>
                  <a:tcPr anchor="ctr">
                    <a:solidFill>
                      <a:schemeClr val="bg1">
                        <a:lumMod val="65000"/>
                      </a:schemeClr>
                    </a:solidFill>
                  </a:tcPr>
                </a:tc>
                <a:extLst>
                  <a:ext uri="{0D108BD9-81ED-4DB2-BD59-A6C34878D82A}">
                    <a16:rowId xmlns:a16="http://schemas.microsoft.com/office/drawing/2014/main" val="1944208927"/>
                  </a:ext>
                </a:extLst>
              </a:tr>
            </a:tbl>
          </a:graphicData>
        </a:graphic>
      </p:graphicFrame>
    </p:spTree>
    <p:extLst>
      <p:ext uri="{BB962C8B-B14F-4D97-AF65-F5344CB8AC3E}">
        <p14:creationId xmlns:p14="http://schemas.microsoft.com/office/powerpoint/2010/main" val="251030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E2DC-FCBB-4438-BBE4-6CA13E2E61BA}"/>
              </a:ext>
            </a:extLst>
          </p:cNvPr>
          <p:cNvSpPr>
            <a:spLocks noGrp="1"/>
          </p:cNvSpPr>
          <p:nvPr>
            <p:ph type="title"/>
          </p:nvPr>
        </p:nvSpPr>
        <p:spPr>
          <a:xfrm>
            <a:off x="838200" y="161925"/>
            <a:ext cx="10515600" cy="1325563"/>
          </a:xfrm>
        </p:spPr>
        <p:txBody>
          <a:bodyPr>
            <a:normAutofit/>
          </a:bodyPr>
          <a:lstStyle/>
          <a:p>
            <a:r>
              <a:rPr lang="en-US" sz="3600" dirty="0"/>
              <a:t>Concerns</a:t>
            </a:r>
          </a:p>
        </p:txBody>
      </p:sp>
      <p:graphicFrame>
        <p:nvGraphicFramePr>
          <p:cNvPr id="4" name="Table 3">
            <a:extLst>
              <a:ext uri="{FF2B5EF4-FFF2-40B4-BE49-F238E27FC236}">
                <a16:creationId xmlns:a16="http://schemas.microsoft.com/office/drawing/2014/main" id="{71BDE114-A219-4628-8E42-AF6F475698AD}"/>
              </a:ext>
            </a:extLst>
          </p:cNvPr>
          <p:cNvGraphicFramePr>
            <a:graphicFrameLocks noGrp="1"/>
          </p:cNvGraphicFramePr>
          <p:nvPr>
            <p:extLst>
              <p:ext uri="{D42A27DB-BD31-4B8C-83A1-F6EECF244321}">
                <p14:modId xmlns:p14="http://schemas.microsoft.com/office/powerpoint/2010/main" val="70444772"/>
              </p:ext>
            </p:extLst>
          </p:nvPr>
        </p:nvGraphicFramePr>
        <p:xfrm>
          <a:off x="1108364" y="1784499"/>
          <a:ext cx="7962047" cy="3557181"/>
        </p:xfrm>
        <a:graphic>
          <a:graphicData uri="http://schemas.openxmlformats.org/drawingml/2006/table">
            <a:tbl>
              <a:tblPr firstRow="1" bandRow="1">
                <a:tableStyleId>{5C22544A-7EE6-4342-B048-85BDC9FD1C3A}</a:tableStyleId>
              </a:tblPr>
              <a:tblGrid>
                <a:gridCol w="1082335">
                  <a:extLst>
                    <a:ext uri="{9D8B030D-6E8A-4147-A177-3AD203B41FA5}">
                      <a16:colId xmlns:a16="http://schemas.microsoft.com/office/drawing/2014/main" val="3455285953"/>
                    </a:ext>
                  </a:extLst>
                </a:gridCol>
                <a:gridCol w="6879712">
                  <a:extLst>
                    <a:ext uri="{9D8B030D-6E8A-4147-A177-3AD203B41FA5}">
                      <a16:colId xmlns:a16="http://schemas.microsoft.com/office/drawing/2014/main" val="1691037490"/>
                    </a:ext>
                  </a:extLst>
                </a:gridCol>
              </a:tblGrid>
              <a:tr h="369381">
                <a:tc>
                  <a:txBody>
                    <a:bodyPr/>
                    <a:lstStyle/>
                    <a:p>
                      <a:r>
                        <a:rPr lang="en-US" sz="1600" dirty="0"/>
                        <a:t>ID </a:t>
                      </a:r>
                    </a:p>
                  </a:txBody>
                  <a:tcPr anchor="ctr">
                    <a:solidFill>
                      <a:schemeClr val="bg1">
                        <a:lumMod val="65000"/>
                      </a:schemeClr>
                    </a:solidFill>
                  </a:tcPr>
                </a:tc>
                <a:tc>
                  <a:txBody>
                    <a:bodyPr/>
                    <a:lstStyle/>
                    <a:p>
                      <a:r>
                        <a:rPr lang="en-US" sz="1600" dirty="0"/>
                        <a:t>Concerns</a:t>
                      </a:r>
                    </a:p>
                  </a:txBody>
                  <a:tcPr anchor="ctr">
                    <a:solidFill>
                      <a:schemeClr val="bg1">
                        <a:lumMod val="65000"/>
                      </a:schemeClr>
                    </a:solidFill>
                  </a:tcPr>
                </a:tc>
                <a:extLst>
                  <a:ext uri="{0D108BD9-81ED-4DB2-BD59-A6C34878D82A}">
                    <a16:rowId xmlns:a16="http://schemas.microsoft.com/office/drawing/2014/main" val="2704375734"/>
                  </a:ext>
                </a:extLst>
              </a:tr>
              <a:tr h="637560">
                <a:tc>
                  <a:txBody>
                    <a:bodyPr/>
                    <a:lstStyle/>
                    <a:p>
                      <a:r>
                        <a:rPr lang="en-US" sz="1600" dirty="0"/>
                        <a:t>Concern-1</a:t>
                      </a:r>
                    </a:p>
                  </a:txBody>
                  <a:tcPr anchor="ctr">
                    <a:solidFill>
                      <a:schemeClr val="bg1">
                        <a:lumMod val="65000"/>
                      </a:schemeClr>
                    </a:solidFill>
                  </a:tcPr>
                </a:tc>
                <a:tc>
                  <a:txBody>
                    <a:bodyPr/>
                    <a:lstStyle/>
                    <a:p>
                      <a:r>
                        <a:rPr lang="en-US" sz="1600" dirty="0"/>
                        <a:t>Build up the first initial Arch Version</a:t>
                      </a:r>
                    </a:p>
                  </a:txBody>
                  <a:tcPr anchor="ctr">
                    <a:solidFill>
                      <a:schemeClr val="bg1">
                        <a:lumMod val="65000"/>
                      </a:schemeClr>
                    </a:solidFill>
                  </a:tcPr>
                </a:tc>
                <a:extLst>
                  <a:ext uri="{0D108BD9-81ED-4DB2-BD59-A6C34878D82A}">
                    <a16:rowId xmlns:a16="http://schemas.microsoft.com/office/drawing/2014/main" val="2487995004"/>
                  </a:ext>
                </a:extLst>
              </a:tr>
              <a:tr h="637560">
                <a:tc>
                  <a:txBody>
                    <a:bodyPr/>
                    <a:lstStyle/>
                    <a:p>
                      <a:r>
                        <a:rPr lang="en-US" sz="1600" dirty="0"/>
                        <a:t>Concern-2</a:t>
                      </a:r>
                    </a:p>
                  </a:txBody>
                  <a:tcPr anchor="ctr">
                    <a:solidFill>
                      <a:schemeClr val="bg1">
                        <a:lumMod val="65000"/>
                      </a:schemeClr>
                    </a:solidFill>
                  </a:tcPr>
                </a:tc>
                <a:tc>
                  <a:txBody>
                    <a:bodyPr/>
                    <a:lstStyle/>
                    <a:p>
                      <a:r>
                        <a:rPr lang="en-US" sz="1600" dirty="0"/>
                        <a:t>External Router High Availability Solutions</a:t>
                      </a:r>
                    </a:p>
                  </a:txBody>
                  <a:tcPr anchor="ctr">
                    <a:solidFill>
                      <a:schemeClr val="bg1">
                        <a:lumMod val="65000"/>
                      </a:schemeClr>
                    </a:solidFill>
                  </a:tcPr>
                </a:tc>
                <a:extLst>
                  <a:ext uri="{0D108BD9-81ED-4DB2-BD59-A6C34878D82A}">
                    <a16:rowId xmlns:a16="http://schemas.microsoft.com/office/drawing/2014/main" val="1464858672"/>
                  </a:ext>
                </a:extLst>
              </a:tr>
              <a:tr h="637560">
                <a:tc>
                  <a:txBody>
                    <a:bodyPr/>
                    <a:lstStyle/>
                    <a:p>
                      <a:r>
                        <a:rPr lang="en-US" sz="1600" b="0" dirty="0">
                          <a:solidFill>
                            <a:schemeClr val="tx1"/>
                          </a:solidFill>
                        </a:rPr>
                        <a:t>Concern-3</a:t>
                      </a:r>
                    </a:p>
                  </a:txBody>
                  <a:tcPr anchor="ctr">
                    <a:solidFill>
                      <a:schemeClr val="bg1">
                        <a:lumMod val="65000"/>
                      </a:schemeClr>
                    </a:solidFill>
                  </a:tcPr>
                </a:tc>
                <a:tc>
                  <a:txBody>
                    <a:bodyPr/>
                    <a:lstStyle/>
                    <a:p>
                      <a:r>
                        <a:rPr lang="en-US" sz="1600" b="0" dirty="0">
                          <a:solidFill>
                            <a:schemeClr val="tx1"/>
                          </a:solidFill>
                        </a:rPr>
                        <a:t>Current Scale In &amp;&amp; Scale Out Steps</a:t>
                      </a:r>
                    </a:p>
                  </a:txBody>
                  <a:tcPr anchor="ctr">
                    <a:solidFill>
                      <a:schemeClr val="bg1">
                        <a:lumMod val="65000"/>
                      </a:schemeClr>
                    </a:solidFill>
                  </a:tcPr>
                </a:tc>
                <a:extLst>
                  <a:ext uri="{0D108BD9-81ED-4DB2-BD59-A6C34878D82A}">
                    <a16:rowId xmlns:a16="http://schemas.microsoft.com/office/drawing/2014/main" val="1748131434"/>
                  </a:ext>
                </a:extLst>
              </a:tr>
              <a:tr h="637560">
                <a:tc>
                  <a:txBody>
                    <a:bodyPr/>
                    <a:lstStyle/>
                    <a:p>
                      <a:r>
                        <a:rPr lang="en-US" sz="1600" b="0" dirty="0">
                          <a:solidFill>
                            <a:schemeClr val="tx1"/>
                          </a:solidFill>
                        </a:rPr>
                        <a:t>Concern-4</a:t>
                      </a:r>
                    </a:p>
                  </a:txBody>
                  <a:tcPr anchor="ctr">
                    <a:solidFill>
                      <a:schemeClr val="bg1">
                        <a:lumMod val="65000"/>
                      </a:schemeClr>
                    </a:solidFill>
                  </a:tcPr>
                </a:tc>
                <a:tc>
                  <a:txBody>
                    <a:bodyPr/>
                    <a:lstStyle/>
                    <a:p>
                      <a:r>
                        <a:rPr lang="en-US" sz="1600" b="0" dirty="0">
                          <a:solidFill>
                            <a:schemeClr val="tx1"/>
                          </a:solidFill>
                        </a:rPr>
                        <a:t>Security over DPDK and iptables</a:t>
                      </a:r>
                    </a:p>
                  </a:txBody>
                  <a:tcPr anchor="ctr">
                    <a:solidFill>
                      <a:schemeClr val="bg1">
                        <a:lumMod val="65000"/>
                      </a:schemeClr>
                    </a:solidFill>
                  </a:tcPr>
                </a:tc>
                <a:extLst>
                  <a:ext uri="{0D108BD9-81ED-4DB2-BD59-A6C34878D82A}">
                    <a16:rowId xmlns:a16="http://schemas.microsoft.com/office/drawing/2014/main" val="517294484"/>
                  </a:ext>
                </a:extLst>
              </a:tr>
              <a:tr h="637560">
                <a:tc>
                  <a:txBody>
                    <a:bodyPr/>
                    <a:lstStyle/>
                    <a:p>
                      <a:r>
                        <a:rPr lang="en-US" sz="1600" b="0" dirty="0">
                          <a:solidFill>
                            <a:schemeClr val="tx1"/>
                          </a:solidFill>
                        </a:rPr>
                        <a:t>Concern-5</a:t>
                      </a:r>
                    </a:p>
                  </a:txBody>
                  <a:tcPr anchor="ctr">
                    <a:solidFill>
                      <a:schemeClr val="bg1">
                        <a:lumMod val="65000"/>
                      </a:schemeClr>
                    </a:solidFill>
                  </a:tcPr>
                </a:tc>
                <a:tc>
                  <a:txBody>
                    <a:bodyPr/>
                    <a:lstStyle/>
                    <a:p>
                      <a:r>
                        <a:rPr lang="en-US" sz="1600" b="0" dirty="0">
                          <a:solidFill>
                            <a:schemeClr val="tx1"/>
                          </a:solidFill>
                        </a:rPr>
                        <a:t>eVIP components</a:t>
                      </a:r>
                    </a:p>
                  </a:txBody>
                  <a:tcPr anchor="ctr">
                    <a:solidFill>
                      <a:schemeClr val="bg1">
                        <a:lumMod val="65000"/>
                      </a:schemeClr>
                    </a:solidFill>
                  </a:tcPr>
                </a:tc>
                <a:extLst>
                  <a:ext uri="{0D108BD9-81ED-4DB2-BD59-A6C34878D82A}">
                    <a16:rowId xmlns:a16="http://schemas.microsoft.com/office/drawing/2014/main" val="39787188"/>
                  </a:ext>
                </a:extLst>
              </a:tr>
            </a:tbl>
          </a:graphicData>
        </a:graphic>
      </p:graphicFrame>
    </p:spTree>
    <p:extLst>
      <p:ext uri="{BB962C8B-B14F-4D97-AF65-F5344CB8AC3E}">
        <p14:creationId xmlns:p14="http://schemas.microsoft.com/office/powerpoint/2010/main" val="2522272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E2DC-FCBB-4438-BBE4-6CA13E2E61BA}"/>
              </a:ext>
            </a:extLst>
          </p:cNvPr>
          <p:cNvSpPr>
            <a:spLocks noGrp="1"/>
          </p:cNvSpPr>
          <p:nvPr>
            <p:ph type="title"/>
          </p:nvPr>
        </p:nvSpPr>
        <p:spPr>
          <a:xfrm>
            <a:off x="838200" y="69561"/>
            <a:ext cx="10515600" cy="1325563"/>
          </a:xfrm>
        </p:spPr>
        <p:txBody>
          <a:bodyPr/>
          <a:lstStyle/>
          <a:p>
            <a:r>
              <a:rPr lang="en-US" altLang="zh-CN" dirty="0"/>
              <a:t>Current Architecture (module view)</a:t>
            </a:r>
            <a:endParaRPr lang="en-US" dirty="0"/>
          </a:p>
        </p:txBody>
      </p:sp>
      <p:pic>
        <p:nvPicPr>
          <p:cNvPr id="11" name="Picture 10">
            <a:extLst>
              <a:ext uri="{FF2B5EF4-FFF2-40B4-BE49-F238E27FC236}">
                <a16:creationId xmlns:a16="http://schemas.microsoft.com/office/drawing/2014/main" id="{AA2D0CE5-5F8E-4324-8322-DE07E12417BC}"/>
              </a:ext>
            </a:extLst>
          </p:cNvPr>
          <p:cNvPicPr>
            <a:picLocks noChangeAspect="1"/>
          </p:cNvPicPr>
          <p:nvPr/>
        </p:nvPicPr>
        <p:blipFill>
          <a:blip r:embed="rId2"/>
          <a:stretch>
            <a:fillRect/>
          </a:stretch>
        </p:blipFill>
        <p:spPr>
          <a:xfrm>
            <a:off x="2526030" y="1203960"/>
            <a:ext cx="6477000" cy="4953000"/>
          </a:xfrm>
          <a:prstGeom prst="rect">
            <a:avLst/>
          </a:prstGeom>
        </p:spPr>
      </p:pic>
    </p:spTree>
    <p:extLst>
      <p:ext uri="{BB962C8B-B14F-4D97-AF65-F5344CB8AC3E}">
        <p14:creationId xmlns:p14="http://schemas.microsoft.com/office/powerpoint/2010/main" val="1941844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E2DC-FCBB-4438-BBE4-6CA13E2E61BA}"/>
              </a:ext>
            </a:extLst>
          </p:cNvPr>
          <p:cNvSpPr>
            <a:spLocks noGrp="1"/>
          </p:cNvSpPr>
          <p:nvPr>
            <p:ph type="title"/>
          </p:nvPr>
        </p:nvSpPr>
        <p:spPr>
          <a:xfrm>
            <a:off x="507809" y="-205783"/>
            <a:ext cx="10515600" cy="1325563"/>
          </a:xfrm>
        </p:spPr>
        <p:txBody>
          <a:bodyPr/>
          <a:lstStyle/>
          <a:p>
            <a:r>
              <a:rPr lang="en-US" altLang="zh-CN"/>
              <a:t>Current Architecture (deployment view)</a:t>
            </a:r>
            <a:endParaRPr lang="en-US" dirty="0"/>
          </a:p>
        </p:txBody>
      </p:sp>
      <p:sp>
        <p:nvSpPr>
          <p:cNvPr id="9" name="TextBox 8">
            <a:extLst>
              <a:ext uri="{FF2B5EF4-FFF2-40B4-BE49-F238E27FC236}">
                <a16:creationId xmlns:a16="http://schemas.microsoft.com/office/drawing/2014/main" id="{DCF02D53-A62F-4E98-AAF2-F91843C7CAB6}"/>
              </a:ext>
            </a:extLst>
          </p:cNvPr>
          <p:cNvSpPr txBox="1"/>
          <p:nvPr/>
        </p:nvSpPr>
        <p:spPr>
          <a:xfrm>
            <a:off x="1125156" y="5094330"/>
            <a:ext cx="9941688" cy="1200329"/>
          </a:xfrm>
          <a:prstGeom prst="rect">
            <a:avLst/>
          </a:prstGeom>
          <a:noFill/>
        </p:spPr>
        <p:txBody>
          <a:bodyPr wrap="square" rtlCol="0">
            <a:spAutoFit/>
          </a:bodyPr>
          <a:lstStyle/>
          <a:p>
            <a:r>
              <a:rPr lang="en-US" dirty="0"/>
              <a:t>All VM run in one ERLANG cluster;</a:t>
            </a:r>
          </a:p>
          <a:p>
            <a:r>
              <a:rPr lang="en-US" dirty="0"/>
              <a:t>Each PL VM can offer different service over different VLAN network at the same time; </a:t>
            </a:r>
          </a:p>
          <a:p>
            <a:r>
              <a:rPr lang="en-US" dirty="0"/>
              <a:t>Different Service uses different application protocol, like SIP, Diameter, H248….</a:t>
            </a:r>
          </a:p>
          <a:p>
            <a:r>
              <a:rPr lang="en-US" dirty="0"/>
              <a:t>Same service on different VM uses same VLAN and subnet.</a:t>
            </a:r>
          </a:p>
        </p:txBody>
      </p:sp>
      <p:pic>
        <p:nvPicPr>
          <p:cNvPr id="11" name="Picture 10">
            <a:extLst>
              <a:ext uri="{FF2B5EF4-FFF2-40B4-BE49-F238E27FC236}">
                <a16:creationId xmlns:a16="http://schemas.microsoft.com/office/drawing/2014/main" id="{2D69D0D4-190A-4C06-901C-68E2126F2B2F}"/>
              </a:ext>
            </a:extLst>
          </p:cNvPr>
          <p:cNvPicPr>
            <a:picLocks noChangeAspect="1"/>
          </p:cNvPicPr>
          <p:nvPr/>
        </p:nvPicPr>
        <p:blipFill>
          <a:blip r:embed="rId2"/>
          <a:stretch>
            <a:fillRect/>
          </a:stretch>
        </p:blipFill>
        <p:spPr>
          <a:xfrm>
            <a:off x="2129937" y="1237641"/>
            <a:ext cx="6990913" cy="3608213"/>
          </a:xfrm>
          <a:prstGeom prst="rect">
            <a:avLst/>
          </a:prstGeom>
        </p:spPr>
      </p:pic>
    </p:spTree>
    <p:extLst>
      <p:ext uri="{BB962C8B-B14F-4D97-AF65-F5344CB8AC3E}">
        <p14:creationId xmlns:p14="http://schemas.microsoft.com/office/powerpoint/2010/main" val="1893808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E2DC-FCBB-4438-BBE4-6CA13E2E61BA}"/>
              </a:ext>
            </a:extLst>
          </p:cNvPr>
          <p:cNvSpPr>
            <a:spLocks noGrp="1"/>
          </p:cNvSpPr>
          <p:nvPr>
            <p:ph type="title"/>
          </p:nvPr>
        </p:nvSpPr>
        <p:spPr>
          <a:xfrm>
            <a:off x="838200" y="161925"/>
            <a:ext cx="10515600" cy="1325563"/>
          </a:xfrm>
        </p:spPr>
        <p:txBody>
          <a:bodyPr>
            <a:normAutofit/>
          </a:bodyPr>
          <a:lstStyle/>
          <a:p>
            <a:r>
              <a:rPr lang="en-US" dirty="0"/>
              <a:t>Design Process Steps</a:t>
            </a:r>
          </a:p>
        </p:txBody>
      </p:sp>
      <p:sp>
        <p:nvSpPr>
          <p:cNvPr id="3" name="Rectangle 2">
            <a:extLst>
              <a:ext uri="{FF2B5EF4-FFF2-40B4-BE49-F238E27FC236}">
                <a16:creationId xmlns:a16="http://schemas.microsoft.com/office/drawing/2014/main" id="{B7B26640-B9BC-4A86-BD0C-1A52AA60ACCD}"/>
              </a:ext>
            </a:extLst>
          </p:cNvPr>
          <p:cNvSpPr/>
          <p:nvPr/>
        </p:nvSpPr>
        <p:spPr>
          <a:xfrm>
            <a:off x="838200" y="1487488"/>
            <a:ext cx="10185862" cy="830997"/>
          </a:xfrm>
          <a:prstGeom prst="rect">
            <a:avLst/>
          </a:prstGeom>
        </p:spPr>
        <p:txBody>
          <a:bodyPr wrap="square">
            <a:spAutoFit/>
          </a:bodyPr>
          <a:lstStyle/>
          <a:p>
            <a:pPr marL="285750" indent="-285750">
              <a:buFont typeface="Arial" panose="020B0604020202020204" pitchFamily="34" charset="0"/>
              <a:buChar char="•"/>
            </a:pPr>
            <a:r>
              <a:rPr lang="en-US" sz="2400" dirty="0"/>
              <a:t>Review Input</a:t>
            </a:r>
          </a:p>
          <a:p>
            <a:pPr marL="285750" indent="-285750">
              <a:buFont typeface="Arial" panose="020B0604020202020204" pitchFamily="34" charset="0"/>
              <a:buChar char="•"/>
            </a:pPr>
            <a:r>
              <a:rPr lang="en-US" sz="2400" dirty="0"/>
              <a:t>Establish iteration goal and select inputs to be considered in the iteration</a:t>
            </a:r>
          </a:p>
        </p:txBody>
      </p:sp>
    </p:spTree>
    <p:extLst>
      <p:ext uri="{BB962C8B-B14F-4D97-AF65-F5344CB8AC3E}">
        <p14:creationId xmlns:p14="http://schemas.microsoft.com/office/powerpoint/2010/main" val="1946174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E2DC-FCBB-4438-BBE4-6CA13E2E61BA}"/>
              </a:ext>
            </a:extLst>
          </p:cNvPr>
          <p:cNvSpPr>
            <a:spLocks noGrp="1"/>
          </p:cNvSpPr>
          <p:nvPr>
            <p:ph type="title"/>
          </p:nvPr>
        </p:nvSpPr>
        <p:spPr>
          <a:xfrm>
            <a:off x="838200" y="133631"/>
            <a:ext cx="10515600" cy="577569"/>
          </a:xfrm>
        </p:spPr>
        <p:txBody>
          <a:bodyPr>
            <a:normAutofit fontScale="90000"/>
          </a:bodyPr>
          <a:lstStyle/>
          <a:p>
            <a:r>
              <a:rPr lang="en-US" dirty="0"/>
              <a:t>Review Input</a:t>
            </a:r>
          </a:p>
        </p:txBody>
      </p:sp>
      <p:graphicFrame>
        <p:nvGraphicFramePr>
          <p:cNvPr id="6" name="Table 5">
            <a:extLst>
              <a:ext uri="{FF2B5EF4-FFF2-40B4-BE49-F238E27FC236}">
                <a16:creationId xmlns:a16="http://schemas.microsoft.com/office/drawing/2014/main" id="{5C6B3BDF-824D-4813-A75B-E4EB8D85EC14}"/>
              </a:ext>
            </a:extLst>
          </p:cNvPr>
          <p:cNvGraphicFramePr>
            <a:graphicFrameLocks noGrp="1"/>
          </p:cNvGraphicFramePr>
          <p:nvPr>
            <p:extLst>
              <p:ext uri="{D42A27DB-BD31-4B8C-83A1-F6EECF244321}">
                <p14:modId xmlns:p14="http://schemas.microsoft.com/office/powerpoint/2010/main" val="2177786596"/>
              </p:ext>
            </p:extLst>
          </p:nvPr>
        </p:nvGraphicFramePr>
        <p:xfrm>
          <a:off x="1599971" y="1116004"/>
          <a:ext cx="8807332" cy="5432405"/>
        </p:xfrm>
        <a:graphic>
          <a:graphicData uri="http://schemas.openxmlformats.org/drawingml/2006/table">
            <a:tbl>
              <a:tblPr firstRow="1" bandRow="1">
                <a:tableStyleId>{5C22544A-7EE6-4342-B048-85BDC9FD1C3A}</a:tableStyleId>
              </a:tblPr>
              <a:tblGrid>
                <a:gridCol w="2207337">
                  <a:extLst>
                    <a:ext uri="{9D8B030D-6E8A-4147-A177-3AD203B41FA5}">
                      <a16:colId xmlns:a16="http://schemas.microsoft.com/office/drawing/2014/main" val="355789258"/>
                    </a:ext>
                  </a:extLst>
                </a:gridCol>
                <a:gridCol w="2221705">
                  <a:extLst>
                    <a:ext uri="{9D8B030D-6E8A-4147-A177-3AD203B41FA5}">
                      <a16:colId xmlns:a16="http://schemas.microsoft.com/office/drawing/2014/main" val="34489096"/>
                    </a:ext>
                  </a:extLst>
                </a:gridCol>
                <a:gridCol w="2189145">
                  <a:extLst>
                    <a:ext uri="{9D8B030D-6E8A-4147-A177-3AD203B41FA5}">
                      <a16:colId xmlns:a16="http://schemas.microsoft.com/office/drawing/2014/main" val="686626222"/>
                    </a:ext>
                  </a:extLst>
                </a:gridCol>
                <a:gridCol w="2189145">
                  <a:extLst>
                    <a:ext uri="{9D8B030D-6E8A-4147-A177-3AD203B41FA5}">
                      <a16:colId xmlns:a16="http://schemas.microsoft.com/office/drawing/2014/main" val="3228262510"/>
                    </a:ext>
                  </a:extLst>
                </a:gridCol>
              </a:tblGrid>
              <a:tr h="367153">
                <a:tc>
                  <a:txBody>
                    <a:bodyPr/>
                    <a:lstStyle/>
                    <a:p>
                      <a:r>
                        <a:rPr lang="en-US" sz="1600" b="0" dirty="0">
                          <a:solidFill>
                            <a:schemeClr val="tx1"/>
                          </a:solidFill>
                        </a:rPr>
                        <a:t>type</a:t>
                      </a:r>
                    </a:p>
                  </a:txBody>
                  <a:tcPr anchor="ctr">
                    <a:solidFill>
                      <a:schemeClr val="bg1">
                        <a:lumMod val="85000"/>
                      </a:schemeClr>
                    </a:solidFill>
                  </a:tcPr>
                </a:tc>
                <a:tc gridSpan="3">
                  <a:txBody>
                    <a:bodyPr/>
                    <a:lstStyle/>
                    <a:p>
                      <a:r>
                        <a:rPr lang="en-US" sz="1600" b="0" dirty="0">
                          <a:solidFill>
                            <a:schemeClr val="tx1"/>
                          </a:solidFill>
                        </a:rPr>
                        <a:t>Description</a:t>
                      </a:r>
                    </a:p>
                  </a:txBody>
                  <a:tcPr anchor="c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54439026"/>
                  </a:ext>
                </a:extLst>
              </a:tr>
              <a:tr h="367153">
                <a:tc>
                  <a:txBody>
                    <a:bodyPr/>
                    <a:lstStyle/>
                    <a:p>
                      <a:r>
                        <a:rPr lang="en-US" sz="1600" b="0" dirty="0">
                          <a:solidFill>
                            <a:schemeClr val="tx1"/>
                          </a:solidFill>
                        </a:rPr>
                        <a:t>objectives</a:t>
                      </a:r>
                    </a:p>
                  </a:txBody>
                  <a:tcPr anchor="ctr">
                    <a:solidFill>
                      <a:schemeClr val="bg1">
                        <a:lumMod val="85000"/>
                      </a:schemeClr>
                    </a:solidFill>
                  </a:tcPr>
                </a:tc>
                <a:tc gridSpan="3">
                  <a:txBody>
                    <a:bodyPr/>
                    <a:lstStyle/>
                    <a:p>
                      <a:r>
                        <a:rPr lang="en-US" sz="1600" b="0" dirty="0">
                          <a:solidFill>
                            <a:schemeClr val="tx1"/>
                          </a:solidFill>
                        </a:rPr>
                        <a:t>Design a basic system to support L3/L4 Load Balancing</a:t>
                      </a:r>
                    </a:p>
                  </a:txBody>
                  <a:tcPr anchor="c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7411958"/>
                  </a:ext>
                </a:extLst>
              </a:tr>
              <a:tr h="458311">
                <a:tc>
                  <a:txBody>
                    <a:bodyPr/>
                    <a:lstStyle/>
                    <a:p>
                      <a:r>
                        <a:rPr lang="en-US" sz="1600" b="0" dirty="0">
                          <a:solidFill>
                            <a:schemeClr val="tx1"/>
                          </a:solidFill>
                        </a:rPr>
                        <a:t>Main Functional requirements</a:t>
                      </a:r>
                    </a:p>
                  </a:txBody>
                  <a:tcPr anchor="ctr">
                    <a:solidFill>
                      <a:schemeClr val="bg1">
                        <a:lumMod val="85000"/>
                      </a:schemeClr>
                    </a:solidFill>
                  </a:tcPr>
                </a:tc>
                <a:tc gridSpan="3">
                  <a:txBody>
                    <a:bodyPr/>
                    <a:lstStyle/>
                    <a:p>
                      <a:r>
                        <a:rPr lang="en-US" sz="1600" b="0" dirty="0">
                          <a:solidFill>
                            <a:schemeClr val="tx1"/>
                          </a:solidFill>
                        </a:rPr>
                        <a:t>UC-1; UC-2; UC-3;UC4;UC-6</a:t>
                      </a:r>
                    </a:p>
                  </a:txBody>
                  <a:tcPr anchor="c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98575277"/>
                  </a:ext>
                </a:extLst>
              </a:tr>
              <a:tr h="0">
                <a:tc rowSpan="9">
                  <a:txBody>
                    <a:bodyPr/>
                    <a:lstStyle/>
                    <a:p>
                      <a:r>
                        <a:rPr lang="en-US" sz="1600" b="0" dirty="0">
                          <a:solidFill>
                            <a:schemeClr val="tx1"/>
                          </a:solidFill>
                        </a:rPr>
                        <a:t>Quality Attributes</a:t>
                      </a:r>
                    </a:p>
                  </a:txBody>
                  <a:tcPr anchor="ctr">
                    <a:solidFill>
                      <a:schemeClr val="bg1">
                        <a:lumMod val="85000"/>
                      </a:schemeClr>
                    </a:solidFill>
                  </a:tcPr>
                </a:tc>
                <a:tc>
                  <a:txBody>
                    <a:bodyPr/>
                    <a:lstStyle/>
                    <a:p>
                      <a:pPr algn="l"/>
                      <a:r>
                        <a:rPr lang="en-US" sz="1600" b="0" dirty="0">
                          <a:solidFill>
                            <a:schemeClr val="tx1"/>
                          </a:solidFill>
                        </a:rPr>
                        <a:t>QA</a:t>
                      </a:r>
                    </a:p>
                  </a:txBody>
                  <a:tcPr anchor="ctr">
                    <a:solidFill>
                      <a:schemeClr val="bg1">
                        <a:lumMod val="85000"/>
                      </a:schemeClr>
                    </a:solidFill>
                  </a:tcPr>
                </a:tc>
                <a:tc>
                  <a:txBody>
                    <a:bodyPr/>
                    <a:lstStyle/>
                    <a:p>
                      <a:pPr algn="l"/>
                      <a:r>
                        <a:rPr lang="en-US" sz="1600" b="0" dirty="0">
                          <a:solidFill>
                            <a:schemeClr val="tx1"/>
                          </a:solidFill>
                        </a:rPr>
                        <a:t>Priority to Customer</a:t>
                      </a:r>
                    </a:p>
                  </a:txBody>
                  <a:tcPr anchor="ctr">
                    <a:solidFill>
                      <a:schemeClr val="bg1">
                        <a:lumMod val="85000"/>
                      </a:schemeClr>
                    </a:solidFill>
                  </a:tcPr>
                </a:tc>
                <a:tc>
                  <a:txBody>
                    <a:bodyPr/>
                    <a:lstStyle/>
                    <a:p>
                      <a:pPr algn="l"/>
                      <a:r>
                        <a:rPr lang="en-US" sz="1600" b="0" dirty="0">
                          <a:solidFill>
                            <a:schemeClr val="tx1"/>
                          </a:solidFill>
                        </a:rPr>
                        <a:t>Risk to Arch.</a:t>
                      </a:r>
                    </a:p>
                  </a:txBody>
                  <a:tcPr anchor="ctr">
                    <a:solidFill>
                      <a:schemeClr val="bg1">
                        <a:lumMod val="85000"/>
                      </a:schemeClr>
                    </a:solidFill>
                  </a:tcPr>
                </a:tc>
                <a:extLst>
                  <a:ext uri="{0D108BD9-81ED-4DB2-BD59-A6C34878D82A}">
                    <a16:rowId xmlns:a16="http://schemas.microsoft.com/office/drawing/2014/main" val="2298184028"/>
                  </a:ext>
                </a:extLst>
              </a:tr>
              <a:tr h="317277">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QA-1 performance</a:t>
                      </a:r>
                    </a:p>
                  </a:txBody>
                  <a:tcPr anchor="ctr">
                    <a:solidFill>
                      <a:schemeClr val="bg1">
                        <a:lumMod val="85000"/>
                      </a:schemeClr>
                    </a:solidFill>
                  </a:tcPr>
                </a:tc>
                <a:tc>
                  <a:txBody>
                    <a:bodyPr/>
                    <a:lstStyle/>
                    <a:p>
                      <a:pPr algn="l"/>
                      <a:r>
                        <a:rPr lang="en-US" sz="1600" b="0" dirty="0">
                          <a:solidFill>
                            <a:schemeClr val="tx1"/>
                          </a:solidFill>
                        </a:rPr>
                        <a:t>high</a:t>
                      </a:r>
                    </a:p>
                  </a:txBody>
                  <a:tcPr anchor="ctr">
                    <a:solidFill>
                      <a:schemeClr val="bg1">
                        <a:lumMod val="85000"/>
                      </a:schemeClr>
                    </a:solidFill>
                  </a:tcPr>
                </a:tc>
                <a:tc>
                  <a:txBody>
                    <a:bodyPr/>
                    <a:lstStyle/>
                    <a:p>
                      <a:pPr algn="l"/>
                      <a:r>
                        <a:rPr lang="en-US" sz="1600" b="0" dirty="0">
                          <a:solidFill>
                            <a:schemeClr val="tx1"/>
                          </a:solidFill>
                        </a:rPr>
                        <a:t>high</a:t>
                      </a:r>
                    </a:p>
                  </a:txBody>
                  <a:tcPr anchor="ctr">
                    <a:solidFill>
                      <a:schemeClr val="bg1">
                        <a:lumMod val="85000"/>
                      </a:schemeClr>
                    </a:solidFill>
                  </a:tcPr>
                </a:tc>
                <a:extLst>
                  <a:ext uri="{0D108BD9-81ED-4DB2-BD59-A6C34878D82A}">
                    <a16:rowId xmlns:a16="http://schemas.microsoft.com/office/drawing/2014/main" val="1356622941"/>
                  </a:ext>
                </a:extLst>
              </a:tr>
              <a:tr h="267855">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QA-2 Configurability</a:t>
                      </a:r>
                    </a:p>
                  </a:txBody>
                  <a:tcPr anchor="ctr">
                    <a:solidFill>
                      <a:schemeClr val="bg1">
                        <a:lumMod val="85000"/>
                      </a:schemeClr>
                    </a:solidFill>
                  </a:tcPr>
                </a:tc>
                <a:tc>
                  <a:txBody>
                    <a:bodyPr/>
                    <a:lstStyle/>
                    <a:p>
                      <a:pPr algn="l"/>
                      <a:r>
                        <a:rPr lang="en-US" sz="1600" b="0" dirty="0">
                          <a:solidFill>
                            <a:schemeClr val="tx1"/>
                          </a:solidFill>
                        </a:rPr>
                        <a:t>high</a:t>
                      </a:r>
                    </a:p>
                  </a:txBody>
                  <a:tcPr anchor="ctr">
                    <a:solidFill>
                      <a:schemeClr val="bg1">
                        <a:lumMod val="85000"/>
                      </a:schemeClr>
                    </a:solidFill>
                  </a:tcPr>
                </a:tc>
                <a:tc>
                  <a:txBody>
                    <a:bodyPr/>
                    <a:lstStyle/>
                    <a:p>
                      <a:pPr algn="l"/>
                      <a:r>
                        <a:rPr lang="en-US" sz="1600" b="0" dirty="0">
                          <a:solidFill>
                            <a:schemeClr val="tx1"/>
                          </a:solidFill>
                        </a:rPr>
                        <a:t>low</a:t>
                      </a:r>
                    </a:p>
                  </a:txBody>
                  <a:tcPr anchor="ctr">
                    <a:solidFill>
                      <a:schemeClr val="bg1">
                        <a:lumMod val="85000"/>
                      </a:schemeClr>
                    </a:solidFill>
                  </a:tcPr>
                </a:tc>
                <a:extLst>
                  <a:ext uri="{0D108BD9-81ED-4DB2-BD59-A6C34878D82A}">
                    <a16:rowId xmlns:a16="http://schemas.microsoft.com/office/drawing/2014/main" val="3397389873"/>
                  </a:ext>
                </a:extLst>
              </a:tr>
              <a:tr h="229289">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QA-3</a:t>
                      </a:r>
                      <a:r>
                        <a:rPr lang="en-US" sz="1600" b="0" dirty="0">
                          <a:solidFill>
                            <a:schemeClr val="tx1"/>
                          </a:solidFill>
                        </a:rPr>
                        <a:t> </a:t>
                      </a:r>
                      <a:r>
                        <a:rPr lang="en-US" sz="1600" b="0" dirty="0"/>
                        <a:t>Robustness</a:t>
                      </a:r>
                    </a:p>
                  </a:txBody>
                  <a:tcPr anchor="ctr">
                    <a:solidFill>
                      <a:schemeClr val="bg1">
                        <a:lumMod val="85000"/>
                      </a:schemeClr>
                    </a:solidFill>
                  </a:tcPr>
                </a:tc>
                <a:tc>
                  <a:txBody>
                    <a:bodyPr/>
                    <a:lstStyle/>
                    <a:p>
                      <a:pPr algn="l"/>
                      <a:r>
                        <a:rPr lang="en-US" sz="1600" b="0" dirty="0">
                          <a:solidFill>
                            <a:schemeClr val="tx1"/>
                          </a:solidFill>
                        </a:rPr>
                        <a:t>middle</a:t>
                      </a:r>
                    </a:p>
                  </a:txBody>
                  <a:tcPr anchor="ctr">
                    <a:solidFill>
                      <a:schemeClr val="bg1">
                        <a:lumMod val="85000"/>
                      </a:schemeClr>
                    </a:solidFill>
                  </a:tcPr>
                </a:tc>
                <a:tc>
                  <a:txBody>
                    <a:bodyPr/>
                    <a:lstStyle/>
                    <a:p>
                      <a:pPr algn="l"/>
                      <a:r>
                        <a:rPr lang="en-US" sz="1600" b="0" dirty="0">
                          <a:solidFill>
                            <a:schemeClr val="tx1"/>
                          </a:solidFill>
                        </a:rPr>
                        <a:t>high</a:t>
                      </a:r>
                    </a:p>
                  </a:txBody>
                  <a:tcPr anchor="ctr">
                    <a:solidFill>
                      <a:schemeClr val="bg1">
                        <a:lumMod val="85000"/>
                      </a:schemeClr>
                    </a:solidFill>
                  </a:tcPr>
                </a:tc>
                <a:extLst>
                  <a:ext uri="{0D108BD9-81ED-4DB2-BD59-A6C34878D82A}">
                    <a16:rowId xmlns:a16="http://schemas.microsoft.com/office/drawing/2014/main" val="3080986918"/>
                  </a:ext>
                </a:extLst>
              </a:tr>
              <a:tr h="305540">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QA-4</a:t>
                      </a:r>
                      <a:r>
                        <a:rPr lang="en-US" sz="1600" b="0" dirty="0">
                          <a:solidFill>
                            <a:schemeClr val="tx1"/>
                          </a:solidFill>
                        </a:rPr>
                        <a:t>  </a:t>
                      </a:r>
                      <a:r>
                        <a:rPr lang="en-US" sz="1600" b="0" dirty="0"/>
                        <a:t>Scalability</a:t>
                      </a:r>
                    </a:p>
                  </a:txBody>
                  <a:tcPr anchor="ctr">
                    <a:solidFill>
                      <a:schemeClr val="bg1">
                        <a:lumMod val="85000"/>
                      </a:schemeClr>
                    </a:solidFill>
                  </a:tcPr>
                </a:tc>
                <a:tc>
                  <a:txBody>
                    <a:bodyPr/>
                    <a:lstStyle/>
                    <a:p>
                      <a:pPr algn="l"/>
                      <a:r>
                        <a:rPr lang="en-US" sz="1600" b="0" dirty="0">
                          <a:solidFill>
                            <a:schemeClr val="tx1"/>
                          </a:solidFill>
                        </a:rPr>
                        <a:t>high</a:t>
                      </a:r>
                    </a:p>
                  </a:txBody>
                  <a:tcPr anchor="ctr">
                    <a:solidFill>
                      <a:schemeClr val="bg1">
                        <a:lumMod val="85000"/>
                      </a:schemeClr>
                    </a:solidFill>
                  </a:tcPr>
                </a:tc>
                <a:tc>
                  <a:txBody>
                    <a:bodyPr/>
                    <a:lstStyle/>
                    <a:p>
                      <a:pPr algn="l"/>
                      <a:r>
                        <a:rPr lang="en-US" sz="1600" b="0" dirty="0">
                          <a:solidFill>
                            <a:schemeClr val="tx1"/>
                          </a:solidFill>
                        </a:rPr>
                        <a:t>high</a:t>
                      </a:r>
                    </a:p>
                  </a:txBody>
                  <a:tcPr anchor="ctr">
                    <a:solidFill>
                      <a:schemeClr val="bg1">
                        <a:lumMod val="85000"/>
                      </a:schemeClr>
                    </a:solidFill>
                  </a:tcPr>
                </a:tc>
                <a:extLst>
                  <a:ext uri="{0D108BD9-81ED-4DB2-BD59-A6C34878D82A}">
                    <a16:rowId xmlns:a16="http://schemas.microsoft.com/office/drawing/2014/main" val="3859112598"/>
                  </a:ext>
                </a:extLst>
              </a:tr>
              <a:tr h="274987">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QA-5  Availability</a:t>
                      </a:r>
                    </a:p>
                  </a:txBody>
                  <a:tcPr anchor="ctr">
                    <a:solidFill>
                      <a:schemeClr val="bg1">
                        <a:lumMod val="85000"/>
                      </a:schemeClr>
                    </a:solidFill>
                  </a:tcPr>
                </a:tc>
                <a:tc>
                  <a:txBody>
                    <a:bodyPr/>
                    <a:lstStyle/>
                    <a:p>
                      <a:pPr algn="l"/>
                      <a:r>
                        <a:rPr lang="en-US" sz="1600" b="0" dirty="0">
                          <a:solidFill>
                            <a:schemeClr val="tx1"/>
                          </a:solidFill>
                        </a:rPr>
                        <a:t>high</a:t>
                      </a:r>
                    </a:p>
                  </a:txBody>
                  <a:tcPr anchor="ctr">
                    <a:solidFill>
                      <a:schemeClr val="bg1">
                        <a:lumMod val="85000"/>
                      </a:schemeClr>
                    </a:solidFill>
                  </a:tcPr>
                </a:tc>
                <a:tc>
                  <a:txBody>
                    <a:bodyPr/>
                    <a:lstStyle/>
                    <a:p>
                      <a:pPr algn="l"/>
                      <a:r>
                        <a:rPr lang="en-US" sz="1600" b="0" dirty="0">
                          <a:solidFill>
                            <a:schemeClr val="tx1"/>
                          </a:solidFill>
                        </a:rPr>
                        <a:t>high</a:t>
                      </a:r>
                    </a:p>
                  </a:txBody>
                  <a:tcPr anchor="ctr">
                    <a:solidFill>
                      <a:schemeClr val="bg1">
                        <a:lumMod val="85000"/>
                      </a:schemeClr>
                    </a:solidFill>
                  </a:tcPr>
                </a:tc>
                <a:extLst>
                  <a:ext uri="{0D108BD9-81ED-4DB2-BD59-A6C34878D82A}">
                    <a16:rowId xmlns:a16="http://schemas.microsoft.com/office/drawing/2014/main" val="2206275374"/>
                  </a:ext>
                </a:extLst>
              </a:tr>
              <a:tr h="274987">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QA-6  Security</a:t>
                      </a:r>
                    </a:p>
                  </a:txBody>
                  <a:tcPr anchor="ctr">
                    <a:solidFill>
                      <a:schemeClr val="bg1">
                        <a:lumMod val="85000"/>
                      </a:schemeClr>
                    </a:solidFill>
                  </a:tcPr>
                </a:tc>
                <a:tc>
                  <a:txBody>
                    <a:bodyPr/>
                    <a:lstStyle/>
                    <a:p>
                      <a:pPr algn="l"/>
                      <a:r>
                        <a:rPr lang="en-US" sz="1600" b="0" dirty="0">
                          <a:solidFill>
                            <a:schemeClr val="tx1"/>
                          </a:solidFill>
                        </a:rPr>
                        <a:t>Middle</a:t>
                      </a:r>
                    </a:p>
                  </a:txBody>
                  <a:tcPr anchor="ctr">
                    <a:solidFill>
                      <a:schemeClr val="bg1">
                        <a:lumMod val="85000"/>
                      </a:schemeClr>
                    </a:solidFill>
                  </a:tcPr>
                </a:tc>
                <a:tc>
                  <a:txBody>
                    <a:bodyPr/>
                    <a:lstStyle/>
                    <a:p>
                      <a:pPr algn="l"/>
                      <a:r>
                        <a:rPr lang="en-US" sz="1600" b="0" dirty="0">
                          <a:solidFill>
                            <a:schemeClr val="tx1"/>
                          </a:solidFill>
                        </a:rPr>
                        <a:t>low</a:t>
                      </a:r>
                    </a:p>
                  </a:txBody>
                  <a:tcPr anchor="ctr">
                    <a:solidFill>
                      <a:schemeClr val="bg1">
                        <a:lumMod val="85000"/>
                      </a:schemeClr>
                    </a:solidFill>
                  </a:tcPr>
                </a:tc>
                <a:extLst>
                  <a:ext uri="{0D108BD9-81ED-4DB2-BD59-A6C34878D82A}">
                    <a16:rowId xmlns:a16="http://schemas.microsoft.com/office/drawing/2014/main" val="197797461"/>
                  </a:ext>
                </a:extLst>
              </a:tr>
              <a:tr h="274987">
                <a:tc vMerge="1">
                  <a:txBody>
                    <a:bodyPr/>
                    <a:lstStyle/>
                    <a:p>
                      <a:endParaRPr lang="en-US" sz="1600" b="0" dirty="0">
                        <a:solidFill>
                          <a:schemeClr val="tx1"/>
                        </a:solidFill>
                      </a:endParaRPr>
                    </a:p>
                  </a:txBody>
                  <a:tcPr anchor="ctr">
                    <a:solidFill>
                      <a:schemeClr val="bg1">
                        <a:lumMod val="85000"/>
                      </a:schemeClr>
                    </a:solidFill>
                  </a:tcPr>
                </a:tc>
                <a:tc>
                  <a:txBody>
                    <a:bodyPr/>
                    <a:lstStyle/>
                    <a:p>
                      <a:r>
                        <a:rPr lang="en-US" sz="1600" b="0" dirty="0">
                          <a:solidFill>
                            <a:schemeClr val="tx1"/>
                          </a:solidFill>
                        </a:rPr>
                        <a:t>QA-7 Recoverability</a:t>
                      </a:r>
                    </a:p>
                  </a:txBody>
                  <a:tcPr>
                    <a:solidFill>
                      <a:schemeClr val="bg1">
                        <a:lumMod val="85000"/>
                      </a:schemeClr>
                    </a:solidFill>
                  </a:tcPr>
                </a:tc>
                <a:tc>
                  <a:txBody>
                    <a:bodyPr/>
                    <a:lstStyle/>
                    <a:p>
                      <a:r>
                        <a:rPr lang="en-US" sz="1600" b="0" dirty="0">
                          <a:solidFill>
                            <a:schemeClr val="tx1"/>
                          </a:solidFill>
                        </a:rPr>
                        <a:t>High</a:t>
                      </a:r>
                    </a:p>
                  </a:txBody>
                  <a:tcPr>
                    <a:solidFill>
                      <a:schemeClr val="bg1">
                        <a:lumMod val="85000"/>
                      </a:schemeClr>
                    </a:solidFill>
                  </a:tcPr>
                </a:tc>
                <a:tc>
                  <a:txBody>
                    <a:bodyPr/>
                    <a:lstStyle/>
                    <a:p>
                      <a:pPr algn="l"/>
                      <a:r>
                        <a:rPr lang="en-US" sz="1600" b="0" dirty="0">
                          <a:solidFill>
                            <a:schemeClr val="tx1"/>
                          </a:solidFill>
                        </a:rPr>
                        <a:t>Middle</a:t>
                      </a:r>
                    </a:p>
                  </a:txBody>
                  <a:tcPr anchor="ctr">
                    <a:solidFill>
                      <a:schemeClr val="bg1">
                        <a:lumMod val="85000"/>
                      </a:schemeClr>
                    </a:solidFill>
                  </a:tcPr>
                </a:tc>
                <a:extLst>
                  <a:ext uri="{0D108BD9-81ED-4DB2-BD59-A6C34878D82A}">
                    <a16:rowId xmlns:a16="http://schemas.microsoft.com/office/drawing/2014/main" val="1845657560"/>
                  </a:ext>
                </a:extLst>
              </a:tr>
              <a:tr h="274987">
                <a:tc vMerge="1">
                  <a:txBody>
                    <a:bodyPr/>
                    <a:lstStyle/>
                    <a:p>
                      <a:endParaRPr lang="en-US" sz="1600" b="0" dirty="0">
                        <a:solidFill>
                          <a:schemeClr val="tx1"/>
                        </a:solidFill>
                      </a:endParaRPr>
                    </a:p>
                  </a:txBody>
                  <a:tcPr anchor="ctr">
                    <a:solidFill>
                      <a:schemeClr val="bg1">
                        <a:lumMod val="85000"/>
                      </a:schemeClr>
                    </a:solidFill>
                  </a:tcPr>
                </a:tc>
                <a:tc>
                  <a:txBody>
                    <a:bodyPr/>
                    <a:lstStyle/>
                    <a:p>
                      <a:r>
                        <a:rPr lang="en-US" sz="1600" b="0" dirty="0">
                          <a:solidFill>
                            <a:schemeClr val="tx1"/>
                          </a:solidFill>
                        </a:rPr>
                        <a:t>QA-8 Resiliency</a:t>
                      </a:r>
                    </a:p>
                  </a:txBody>
                  <a:tcPr>
                    <a:solidFill>
                      <a:schemeClr val="bg1">
                        <a:lumMod val="85000"/>
                      </a:schemeClr>
                    </a:solidFill>
                  </a:tcPr>
                </a:tc>
                <a:tc>
                  <a:txBody>
                    <a:bodyPr/>
                    <a:lstStyle/>
                    <a:p>
                      <a:r>
                        <a:rPr lang="en-US" sz="1600" b="0" dirty="0">
                          <a:solidFill>
                            <a:schemeClr val="tx1"/>
                          </a:solidFill>
                        </a:rPr>
                        <a:t>Low</a:t>
                      </a:r>
                    </a:p>
                  </a:txBody>
                  <a:tcPr>
                    <a:solidFill>
                      <a:schemeClr val="bg1">
                        <a:lumMod val="85000"/>
                      </a:schemeClr>
                    </a:solidFill>
                  </a:tcPr>
                </a:tc>
                <a:tc>
                  <a:txBody>
                    <a:bodyPr/>
                    <a:lstStyle/>
                    <a:p>
                      <a:pPr algn="l"/>
                      <a:r>
                        <a:rPr lang="en-US" sz="1600" b="0" dirty="0">
                          <a:solidFill>
                            <a:schemeClr val="tx1"/>
                          </a:solidFill>
                        </a:rPr>
                        <a:t>high</a:t>
                      </a:r>
                    </a:p>
                  </a:txBody>
                  <a:tcPr anchor="ctr">
                    <a:solidFill>
                      <a:schemeClr val="bg1">
                        <a:lumMod val="85000"/>
                      </a:schemeClr>
                    </a:solidFill>
                  </a:tcPr>
                </a:tc>
                <a:extLst>
                  <a:ext uri="{0D108BD9-81ED-4DB2-BD59-A6C34878D82A}">
                    <a16:rowId xmlns:a16="http://schemas.microsoft.com/office/drawing/2014/main" val="3396234218"/>
                  </a:ext>
                </a:extLst>
              </a:tr>
              <a:tr h="367153">
                <a:tc>
                  <a:txBody>
                    <a:bodyPr/>
                    <a:lstStyle/>
                    <a:p>
                      <a:r>
                        <a:rPr lang="en-US" sz="1600" b="0" dirty="0">
                          <a:solidFill>
                            <a:schemeClr val="tx1"/>
                          </a:solidFill>
                        </a:rPr>
                        <a:t>Constraints.</a:t>
                      </a:r>
                    </a:p>
                  </a:txBody>
                  <a:tcPr anchor="ctr">
                    <a:solidFill>
                      <a:schemeClr val="bg1">
                        <a:lumMod val="85000"/>
                      </a:schemeClr>
                    </a:solidFill>
                  </a:tcPr>
                </a:tc>
                <a:tc gridSpan="3">
                  <a:txBody>
                    <a:bodyPr/>
                    <a:lstStyle/>
                    <a:p>
                      <a:r>
                        <a:rPr lang="en-US" sz="1600" b="0" dirty="0">
                          <a:solidFill>
                            <a:schemeClr val="tx1"/>
                          </a:solidFill>
                        </a:rPr>
                        <a:t>CD-1; CD-2; CD-3; </a:t>
                      </a:r>
                    </a:p>
                  </a:txBody>
                  <a:tcPr anchor="c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95412157"/>
                  </a:ext>
                </a:extLst>
              </a:tr>
              <a:tr h="367153">
                <a:tc>
                  <a:txBody>
                    <a:bodyPr/>
                    <a:lstStyle/>
                    <a:p>
                      <a:r>
                        <a:rPr lang="en-US" sz="1600" b="0" dirty="0">
                          <a:solidFill>
                            <a:schemeClr val="tx1"/>
                          </a:solidFill>
                        </a:rPr>
                        <a:t>Concerns</a:t>
                      </a:r>
                    </a:p>
                  </a:txBody>
                  <a:tcPr anchor="ctr">
                    <a:solidFill>
                      <a:schemeClr val="bg1">
                        <a:lumMod val="85000"/>
                      </a:schemeClr>
                    </a:solidFill>
                  </a:tcPr>
                </a:tc>
                <a:tc gridSpan="3">
                  <a:txBody>
                    <a:bodyPr/>
                    <a:lstStyle/>
                    <a:p>
                      <a:r>
                        <a:rPr lang="en-US" sz="1600" b="0" dirty="0">
                          <a:solidFill>
                            <a:schemeClr val="tx1"/>
                          </a:solidFill>
                        </a:rPr>
                        <a:t>All</a:t>
                      </a:r>
                    </a:p>
                  </a:txBody>
                  <a:tcPr anchor="c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33803868"/>
                  </a:ext>
                </a:extLst>
              </a:tr>
              <a:tr h="367153">
                <a:tc>
                  <a:txBody>
                    <a:bodyPr/>
                    <a:lstStyle/>
                    <a:p>
                      <a:r>
                        <a:rPr lang="en-US" sz="1600" b="0" dirty="0">
                          <a:solidFill>
                            <a:schemeClr val="tx1"/>
                          </a:solidFill>
                        </a:rPr>
                        <a:t>Current Arch.</a:t>
                      </a:r>
                    </a:p>
                  </a:txBody>
                  <a:tcPr anchor="ctr">
                    <a:solidFill>
                      <a:schemeClr val="bg1">
                        <a:lumMod val="85000"/>
                      </a:schemeClr>
                    </a:solidFill>
                  </a:tcPr>
                </a:tc>
                <a:tc gridSpan="3">
                  <a:txBody>
                    <a:bodyPr/>
                    <a:lstStyle/>
                    <a:p>
                      <a:endParaRPr lang="en-US" sz="1600" b="0" dirty="0">
                        <a:solidFill>
                          <a:schemeClr val="tx1"/>
                        </a:solidFill>
                      </a:endParaRPr>
                    </a:p>
                  </a:txBody>
                  <a:tcPr anchor="c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54890675"/>
                  </a:ext>
                </a:extLst>
              </a:tr>
            </a:tbl>
          </a:graphicData>
        </a:graphic>
      </p:graphicFrame>
    </p:spTree>
    <p:extLst>
      <p:ext uri="{BB962C8B-B14F-4D97-AF65-F5344CB8AC3E}">
        <p14:creationId xmlns:p14="http://schemas.microsoft.com/office/powerpoint/2010/main" val="1293761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E2DC-FCBB-4438-BBE4-6CA13E2E61BA}"/>
              </a:ext>
            </a:extLst>
          </p:cNvPr>
          <p:cNvSpPr>
            <a:spLocks noGrp="1"/>
          </p:cNvSpPr>
          <p:nvPr>
            <p:ph type="title"/>
          </p:nvPr>
        </p:nvSpPr>
        <p:spPr/>
        <p:txBody>
          <a:bodyPr>
            <a:normAutofit/>
          </a:bodyPr>
          <a:lstStyle/>
          <a:p>
            <a:pPr marL="285750" indent="-285750"/>
            <a:r>
              <a:rPr lang="en-US" dirty="0"/>
              <a:t>Iteration 1.  System Architecture</a:t>
            </a:r>
            <a:br>
              <a:rPr lang="en-US" dirty="0"/>
            </a:br>
            <a:endParaRPr lang="en-US" dirty="0"/>
          </a:p>
        </p:txBody>
      </p:sp>
      <p:sp>
        <p:nvSpPr>
          <p:cNvPr id="3" name="Content Placeholder 2">
            <a:extLst>
              <a:ext uri="{FF2B5EF4-FFF2-40B4-BE49-F238E27FC236}">
                <a16:creationId xmlns:a16="http://schemas.microsoft.com/office/drawing/2014/main" id="{B032D6EC-3C0B-4E0E-A967-7BA317FCCAC6}"/>
              </a:ext>
            </a:extLst>
          </p:cNvPr>
          <p:cNvSpPr>
            <a:spLocks noGrp="1"/>
          </p:cNvSpPr>
          <p:nvPr>
            <p:ph idx="1"/>
          </p:nvPr>
        </p:nvSpPr>
        <p:spPr>
          <a:xfrm>
            <a:off x="838200" y="1570982"/>
            <a:ext cx="10515600" cy="4351338"/>
          </a:xfrm>
        </p:spPr>
        <p:txBody>
          <a:bodyPr>
            <a:normAutofit/>
          </a:bodyPr>
          <a:lstStyle/>
          <a:p>
            <a:pPr marL="285750" indent="-285750"/>
            <a:r>
              <a:rPr lang="en-US" dirty="0"/>
              <a:t>Goals in this Iteration</a:t>
            </a:r>
          </a:p>
          <a:p>
            <a:pPr marL="285750" indent="-285750"/>
            <a:r>
              <a:rPr lang="en-US" dirty="0"/>
              <a:t>Inputs in this Iteration</a:t>
            </a:r>
          </a:p>
          <a:p>
            <a:pPr marL="285750" indent="-285750"/>
            <a:r>
              <a:rPr lang="en-US" dirty="0"/>
              <a:t>design concepts that satisfy the inputs considered in the iteration</a:t>
            </a:r>
          </a:p>
          <a:p>
            <a:pPr marL="285750" indent="-285750"/>
            <a:r>
              <a:rPr lang="en-US" dirty="0"/>
              <a:t>Instantiating architectural elements, allocating responsibilities and defining interfaces</a:t>
            </a:r>
          </a:p>
          <a:p>
            <a:pPr marL="285750" indent="-285750"/>
            <a:r>
              <a:rPr lang="en-US" dirty="0"/>
              <a:t>Sketch views and record design decisions</a:t>
            </a:r>
          </a:p>
          <a:p>
            <a:pPr marL="285750" indent="-285750"/>
            <a:r>
              <a:rPr lang="en-US" dirty="0"/>
              <a:t>Perform analysis of current design and review iteration goal and design objectives</a:t>
            </a:r>
          </a:p>
          <a:p>
            <a:endParaRPr lang="en-US" dirty="0"/>
          </a:p>
        </p:txBody>
      </p:sp>
    </p:spTree>
    <p:extLst>
      <p:ext uri="{BB962C8B-B14F-4D97-AF65-F5344CB8AC3E}">
        <p14:creationId xmlns:p14="http://schemas.microsoft.com/office/powerpoint/2010/main" val="835410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E2DC-FCBB-4438-BBE4-6CA13E2E61BA}"/>
              </a:ext>
            </a:extLst>
          </p:cNvPr>
          <p:cNvSpPr>
            <a:spLocks noGrp="1"/>
          </p:cNvSpPr>
          <p:nvPr>
            <p:ph type="title"/>
          </p:nvPr>
        </p:nvSpPr>
        <p:spPr/>
        <p:txBody>
          <a:bodyPr>
            <a:normAutofit/>
          </a:bodyPr>
          <a:lstStyle/>
          <a:p>
            <a:pPr marL="285750" indent="-285750"/>
            <a:r>
              <a:rPr lang="en-US" dirty="0"/>
              <a:t>Sprint Goal</a:t>
            </a:r>
            <a:br>
              <a:rPr lang="en-US" dirty="0"/>
            </a:br>
            <a:endParaRPr lang="en-US" dirty="0"/>
          </a:p>
        </p:txBody>
      </p:sp>
      <p:sp>
        <p:nvSpPr>
          <p:cNvPr id="3" name="Content Placeholder 2">
            <a:extLst>
              <a:ext uri="{FF2B5EF4-FFF2-40B4-BE49-F238E27FC236}">
                <a16:creationId xmlns:a16="http://schemas.microsoft.com/office/drawing/2014/main" id="{B032D6EC-3C0B-4E0E-A967-7BA317FCCAC6}"/>
              </a:ext>
            </a:extLst>
          </p:cNvPr>
          <p:cNvSpPr>
            <a:spLocks noGrp="1"/>
          </p:cNvSpPr>
          <p:nvPr>
            <p:ph idx="1"/>
          </p:nvPr>
        </p:nvSpPr>
        <p:spPr>
          <a:xfrm>
            <a:off x="838200" y="1570982"/>
            <a:ext cx="10515600" cy="4351338"/>
          </a:xfrm>
        </p:spPr>
        <p:txBody>
          <a:bodyPr>
            <a:normAutofit/>
          </a:bodyPr>
          <a:lstStyle/>
          <a:p>
            <a:pPr marL="0" indent="0">
              <a:buNone/>
            </a:pPr>
            <a:r>
              <a:rPr lang="en-US" dirty="0"/>
              <a:t>To complete the system architecture for L3/L4 Load Balancing.</a:t>
            </a:r>
          </a:p>
        </p:txBody>
      </p:sp>
    </p:spTree>
    <p:extLst>
      <p:ext uri="{BB962C8B-B14F-4D97-AF65-F5344CB8AC3E}">
        <p14:creationId xmlns:p14="http://schemas.microsoft.com/office/powerpoint/2010/main" val="739683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E2DC-FCBB-4438-BBE4-6CA13E2E61BA}"/>
              </a:ext>
            </a:extLst>
          </p:cNvPr>
          <p:cNvSpPr>
            <a:spLocks noGrp="1"/>
          </p:cNvSpPr>
          <p:nvPr>
            <p:ph type="title"/>
          </p:nvPr>
        </p:nvSpPr>
        <p:spPr/>
        <p:txBody>
          <a:bodyPr>
            <a:normAutofit/>
          </a:bodyPr>
          <a:lstStyle/>
          <a:p>
            <a:pPr marL="285750" indent="-285750"/>
            <a:r>
              <a:rPr lang="en-US" dirty="0"/>
              <a:t>Inputs in this sprint</a:t>
            </a:r>
          </a:p>
        </p:txBody>
      </p:sp>
      <p:sp>
        <p:nvSpPr>
          <p:cNvPr id="3" name="Content Placeholder 2">
            <a:extLst>
              <a:ext uri="{FF2B5EF4-FFF2-40B4-BE49-F238E27FC236}">
                <a16:creationId xmlns:a16="http://schemas.microsoft.com/office/drawing/2014/main" id="{B032D6EC-3C0B-4E0E-A967-7BA317FCCAC6}"/>
              </a:ext>
            </a:extLst>
          </p:cNvPr>
          <p:cNvSpPr>
            <a:spLocks noGrp="1"/>
          </p:cNvSpPr>
          <p:nvPr>
            <p:ph idx="1"/>
          </p:nvPr>
        </p:nvSpPr>
        <p:spPr>
          <a:xfrm>
            <a:off x="838199" y="1570982"/>
            <a:ext cx="10146175" cy="628936"/>
          </a:xfrm>
        </p:spPr>
        <p:txBody>
          <a:bodyPr>
            <a:normAutofit fontScale="85000" lnSpcReduction="10000"/>
          </a:bodyPr>
          <a:lstStyle/>
          <a:p>
            <a:pPr marL="0" indent="0">
              <a:buNone/>
            </a:pPr>
            <a:r>
              <a:rPr lang="en-US" dirty="0"/>
              <a:t>This is the first design for L3/L4 load balancing system, limited to all constraints. </a:t>
            </a:r>
          </a:p>
        </p:txBody>
      </p:sp>
      <p:graphicFrame>
        <p:nvGraphicFramePr>
          <p:cNvPr id="6" name="Table 5">
            <a:extLst>
              <a:ext uri="{FF2B5EF4-FFF2-40B4-BE49-F238E27FC236}">
                <a16:creationId xmlns:a16="http://schemas.microsoft.com/office/drawing/2014/main" id="{F6AF23F1-B9FC-4B05-8202-807376ACDB00}"/>
              </a:ext>
            </a:extLst>
          </p:cNvPr>
          <p:cNvGraphicFramePr>
            <a:graphicFrameLocks noGrp="1"/>
          </p:cNvGraphicFramePr>
          <p:nvPr>
            <p:extLst>
              <p:ext uri="{D42A27DB-BD31-4B8C-83A1-F6EECF244321}">
                <p14:modId xmlns:p14="http://schemas.microsoft.com/office/powerpoint/2010/main" val="1569352805"/>
              </p:ext>
            </p:extLst>
          </p:nvPr>
        </p:nvGraphicFramePr>
        <p:xfrm>
          <a:off x="965522" y="2199918"/>
          <a:ext cx="7962047" cy="1677602"/>
        </p:xfrm>
        <a:graphic>
          <a:graphicData uri="http://schemas.openxmlformats.org/drawingml/2006/table">
            <a:tbl>
              <a:tblPr firstRow="1" bandRow="1">
                <a:tableStyleId>{5C22544A-7EE6-4342-B048-85BDC9FD1C3A}</a:tableStyleId>
              </a:tblPr>
              <a:tblGrid>
                <a:gridCol w="1082335">
                  <a:extLst>
                    <a:ext uri="{9D8B030D-6E8A-4147-A177-3AD203B41FA5}">
                      <a16:colId xmlns:a16="http://schemas.microsoft.com/office/drawing/2014/main" val="1428310487"/>
                    </a:ext>
                  </a:extLst>
                </a:gridCol>
                <a:gridCol w="6879712">
                  <a:extLst>
                    <a:ext uri="{9D8B030D-6E8A-4147-A177-3AD203B41FA5}">
                      <a16:colId xmlns:a16="http://schemas.microsoft.com/office/drawing/2014/main" val="327869481"/>
                    </a:ext>
                  </a:extLst>
                </a:gridCol>
              </a:tblGrid>
              <a:tr h="573842">
                <a:tc>
                  <a:txBody>
                    <a:bodyPr/>
                    <a:lstStyle/>
                    <a:p>
                      <a:r>
                        <a:rPr lang="en-US" sz="1600" b="0" dirty="0">
                          <a:solidFill>
                            <a:schemeClr val="tx1"/>
                          </a:solidFill>
                        </a:rPr>
                        <a:t>Concern-1</a:t>
                      </a:r>
                    </a:p>
                  </a:txBody>
                  <a:tcPr anchor="ctr">
                    <a:solidFill>
                      <a:schemeClr val="bg1">
                        <a:lumMod val="65000"/>
                      </a:schemeClr>
                    </a:solidFill>
                  </a:tcPr>
                </a:tc>
                <a:tc>
                  <a:txBody>
                    <a:bodyPr/>
                    <a:lstStyle/>
                    <a:p>
                      <a:r>
                        <a:rPr lang="en-US" sz="1600" b="0" dirty="0">
                          <a:solidFill>
                            <a:schemeClr val="tx1"/>
                          </a:solidFill>
                        </a:rPr>
                        <a:t>Build up the first initial Arch Version</a:t>
                      </a:r>
                    </a:p>
                  </a:txBody>
                  <a:tcPr anchor="ctr">
                    <a:solidFill>
                      <a:schemeClr val="bg1">
                        <a:lumMod val="65000"/>
                      </a:schemeClr>
                    </a:solidFill>
                  </a:tcPr>
                </a:tc>
                <a:extLst>
                  <a:ext uri="{0D108BD9-81ED-4DB2-BD59-A6C34878D82A}">
                    <a16:rowId xmlns:a16="http://schemas.microsoft.com/office/drawing/2014/main" val="416648492"/>
                  </a:ext>
                </a:extLst>
              </a:tr>
              <a:tr h="551880">
                <a:tc>
                  <a:txBody>
                    <a:bodyPr/>
                    <a:lstStyle/>
                    <a:p>
                      <a:r>
                        <a:rPr lang="en-US" sz="1600" dirty="0"/>
                        <a:t>Concern-2</a:t>
                      </a:r>
                    </a:p>
                  </a:txBody>
                  <a:tcPr anchor="ctr">
                    <a:solidFill>
                      <a:schemeClr val="bg1">
                        <a:lumMod val="65000"/>
                      </a:schemeClr>
                    </a:solidFill>
                  </a:tcPr>
                </a:tc>
                <a:tc>
                  <a:txBody>
                    <a:bodyPr/>
                    <a:lstStyle/>
                    <a:p>
                      <a:r>
                        <a:rPr lang="en-US" sz="1600" dirty="0"/>
                        <a:t>External Router High Availability Solutions</a:t>
                      </a:r>
                    </a:p>
                  </a:txBody>
                  <a:tcPr anchor="ctr">
                    <a:solidFill>
                      <a:schemeClr val="bg1">
                        <a:lumMod val="65000"/>
                      </a:schemeClr>
                    </a:solidFill>
                  </a:tcPr>
                </a:tc>
                <a:extLst>
                  <a:ext uri="{0D108BD9-81ED-4DB2-BD59-A6C34878D82A}">
                    <a16:rowId xmlns:a16="http://schemas.microsoft.com/office/drawing/2014/main" val="2437355642"/>
                  </a:ext>
                </a:extLst>
              </a:tr>
              <a:tr h="551880">
                <a:tc>
                  <a:txBody>
                    <a:bodyPr/>
                    <a:lstStyle/>
                    <a:p>
                      <a:r>
                        <a:rPr lang="en-US" sz="1600" b="0" dirty="0">
                          <a:solidFill>
                            <a:schemeClr val="tx1"/>
                          </a:solidFill>
                        </a:rPr>
                        <a:t>Concern-5</a:t>
                      </a:r>
                    </a:p>
                  </a:txBody>
                  <a:tcPr anchor="ctr">
                    <a:solidFill>
                      <a:schemeClr val="bg1">
                        <a:lumMod val="65000"/>
                      </a:schemeClr>
                    </a:solidFill>
                  </a:tcPr>
                </a:tc>
                <a:tc>
                  <a:txBody>
                    <a:bodyPr/>
                    <a:lstStyle/>
                    <a:p>
                      <a:r>
                        <a:rPr lang="en-US" sz="1600" b="0" dirty="0">
                          <a:solidFill>
                            <a:schemeClr val="tx1"/>
                          </a:solidFill>
                        </a:rPr>
                        <a:t>eVIP components</a:t>
                      </a:r>
                    </a:p>
                  </a:txBody>
                  <a:tcPr anchor="ctr">
                    <a:solidFill>
                      <a:schemeClr val="bg1">
                        <a:lumMod val="65000"/>
                      </a:schemeClr>
                    </a:solidFill>
                  </a:tcPr>
                </a:tc>
                <a:extLst>
                  <a:ext uri="{0D108BD9-81ED-4DB2-BD59-A6C34878D82A}">
                    <a16:rowId xmlns:a16="http://schemas.microsoft.com/office/drawing/2014/main" val="1844714785"/>
                  </a:ext>
                </a:extLst>
              </a:tr>
            </a:tbl>
          </a:graphicData>
        </a:graphic>
      </p:graphicFrame>
      <p:graphicFrame>
        <p:nvGraphicFramePr>
          <p:cNvPr id="7" name="Table 6">
            <a:extLst>
              <a:ext uri="{FF2B5EF4-FFF2-40B4-BE49-F238E27FC236}">
                <a16:creationId xmlns:a16="http://schemas.microsoft.com/office/drawing/2014/main" id="{2567925F-4A4B-4CCF-B588-B9BCA8B9D87F}"/>
              </a:ext>
            </a:extLst>
          </p:cNvPr>
          <p:cNvGraphicFramePr>
            <a:graphicFrameLocks noGrp="1"/>
          </p:cNvGraphicFramePr>
          <p:nvPr>
            <p:extLst>
              <p:ext uri="{D42A27DB-BD31-4B8C-83A1-F6EECF244321}">
                <p14:modId xmlns:p14="http://schemas.microsoft.com/office/powerpoint/2010/main" val="3757888625"/>
              </p:ext>
            </p:extLst>
          </p:nvPr>
        </p:nvGraphicFramePr>
        <p:xfrm>
          <a:off x="965522" y="4155312"/>
          <a:ext cx="9492059" cy="2083442"/>
        </p:xfrm>
        <a:graphic>
          <a:graphicData uri="http://schemas.openxmlformats.org/drawingml/2006/table">
            <a:tbl>
              <a:tblPr firstRow="1" bandRow="1">
                <a:tableStyleId>{5C22544A-7EE6-4342-B048-85BDC9FD1C3A}</a:tableStyleId>
              </a:tblPr>
              <a:tblGrid>
                <a:gridCol w="1203574">
                  <a:extLst>
                    <a:ext uri="{9D8B030D-6E8A-4147-A177-3AD203B41FA5}">
                      <a16:colId xmlns:a16="http://schemas.microsoft.com/office/drawing/2014/main" val="3455285953"/>
                    </a:ext>
                  </a:extLst>
                </a:gridCol>
                <a:gridCol w="1592537">
                  <a:extLst>
                    <a:ext uri="{9D8B030D-6E8A-4147-A177-3AD203B41FA5}">
                      <a16:colId xmlns:a16="http://schemas.microsoft.com/office/drawing/2014/main" val="977628867"/>
                    </a:ext>
                  </a:extLst>
                </a:gridCol>
                <a:gridCol w="5261403">
                  <a:extLst>
                    <a:ext uri="{9D8B030D-6E8A-4147-A177-3AD203B41FA5}">
                      <a16:colId xmlns:a16="http://schemas.microsoft.com/office/drawing/2014/main" val="1691037490"/>
                    </a:ext>
                  </a:extLst>
                </a:gridCol>
                <a:gridCol w="1434545">
                  <a:extLst>
                    <a:ext uri="{9D8B030D-6E8A-4147-A177-3AD203B41FA5}">
                      <a16:colId xmlns:a16="http://schemas.microsoft.com/office/drawing/2014/main" val="3792440934"/>
                    </a:ext>
                  </a:extLst>
                </a:gridCol>
              </a:tblGrid>
              <a:tr h="511658">
                <a:tc>
                  <a:txBody>
                    <a:bodyPr/>
                    <a:lstStyle/>
                    <a:p>
                      <a:r>
                        <a:rPr lang="en-US" sz="1400" b="0" dirty="0">
                          <a:solidFill>
                            <a:schemeClr val="tx1"/>
                          </a:solidFill>
                        </a:rPr>
                        <a:t>QA-1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0" dirty="0">
                          <a:solidFill>
                            <a:schemeClr val="tx1"/>
                          </a:solidFill>
                        </a:rPr>
                        <a:t>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0" dirty="0">
                          <a:solidFill>
                            <a:schemeClr val="tx1"/>
                          </a:solidFill>
                        </a:rPr>
                        <a:t>The system can handle with million Sip Calls at the same time.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0" dirty="0">
                          <a:solidFill>
                            <a:schemeClr val="tx1"/>
                          </a:solidFill>
                        </a:rPr>
                        <a:t>uc-1; uc-2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487995004"/>
                  </a:ext>
                </a:extLst>
              </a:tr>
              <a:tr h="392946">
                <a:tc>
                  <a:txBody>
                    <a:bodyPr/>
                    <a:lstStyle/>
                    <a:p>
                      <a:r>
                        <a:rPr lang="en-US" sz="1400" dirty="0"/>
                        <a:t>QA-2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Configurability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Operator can add, update or remove configurations at any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uc-3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889251552"/>
                  </a:ext>
                </a:extLst>
              </a:tr>
              <a:tr h="392946">
                <a:tc>
                  <a:txBody>
                    <a:bodyPr/>
                    <a:lstStyle/>
                    <a:p>
                      <a:r>
                        <a:rPr lang="en-US" sz="1400" dirty="0"/>
                        <a:t>QA-3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Robustness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The system can run in months or years without a crash.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uc-1; uc-2; uc-6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194169817"/>
                  </a:ext>
                </a:extLst>
              </a:tr>
              <a:tr h="392946">
                <a:tc>
                  <a:txBody>
                    <a:bodyPr/>
                    <a:lstStyle/>
                    <a:p>
                      <a:r>
                        <a:rPr lang="en-US" sz="1400" dirty="0"/>
                        <a:t>QA-5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Availability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The system can keep  to supply service when one node gets down.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All use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375757408"/>
                  </a:ext>
                </a:extLst>
              </a:tr>
              <a:tr h="392946">
                <a:tc>
                  <a:txBody>
                    <a:bodyPr/>
                    <a:lstStyle/>
                    <a:p>
                      <a:r>
                        <a:rPr lang="en-US" sz="1400" b="0" dirty="0">
                          <a:solidFill>
                            <a:schemeClr val="tx1"/>
                          </a:solidFill>
                        </a:rPr>
                        <a:t>QA-7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0" dirty="0">
                          <a:solidFill>
                            <a:schemeClr val="tx1"/>
                          </a:solidFill>
                        </a:rPr>
                        <a:t>Recoverability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0" dirty="0">
                          <a:solidFill>
                            <a:schemeClr val="tx1"/>
                          </a:solidFill>
                        </a:rPr>
                        <a:t>The system can recover automatically from service 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0" dirty="0">
                          <a:solidFill>
                            <a:schemeClr val="tx1"/>
                          </a:solidFill>
                        </a:rPr>
                        <a:t>uc-1; uc-2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765737396"/>
                  </a:ext>
                </a:extLst>
              </a:tr>
            </a:tbl>
          </a:graphicData>
        </a:graphic>
      </p:graphicFrame>
    </p:spTree>
    <p:extLst>
      <p:ext uri="{BB962C8B-B14F-4D97-AF65-F5344CB8AC3E}">
        <p14:creationId xmlns:p14="http://schemas.microsoft.com/office/powerpoint/2010/main" val="3037338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E2DC-FCBB-4438-BBE4-6CA13E2E61BA}"/>
              </a:ext>
            </a:extLst>
          </p:cNvPr>
          <p:cNvSpPr>
            <a:spLocks noGrp="1"/>
          </p:cNvSpPr>
          <p:nvPr>
            <p:ph type="title"/>
          </p:nvPr>
        </p:nvSpPr>
        <p:spPr>
          <a:xfrm>
            <a:off x="838200" y="365125"/>
            <a:ext cx="10515600" cy="1325563"/>
          </a:xfrm>
        </p:spPr>
        <p:txBody>
          <a:bodyPr>
            <a:normAutofit/>
          </a:bodyPr>
          <a:lstStyle/>
          <a:p>
            <a:pPr marL="285750" indent="-285750"/>
            <a:r>
              <a:rPr lang="en-US"/>
              <a:t>System Elements </a:t>
            </a:r>
            <a:r>
              <a:rPr lang="en-US" dirty="0"/>
              <a:t>D</a:t>
            </a:r>
            <a:r>
              <a:rPr lang="en-US"/>
              <a:t>ecomposition</a:t>
            </a:r>
            <a:endParaRPr lang="en-US" dirty="0"/>
          </a:p>
        </p:txBody>
      </p:sp>
      <p:sp>
        <p:nvSpPr>
          <p:cNvPr id="6" name="TextBox 5">
            <a:extLst>
              <a:ext uri="{FF2B5EF4-FFF2-40B4-BE49-F238E27FC236}">
                <a16:creationId xmlns:a16="http://schemas.microsoft.com/office/drawing/2014/main" id="{DCF17924-DE25-4B6A-B0A9-E059BEBE25CB}"/>
              </a:ext>
            </a:extLst>
          </p:cNvPr>
          <p:cNvSpPr txBox="1"/>
          <p:nvPr/>
        </p:nvSpPr>
        <p:spPr>
          <a:xfrm>
            <a:off x="1388962" y="4841190"/>
            <a:ext cx="8646289" cy="646331"/>
          </a:xfrm>
          <a:prstGeom prst="rect">
            <a:avLst/>
          </a:prstGeom>
          <a:noFill/>
        </p:spPr>
        <p:txBody>
          <a:bodyPr wrap="square" rtlCol="0">
            <a:spAutoFit/>
          </a:bodyPr>
          <a:lstStyle/>
          <a:p>
            <a:r>
              <a:rPr lang="en-US" altLang="zh-CN" dirty="0"/>
              <a:t>Load Balancer is the system we need to design as L3/L4 balancer; It has three interfaces: external router;  Sip Transport and SC for OAM operation</a:t>
            </a:r>
            <a:endParaRPr lang="en-US" dirty="0"/>
          </a:p>
        </p:txBody>
      </p:sp>
      <p:pic>
        <p:nvPicPr>
          <p:cNvPr id="7" name="Picture 6">
            <a:extLst>
              <a:ext uri="{FF2B5EF4-FFF2-40B4-BE49-F238E27FC236}">
                <a16:creationId xmlns:a16="http://schemas.microsoft.com/office/drawing/2014/main" id="{B16969B1-D373-4D87-8037-C1F12B3D505C}"/>
              </a:ext>
            </a:extLst>
          </p:cNvPr>
          <p:cNvPicPr>
            <a:picLocks noChangeAspect="1"/>
          </p:cNvPicPr>
          <p:nvPr/>
        </p:nvPicPr>
        <p:blipFill>
          <a:blip r:embed="rId2"/>
          <a:stretch>
            <a:fillRect/>
          </a:stretch>
        </p:blipFill>
        <p:spPr>
          <a:xfrm>
            <a:off x="1388962" y="1889034"/>
            <a:ext cx="8382000" cy="2667000"/>
          </a:xfrm>
          <a:prstGeom prst="rect">
            <a:avLst/>
          </a:prstGeom>
        </p:spPr>
      </p:pic>
    </p:spTree>
    <p:extLst>
      <p:ext uri="{BB962C8B-B14F-4D97-AF65-F5344CB8AC3E}">
        <p14:creationId xmlns:p14="http://schemas.microsoft.com/office/powerpoint/2010/main" val="1779942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1CB5-5AEF-4119-A011-27641B928D4C}"/>
              </a:ext>
            </a:extLst>
          </p:cNvPr>
          <p:cNvSpPr>
            <a:spLocks noGrp="1"/>
          </p:cNvSpPr>
          <p:nvPr>
            <p:ph type="title"/>
          </p:nvPr>
        </p:nvSpPr>
        <p:spPr>
          <a:xfrm>
            <a:off x="838200" y="153192"/>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DEDC7BA2-B7A9-4CB8-BE5E-509A74E9B4E3}"/>
              </a:ext>
            </a:extLst>
          </p:cNvPr>
          <p:cNvSpPr>
            <a:spLocks noGrp="1"/>
          </p:cNvSpPr>
          <p:nvPr>
            <p:ph idx="1"/>
          </p:nvPr>
        </p:nvSpPr>
        <p:spPr>
          <a:xfrm>
            <a:off x="838200" y="1308027"/>
            <a:ext cx="10515600" cy="5379245"/>
          </a:xfrm>
        </p:spPr>
        <p:txBody>
          <a:bodyPr>
            <a:normAutofit/>
          </a:bodyPr>
          <a:lstStyle/>
          <a:p>
            <a:r>
              <a:rPr lang="en-US" dirty="0"/>
              <a:t> Requirements</a:t>
            </a:r>
          </a:p>
          <a:p>
            <a:r>
              <a:rPr lang="en-US" altLang="zh-CN" dirty="0"/>
              <a:t>Current Architecture</a:t>
            </a:r>
            <a:endParaRPr lang="en-US" dirty="0"/>
          </a:p>
          <a:p>
            <a:r>
              <a:rPr lang="en-US" dirty="0"/>
              <a:t>Design Process Step</a:t>
            </a:r>
          </a:p>
        </p:txBody>
      </p:sp>
    </p:spTree>
    <p:extLst>
      <p:ext uri="{BB962C8B-B14F-4D97-AF65-F5344CB8AC3E}">
        <p14:creationId xmlns:p14="http://schemas.microsoft.com/office/powerpoint/2010/main" val="1478926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E2DC-FCBB-4438-BBE4-6CA13E2E61BA}"/>
              </a:ext>
            </a:extLst>
          </p:cNvPr>
          <p:cNvSpPr>
            <a:spLocks noGrp="1"/>
          </p:cNvSpPr>
          <p:nvPr>
            <p:ph type="title"/>
          </p:nvPr>
        </p:nvSpPr>
        <p:spPr>
          <a:xfrm>
            <a:off x="681182" y="0"/>
            <a:ext cx="10515600" cy="1325563"/>
          </a:xfrm>
        </p:spPr>
        <p:txBody>
          <a:bodyPr>
            <a:normAutofit fontScale="90000"/>
          </a:bodyPr>
          <a:lstStyle/>
          <a:p>
            <a:pPr marL="285750" indent="-285750"/>
            <a:br>
              <a:rPr lang="en-US" dirty="0"/>
            </a:br>
            <a:r>
              <a:rPr lang="en-US" dirty="0"/>
              <a:t>Design Decision</a:t>
            </a:r>
            <a:br>
              <a:rPr lang="en-US" dirty="0"/>
            </a:br>
            <a:endParaRPr lang="en-US" dirty="0"/>
          </a:p>
        </p:txBody>
      </p:sp>
      <p:graphicFrame>
        <p:nvGraphicFramePr>
          <p:cNvPr id="3" name="Table 2">
            <a:extLst>
              <a:ext uri="{FF2B5EF4-FFF2-40B4-BE49-F238E27FC236}">
                <a16:creationId xmlns:a16="http://schemas.microsoft.com/office/drawing/2014/main" id="{C0612ED8-A746-4DBA-ABC6-3178F663F33B}"/>
              </a:ext>
            </a:extLst>
          </p:cNvPr>
          <p:cNvGraphicFramePr>
            <a:graphicFrameLocks noGrp="1"/>
          </p:cNvGraphicFramePr>
          <p:nvPr>
            <p:extLst>
              <p:ext uri="{D42A27DB-BD31-4B8C-83A1-F6EECF244321}">
                <p14:modId xmlns:p14="http://schemas.microsoft.com/office/powerpoint/2010/main" val="2810111628"/>
              </p:ext>
            </p:extLst>
          </p:nvPr>
        </p:nvGraphicFramePr>
        <p:xfrm>
          <a:off x="1228436" y="1325563"/>
          <a:ext cx="9421092" cy="4678998"/>
        </p:xfrm>
        <a:graphic>
          <a:graphicData uri="http://schemas.openxmlformats.org/drawingml/2006/table">
            <a:tbl>
              <a:tblPr firstRow="1" bandRow="1">
                <a:tableStyleId>{5C22544A-7EE6-4342-B048-85BDC9FD1C3A}</a:tableStyleId>
              </a:tblPr>
              <a:tblGrid>
                <a:gridCol w="4710546">
                  <a:extLst>
                    <a:ext uri="{9D8B030D-6E8A-4147-A177-3AD203B41FA5}">
                      <a16:colId xmlns:a16="http://schemas.microsoft.com/office/drawing/2014/main" val="1844836366"/>
                    </a:ext>
                  </a:extLst>
                </a:gridCol>
                <a:gridCol w="4710546">
                  <a:extLst>
                    <a:ext uri="{9D8B030D-6E8A-4147-A177-3AD203B41FA5}">
                      <a16:colId xmlns:a16="http://schemas.microsoft.com/office/drawing/2014/main" val="132626307"/>
                    </a:ext>
                  </a:extLst>
                </a:gridCol>
              </a:tblGrid>
              <a:tr h="427493">
                <a:tc>
                  <a:txBody>
                    <a:bodyPr/>
                    <a:lstStyle/>
                    <a:p>
                      <a:r>
                        <a:rPr lang="en-US" dirty="0"/>
                        <a:t>Design Decision</a:t>
                      </a:r>
                    </a:p>
                  </a:txBody>
                  <a:tcPr/>
                </a:tc>
                <a:tc>
                  <a:txBody>
                    <a:bodyPr/>
                    <a:lstStyle/>
                    <a:p>
                      <a:r>
                        <a:rPr lang="en-US" dirty="0"/>
                        <a:t>Description</a:t>
                      </a:r>
                    </a:p>
                  </a:txBody>
                  <a:tcPr/>
                </a:tc>
                <a:extLst>
                  <a:ext uri="{0D108BD9-81ED-4DB2-BD59-A6C34878D82A}">
                    <a16:rowId xmlns:a16="http://schemas.microsoft.com/office/drawing/2014/main" val="2140445208"/>
                  </a:ext>
                </a:extLst>
              </a:tr>
              <a:tr h="1686547">
                <a:tc>
                  <a:txBody>
                    <a:bodyPr/>
                    <a:lstStyle/>
                    <a:p>
                      <a:r>
                        <a:rPr lang="en-US" dirty="0"/>
                        <a:t>Add new load balancing system into current application archetype.</a:t>
                      </a:r>
                    </a:p>
                  </a:txBody>
                  <a:tcPr/>
                </a:tc>
                <a:tc>
                  <a:txBody>
                    <a:bodyPr/>
                    <a:lstStyle/>
                    <a:p>
                      <a:r>
                        <a:rPr lang="en-US" dirty="0"/>
                        <a:t>The new ADC VM should sit before PL VM. Erlang RPC can be used to do intercommunication among VMs. Inner ADC VM, it has L3/L4 load balancer and sip aware load balancer.</a:t>
                      </a:r>
                    </a:p>
                  </a:txBody>
                  <a:tcPr/>
                </a:tc>
                <a:extLst>
                  <a:ext uri="{0D108BD9-81ED-4DB2-BD59-A6C34878D82A}">
                    <a16:rowId xmlns:a16="http://schemas.microsoft.com/office/drawing/2014/main" val="2461044081"/>
                  </a:ext>
                </a:extLst>
              </a:tr>
              <a:tr h="427493">
                <a:tc>
                  <a:txBody>
                    <a:bodyPr/>
                    <a:lstStyle/>
                    <a:p>
                      <a:endParaRPr lang="en-US" dirty="0"/>
                    </a:p>
                  </a:txBody>
                  <a:tcPr/>
                </a:tc>
                <a:tc>
                  <a:txBody>
                    <a:bodyPr/>
                    <a:lstStyle/>
                    <a:p>
                      <a:endParaRPr lang="en-US"/>
                    </a:p>
                  </a:txBody>
                  <a:tcPr/>
                </a:tc>
                <a:extLst>
                  <a:ext uri="{0D108BD9-81ED-4DB2-BD59-A6C34878D82A}">
                    <a16:rowId xmlns:a16="http://schemas.microsoft.com/office/drawing/2014/main" val="518053523"/>
                  </a:ext>
                </a:extLst>
              </a:tr>
              <a:tr h="427493">
                <a:tc>
                  <a:txBody>
                    <a:bodyPr/>
                    <a:lstStyle/>
                    <a:p>
                      <a:endParaRPr lang="en-US"/>
                    </a:p>
                  </a:txBody>
                  <a:tcPr/>
                </a:tc>
                <a:tc>
                  <a:txBody>
                    <a:bodyPr/>
                    <a:lstStyle/>
                    <a:p>
                      <a:endParaRPr lang="en-US"/>
                    </a:p>
                  </a:txBody>
                  <a:tcPr/>
                </a:tc>
                <a:extLst>
                  <a:ext uri="{0D108BD9-81ED-4DB2-BD59-A6C34878D82A}">
                    <a16:rowId xmlns:a16="http://schemas.microsoft.com/office/drawing/2014/main" val="570105043"/>
                  </a:ext>
                </a:extLst>
              </a:tr>
              <a:tr h="427493">
                <a:tc>
                  <a:txBody>
                    <a:bodyPr/>
                    <a:lstStyle/>
                    <a:p>
                      <a:endParaRPr lang="en-US"/>
                    </a:p>
                  </a:txBody>
                  <a:tcPr/>
                </a:tc>
                <a:tc>
                  <a:txBody>
                    <a:bodyPr/>
                    <a:lstStyle/>
                    <a:p>
                      <a:endParaRPr lang="en-US"/>
                    </a:p>
                  </a:txBody>
                  <a:tcPr/>
                </a:tc>
                <a:extLst>
                  <a:ext uri="{0D108BD9-81ED-4DB2-BD59-A6C34878D82A}">
                    <a16:rowId xmlns:a16="http://schemas.microsoft.com/office/drawing/2014/main" val="2101171602"/>
                  </a:ext>
                </a:extLst>
              </a:tr>
              <a:tr h="427493">
                <a:tc>
                  <a:txBody>
                    <a:bodyPr/>
                    <a:lstStyle/>
                    <a:p>
                      <a:endParaRPr lang="en-US"/>
                    </a:p>
                  </a:txBody>
                  <a:tcPr/>
                </a:tc>
                <a:tc>
                  <a:txBody>
                    <a:bodyPr/>
                    <a:lstStyle/>
                    <a:p>
                      <a:endParaRPr lang="en-US"/>
                    </a:p>
                  </a:txBody>
                  <a:tcPr/>
                </a:tc>
                <a:extLst>
                  <a:ext uri="{0D108BD9-81ED-4DB2-BD59-A6C34878D82A}">
                    <a16:rowId xmlns:a16="http://schemas.microsoft.com/office/drawing/2014/main" val="367656658"/>
                  </a:ext>
                </a:extLst>
              </a:tr>
              <a:tr h="427493">
                <a:tc>
                  <a:txBody>
                    <a:bodyPr/>
                    <a:lstStyle/>
                    <a:p>
                      <a:endParaRPr lang="en-US"/>
                    </a:p>
                  </a:txBody>
                  <a:tcPr/>
                </a:tc>
                <a:tc>
                  <a:txBody>
                    <a:bodyPr/>
                    <a:lstStyle/>
                    <a:p>
                      <a:endParaRPr lang="en-US"/>
                    </a:p>
                  </a:txBody>
                  <a:tcPr/>
                </a:tc>
                <a:extLst>
                  <a:ext uri="{0D108BD9-81ED-4DB2-BD59-A6C34878D82A}">
                    <a16:rowId xmlns:a16="http://schemas.microsoft.com/office/drawing/2014/main" val="1481437044"/>
                  </a:ext>
                </a:extLst>
              </a:tr>
              <a:tr h="427493">
                <a:tc>
                  <a:txBody>
                    <a:bodyPr/>
                    <a:lstStyle/>
                    <a:p>
                      <a:endParaRPr lang="en-US"/>
                    </a:p>
                  </a:txBody>
                  <a:tcPr/>
                </a:tc>
                <a:tc>
                  <a:txBody>
                    <a:bodyPr/>
                    <a:lstStyle/>
                    <a:p>
                      <a:endParaRPr lang="en-US" dirty="0"/>
                    </a:p>
                  </a:txBody>
                  <a:tcPr/>
                </a:tc>
                <a:extLst>
                  <a:ext uri="{0D108BD9-81ED-4DB2-BD59-A6C34878D82A}">
                    <a16:rowId xmlns:a16="http://schemas.microsoft.com/office/drawing/2014/main" val="2574701355"/>
                  </a:ext>
                </a:extLst>
              </a:tr>
            </a:tbl>
          </a:graphicData>
        </a:graphic>
      </p:graphicFrame>
    </p:spTree>
    <p:extLst>
      <p:ext uri="{BB962C8B-B14F-4D97-AF65-F5344CB8AC3E}">
        <p14:creationId xmlns:p14="http://schemas.microsoft.com/office/powerpoint/2010/main" val="36674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E2DC-FCBB-4438-BBE4-6CA13E2E61BA}"/>
              </a:ext>
            </a:extLst>
          </p:cNvPr>
          <p:cNvSpPr>
            <a:spLocks noGrp="1"/>
          </p:cNvSpPr>
          <p:nvPr>
            <p:ph type="title"/>
          </p:nvPr>
        </p:nvSpPr>
        <p:spPr/>
        <p:txBody>
          <a:bodyPr>
            <a:normAutofit fontScale="90000"/>
          </a:bodyPr>
          <a:lstStyle/>
          <a:p>
            <a:pPr marL="285750" indent="-285750"/>
            <a:br>
              <a:rPr lang="en-US" dirty="0"/>
            </a:br>
            <a:br>
              <a:rPr lang="en-US" dirty="0"/>
            </a:br>
            <a:r>
              <a:rPr lang="en-US" dirty="0"/>
              <a:t>Choosing one or more design concepts that satisfy the inputs considered in the iteration</a:t>
            </a:r>
            <a:br>
              <a:rPr lang="en-US" dirty="0"/>
            </a:br>
            <a:r>
              <a:rPr lang="en-US" dirty="0"/>
              <a:t>Instantiating architectural elements, allocating responsibilities and defining interfaces</a:t>
            </a:r>
            <a:br>
              <a:rPr lang="en-US" dirty="0"/>
            </a:br>
            <a:r>
              <a:rPr lang="en-US" dirty="0"/>
              <a:t>Sketch views and record design decisions</a:t>
            </a:r>
            <a:br>
              <a:rPr lang="en-US" dirty="0"/>
            </a:br>
            <a:r>
              <a:rPr lang="en-US" dirty="0"/>
              <a:t>Perform analysis of current design and review iteration goal and design objectives</a:t>
            </a:r>
            <a:br>
              <a:rPr lang="en-US" dirty="0"/>
            </a:br>
            <a:endParaRPr lang="en-US" dirty="0"/>
          </a:p>
        </p:txBody>
      </p:sp>
      <p:sp>
        <p:nvSpPr>
          <p:cNvPr id="3" name="Content Placeholder 2">
            <a:extLst>
              <a:ext uri="{FF2B5EF4-FFF2-40B4-BE49-F238E27FC236}">
                <a16:creationId xmlns:a16="http://schemas.microsoft.com/office/drawing/2014/main" id="{B032D6EC-3C0B-4E0E-A967-7BA317FCCAC6}"/>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2550666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E2DC-FCBB-4438-BBE4-6CA13E2E61BA}"/>
              </a:ext>
            </a:extLst>
          </p:cNvPr>
          <p:cNvSpPr>
            <a:spLocks noGrp="1"/>
          </p:cNvSpPr>
          <p:nvPr>
            <p:ph type="title"/>
          </p:nvPr>
        </p:nvSpPr>
        <p:spPr/>
        <p:txBody>
          <a:bodyPr/>
          <a:lstStyle/>
          <a:p>
            <a:r>
              <a:rPr lang="en-US" dirty="0"/>
              <a:t>Technical Analysis (deployment view)</a:t>
            </a:r>
          </a:p>
        </p:txBody>
      </p:sp>
      <p:sp>
        <p:nvSpPr>
          <p:cNvPr id="3" name="Content Placeholder 2">
            <a:extLst>
              <a:ext uri="{FF2B5EF4-FFF2-40B4-BE49-F238E27FC236}">
                <a16:creationId xmlns:a16="http://schemas.microsoft.com/office/drawing/2014/main" id="{B032D6EC-3C0B-4E0E-A967-7BA317FCCAC6}"/>
              </a:ext>
            </a:extLst>
          </p:cNvPr>
          <p:cNvSpPr>
            <a:spLocks noGrp="1"/>
          </p:cNvSpPr>
          <p:nvPr>
            <p:ph idx="1"/>
          </p:nvPr>
        </p:nvSpPr>
        <p:spPr>
          <a:xfrm>
            <a:off x="838200" y="1610900"/>
            <a:ext cx="10515600" cy="4566063"/>
          </a:xfrm>
        </p:spPr>
        <p:txBody>
          <a:bodyPr>
            <a:normAutofit/>
          </a:bodyPr>
          <a:lstStyle/>
          <a:p>
            <a:r>
              <a:rPr lang="en-US" b="1" dirty="0"/>
              <a:t>Shared external IP address in cluster</a:t>
            </a:r>
          </a:p>
          <a:p>
            <a:pPr marL="0" indent="0">
              <a:buNone/>
            </a:pPr>
            <a:r>
              <a:rPr lang="en-US" dirty="0"/>
              <a:t>Legacy, For a specified network, different VM uses different IP address against the gateway, which means socket on different IP address on VMs.</a:t>
            </a:r>
          </a:p>
          <a:p>
            <a:pPr marL="0" indent="0">
              <a:buNone/>
            </a:pPr>
            <a:r>
              <a:rPr lang="en-US" dirty="0"/>
              <a:t>Now, all VM has same IP address and open socket on same IP address.</a:t>
            </a:r>
          </a:p>
          <a:p>
            <a:pPr marL="0" indent="0">
              <a:buNone/>
            </a:pPr>
            <a:endParaRPr lang="en-US" dirty="0"/>
          </a:p>
          <a:p>
            <a:pPr marL="0" indent="0">
              <a:buNone/>
            </a:pPr>
            <a:endParaRPr lang="en-US" i="1" dirty="0"/>
          </a:p>
        </p:txBody>
      </p:sp>
      <p:sp>
        <p:nvSpPr>
          <p:cNvPr id="4" name="Oval 3">
            <a:extLst>
              <a:ext uri="{FF2B5EF4-FFF2-40B4-BE49-F238E27FC236}">
                <a16:creationId xmlns:a16="http://schemas.microsoft.com/office/drawing/2014/main" id="{13340719-0870-4AD5-AFD7-9459FCA7DEFB}"/>
              </a:ext>
            </a:extLst>
          </p:cNvPr>
          <p:cNvSpPr/>
          <p:nvPr/>
        </p:nvSpPr>
        <p:spPr>
          <a:xfrm>
            <a:off x="663353" y="4424632"/>
            <a:ext cx="5014678" cy="1092564"/>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Rectangle 4">
            <a:extLst>
              <a:ext uri="{FF2B5EF4-FFF2-40B4-BE49-F238E27FC236}">
                <a16:creationId xmlns:a16="http://schemas.microsoft.com/office/drawing/2014/main" id="{52C292C8-FAAA-4C15-8FF6-458252A6F3D2}"/>
              </a:ext>
            </a:extLst>
          </p:cNvPr>
          <p:cNvSpPr/>
          <p:nvPr/>
        </p:nvSpPr>
        <p:spPr>
          <a:xfrm>
            <a:off x="822653" y="4839281"/>
            <a:ext cx="869178" cy="338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 VM1 </a:t>
            </a:r>
          </a:p>
        </p:txBody>
      </p:sp>
      <p:sp>
        <p:nvSpPr>
          <p:cNvPr id="6" name="Rectangle 5">
            <a:extLst>
              <a:ext uri="{FF2B5EF4-FFF2-40B4-BE49-F238E27FC236}">
                <a16:creationId xmlns:a16="http://schemas.microsoft.com/office/drawing/2014/main" id="{FEF35388-0858-4FFF-A2B6-20AE46A3DD00}"/>
              </a:ext>
            </a:extLst>
          </p:cNvPr>
          <p:cNvSpPr/>
          <p:nvPr/>
        </p:nvSpPr>
        <p:spPr>
          <a:xfrm>
            <a:off x="2134168" y="4839280"/>
            <a:ext cx="869178" cy="338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 VM2 </a:t>
            </a:r>
          </a:p>
        </p:txBody>
      </p:sp>
      <p:sp>
        <p:nvSpPr>
          <p:cNvPr id="7" name="Rectangle 6">
            <a:extLst>
              <a:ext uri="{FF2B5EF4-FFF2-40B4-BE49-F238E27FC236}">
                <a16:creationId xmlns:a16="http://schemas.microsoft.com/office/drawing/2014/main" id="{FF47FFAD-8CF1-48F1-AF25-87A7FA664EBE}"/>
              </a:ext>
            </a:extLst>
          </p:cNvPr>
          <p:cNvSpPr/>
          <p:nvPr/>
        </p:nvSpPr>
        <p:spPr>
          <a:xfrm>
            <a:off x="3504969" y="4839279"/>
            <a:ext cx="869178" cy="338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 VM3 </a:t>
            </a:r>
          </a:p>
        </p:txBody>
      </p:sp>
      <p:sp>
        <p:nvSpPr>
          <p:cNvPr id="8" name="Rectangle 7">
            <a:extLst>
              <a:ext uri="{FF2B5EF4-FFF2-40B4-BE49-F238E27FC236}">
                <a16:creationId xmlns:a16="http://schemas.microsoft.com/office/drawing/2014/main" id="{8A21F510-F4A1-4FB6-835C-DCE0585DD0F1}"/>
              </a:ext>
            </a:extLst>
          </p:cNvPr>
          <p:cNvSpPr/>
          <p:nvPr/>
        </p:nvSpPr>
        <p:spPr>
          <a:xfrm>
            <a:off x="4616455" y="4801432"/>
            <a:ext cx="869178" cy="338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 </a:t>
            </a:r>
            <a:r>
              <a:rPr lang="en-US" sz="1200" dirty="0" err="1"/>
              <a:t>VMn</a:t>
            </a:r>
            <a:r>
              <a:rPr lang="en-US" sz="1200" dirty="0"/>
              <a:t> </a:t>
            </a:r>
          </a:p>
        </p:txBody>
      </p:sp>
      <p:sp>
        <p:nvSpPr>
          <p:cNvPr id="13" name="TextBox 12">
            <a:extLst>
              <a:ext uri="{FF2B5EF4-FFF2-40B4-BE49-F238E27FC236}">
                <a16:creationId xmlns:a16="http://schemas.microsoft.com/office/drawing/2014/main" id="{52E74BD3-803F-42A9-982C-4493EE72E12A}"/>
              </a:ext>
            </a:extLst>
          </p:cNvPr>
          <p:cNvSpPr txBox="1"/>
          <p:nvPr/>
        </p:nvSpPr>
        <p:spPr>
          <a:xfrm>
            <a:off x="1087823" y="4546958"/>
            <a:ext cx="485736" cy="369332"/>
          </a:xfrm>
          <a:prstGeom prst="rect">
            <a:avLst/>
          </a:prstGeom>
          <a:noFill/>
        </p:spPr>
        <p:txBody>
          <a:bodyPr wrap="square" rtlCol="0">
            <a:spAutoFit/>
          </a:bodyPr>
          <a:lstStyle/>
          <a:p>
            <a:r>
              <a:rPr lang="en-US" dirty="0"/>
              <a:t>ip1</a:t>
            </a:r>
          </a:p>
        </p:txBody>
      </p:sp>
      <p:sp>
        <p:nvSpPr>
          <p:cNvPr id="14" name="TextBox 13">
            <a:extLst>
              <a:ext uri="{FF2B5EF4-FFF2-40B4-BE49-F238E27FC236}">
                <a16:creationId xmlns:a16="http://schemas.microsoft.com/office/drawing/2014/main" id="{7BC968AA-D9DD-46AA-99C1-444744EC3817}"/>
              </a:ext>
            </a:extLst>
          </p:cNvPr>
          <p:cNvSpPr txBox="1"/>
          <p:nvPr/>
        </p:nvSpPr>
        <p:spPr>
          <a:xfrm>
            <a:off x="2358142" y="4523077"/>
            <a:ext cx="485736" cy="369332"/>
          </a:xfrm>
          <a:prstGeom prst="rect">
            <a:avLst/>
          </a:prstGeom>
          <a:noFill/>
        </p:spPr>
        <p:txBody>
          <a:bodyPr wrap="square" rtlCol="0">
            <a:spAutoFit/>
          </a:bodyPr>
          <a:lstStyle/>
          <a:p>
            <a:r>
              <a:rPr lang="en-US" dirty="0"/>
              <a:t>ip2</a:t>
            </a:r>
          </a:p>
        </p:txBody>
      </p:sp>
      <p:sp>
        <p:nvSpPr>
          <p:cNvPr id="15" name="TextBox 14">
            <a:extLst>
              <a:ext uri="{FF2B5EF4-FFF2-40B4-BE49-F238E27FC236}">
                <a16:creationId xmlns:a16="http://schemas.microsoft.com/office/drawing/2014/main" id="{71DDDBC8-33C3-4E22-89B2-A54A0B075D0C}"/>
              </a:ext>
            </a:extLst>
          </p:cNvPr>
          <p:cNvSpPr txBox="1"/>
          <p:nvPr/>
        </p:nvSpPr>
        <p:spPr>
          <a:xfrm>
            <a:off x="3696690" y="4519449"/>
            <a:ext cx="485736" cy="369332"/>
          </a:xfrm>
          <a:prstGeom prst="rect">
            <a:avLst/>
          </a:prstGeom>
          <a:noFill/>
        </p:spPr>
        <p:txBody>
          <a:bodyPr wrap="square" rtlCol="0">
            <a:spAutoFit/>
          </a:bodyPr>
          <a:lstStyle/>
          <a:p>
            <a:r>
              <a:rPr lang="en-US" dirty="0"/>
              <a:t>ip3</a:t>
            </a:r>
          </a:p>
        </p:txBody>
      </p:sp>
      <p:sp>
        <p:nvSpPr>
          <p:cNvPr id="16" name="TextBox 15">
            <a:extLst>
              <a:ext uri="{FF2B5EF4-FFF2-40B4-BE49-F238E27FC236}">
                <a16:creationId xmlns:a16="http://schemas.microsoft.com/office/drawing/2014/main" id="{6EA677A2-46EC-4508-ADEE-94089AFDD49E}"/>
              </a:ext>
            </a:extLst>
          </p:cNvPr>
          <p:cNvSpPr txBox="1"/>
          <p:nvPr/>
        </p:nvSpPr>
        <p:spPr>
          <a:xfrm flipH="1">
            <a:off x="4764631" y="4510390"/>
            <a:ext cx="869178" cy="369332"/>
          </a:xfrm>
          <a:prstGeom prst="rect">
            <a:avLst/>
          </a:prstGeom>
          <a:noFill/>
        </p:spPr>
        <p:txBody>
          <a:bodyPr wrap="square" rtlCol="0">
            <a:spAutoFit/>
          </a:bodyPr>
          <a:lstStyle/>
          <a:p>
            <a:r>
              <a:rPr lang="en-US" dirty="0" err="1"/>
              <a:t>ipx</a:t>
            </a:r>
            <a:endParaRPr lang="en-US" dirty="0"/>
          </a:p>
        </p:txBody>
      </p:sp>
      <p:sp>
        <p:nvSpPr>
          <p:cNvPr id="30" name="Oval 29">
            <a:extLst>
              <a:ext uri="{FF2B5EF4-FFF2-40B4-BE49-F238E27FC236}">
                <a16:creationId xmlns:a16="http://schemas.microsoft.com/office/drawing/2014/main" id="{B59802F8-50EB-4C15-ADCB-7D16D1F3843A}"/>
              </a:ext>
            </a:extLst>
          </p:cNvPr>
          <p:cNvSpPr/>
          <p:nvPr/>
        </p:nvSpPr>
        <p:spPr>
          <a:xfrm>
            <a:off x="6530843" y="4424632"/>
            <a:ext cx="5014678" cy="1092564"/>
          </a:xfrm>
          <a:prstGeom prst="ellipse">
            <a:avLst/>
          </a:prstGeom>
          <a:solidFill>
            <a:schemeClr val="bg1"/>
          </a:soli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1" name="Rectangle 30">
            <a:extLst>
              <a:ext uri="{FF2B5EF4-FFF2-40B4-BE49-F238E27FC236}">
                <a16:creationId xmlns:a16="http://schemas.microsoft.com/office/drawing/2014/main" id="{531907E8-7ED5-4D44-9003-F91B69AF35AE}"/>
              </a:ext>
            </a:extLst>
          </p:cNvPr>
          <p:cNvSpPr/>
          <p:nvPr/>
        </p:nvSpPr>
        <p:spPr>
          <a:xfrm>
            <a:off x="6740263" y="4839281"/>
            <a:ext cx="869178" cy="33896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 VM1 </a:t>
            </a:r>
          </a:p>
        </p:txBody>
      </p:sp>
      <p:sp>
        <p:nvSpPr>
          <p:cNvPr id="32" name="Rectangle 31">
            <a:extLst>
              <a:ext uri="{FF2B5EF4-FFF2-40B4-BE49-F238E27FC236}">
                <a16:creationId xmlns:a16="http://schemas.microsoft.com/office/drawing/2014/main" id="{B598A16C-D3F8-4AB3-BE95-7104570AD449}"/>
              </a:ext>
            </a:extLst>
          </p:cNvPr>
          <p:cNvSpPr/>
          <p:nvPr/>
        </p:nvSpPr>
        <p:spPr>
          <a:xfrm>
            <a:off x="8051778" y="4839280"/>
            <a:ext cx="869178" cy="33896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 VM2 </a:t>
            </a:r>
          </a:p>
        </p:txBody>
      </p:sp>
      <p:sp>
        <p:nvSpPr>
          <p:cNvPr id="33" name="Rectangle 32">
            <a:extLst>
              <a:ext uri="{FF2B5EF4-FFF2-40B4-BE49-F238E27FC236}">
                <a16:creationId xmlns:a16="http://schemas.microsoft.com/office/drawing/2014/main" id="{EFB5DC06-E140-4F7D-8165-46BC944976C0}"/>
              </a:ext>
            </a:extLst>
          </p:cNvPr>
          <p:cNvSpPr/>
          <p:nvPr/>
        </p:nvSpPr>
        <p:spPr>
          <a:xfrm>
            <a:off x="9422579" y="4839279"/>
            <a:ext cx="869178" cy="33896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 VM3 </a:t>
            </a:r>
          </a:p>
        </p:txBody>
      </p:sp>
      <p:sp>
        <p:nvSpPr>
          <p:cNvPr id="34" name="Rectangle 33">
            <a:extLst>
              <a:ext uri="{FF2B5EF4-FFF2-40B4-BE49-F238E27FC236}">
                <a16:creationId xmlns:a16="http://schemas.microsoft.com/office/drawing/2014/main" id="{471874A7-B7A0-4841-A2DA-A4FBAFB437C8}"/>
              </a:ext>
            </a:extLst>
          </p:cNvPr>
          <p:cNvSpPr/>
          <p:nvPr/>
        </p:nvSpPr>
        <p:spPr>
          <a:xfrm>
            <a:off x="10534065" y="4801432"/>
            <a:ext cx="869178" cy="33896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 </a:t>
            </a:r>
            <a:r>
              <a:rPr lang="en-US" sz="1200" dirty="0" err="1"/>
              <a:t>VMn</a:t>
            </a:r>
            <a:r>
              <a:rPr lang="en-US" sz="1200" dirty="0"/>
              <a:t> </a:t>
            </a:r>
          </a:p>
        </p:txBody>
      </p:sp>
      <p:sp>
        <p:nvSpPr>
          <p:cNvPr id="35" name="TextBox 34">
            <a:extLst>
              <a:ext uri="{FF2B5EF4-FFF2-40B4-BE49-F238E27FC236}">
                <a16:creationId xmlns:a16="http://schemas.microsoft.com/office/drawing/2014/main" id="{AD4851A6-839D-486A-9C24-D445BC39860E}"/>
              </a:ext>
            </a:extLst>
          </p:cNvPr>
          <p:cNvSpPr txBox="1"/>
          <p:nvPr/>
        </p:nvSpPr>
        <p:spPr>
          <a:xfrm>
            <a:off x="7005433" y="4546958"/>
            <a:ext cx="485736" cy="369332"/>
          </a:xfrm>
          <a:prstGeom prst="rect">
            <a:avLst/>
          </a:prstGeom>
          <a:noFill/>
        </p:spPr>
        <p:txBody>
          <a:bodyPr wrap="square" rtlCol="0">
            <a:spAutoFit/>
          </a:bodyPr>
          <a:lstStyle/>
          <a:p>
            <a:r>
              <a:rPr lang="en-US" dirty="0" err="1"/>
              <a:t>vip</a:t>
            </a:r>
            <a:endParaRPr lang="en-US" dirty="0"/>
          </a:p>
        </p:txBody>
      </p:sp>
      <p:sp>
        <p:nvSpPr>
          <p:cNvPr id="36" name="TextBox 35">
            <a:extLst>
              <a:ext uri="{FF2B5EF4-FFF2-40B4-BE49-F238E27FC236}">
                <a16:creationId xmlns:a16="http://schemas.microsoft.com/office/drawing/2014/main" id="{E822B9EA-7CBE-4B9D-878E-B5ED19490B39}"/>
              </a:ext>
            </a:extLst>
          </p:cNvPr>
          <p:cNvSpPr txBox="1"/>
          <p:nvPr/>
        </p:nvSpPr>
        <p:spPr>
          <a:xfrm>
            <a:off x="8275752" y="4523077"/>
            <a:ext cx="485736" cy="369332"/>
          </a:xfrm>
          <a:prstGeom prst="rect">
            <a:avLst/>
          </a:prstGeom>
          <a:noFill/>
        </p:spPr>
        <p:txBody>
          <a:bodyPr wrap="square" rtlCol="0">
            <a:spAutoFit/>
          </a:bodyPr>
          <a:lstStyle/>
          <a:p>
            <a:r>
              <a:rPr lang="en-US" dirty="0" err="1"/>
              <a:t>vip</a:t>
            </a:r>
            <a:endParaRPr lang="en-US" dirty="0"/>
          </a:p>
        </p:txBody>
      </p:sp>
      <p:sp>
        <p:nvSpPr>
          <p:cNvPr id="37" name="TextBox 36">
            <a:extLst>
              <a:ext uri="{FF2B5EF4-FFF2-40B4-BE49-F238E27FC236}">
                <a16:creationId xmlns:a16="http://schemas.microsoft.com/office/drawing/2014/main" id="{27B5D09F-D577-485D-A0B5-AFCABA69E388}"/>
              </a:ext>
            </a:extLst>
          </p:cNvPr>
          <p:cNvSpPr txBox="1"/>
          <p:nvPr/>
        </p:nvSpPr>
        <p:spPr>
          <a:xfrm>
            <a:off x="9614300" y="4519449"/>
            <a:ext cx="485736" cy="369332"/>
          </a:xfrm>
          <a:prstGeom prst="rect">
            <a:avLst/>
          </a:prstGeom>
          <a:noFill/>
        </p:spPr>
        <p:txBody>
          <a:bodyPr wrap="square" rtlCol="0">
            <a:spAutoFit/>
          </a:bodyPr>
          <a:lstStyle/>
          <a:p>
            <a:r>
              <a:rPr lang="en-US" dirty="0" err="1"/>
              <a:t>vip</a:t>
            </a:r>
            <a:endParaRPr lang="en-US" dirty="0"/>
          </a:p>
        </p:txBody>
      </p:sp>
      <p:sp>
        <p:nvSpPr>
          <p:cNvPr id="38" name="TextBox 37">
            <a:extLst>
              <a:ext uri="{FF2B5EF4-FFF2-40B4-BE49-F238E27FC236}">
                <a16:creationId xmlns:a16="http://schemas.microsoft.com/office/drawing/2014/main" id="{D85F0739-2FB3-4337-A86F-49CAD9BB253E}"/>
              </a:ext>
            </a:extLst>
          </p:cNvPr>
          <p:cNvSpPr txBox="1"/>
          <p:nvPr/>
        </p:nvSpPr>
        <p:spPr>
          <a:xfrm flipH="1">
            <a:off x="10682241" y="4510390"/>
            <a:ext cx="869178" cy="369332"/>
          </a:xfrm>
          <a:prstGeom prst="rect">
            <a:avLst/>
          </a:prstGeom>
          <a:noFill/>
        </p:spPr>
        <p:txBody>
          <a:bodyPr wrap="square" rtlCol="0">
            <a:spAutoFit/>
          </a:bodyPr>
          <a:lstStyle/>
          <a:p>
            <a:r>
              <a:rPr lang="en-US" dirty="0" err="1"/>
              <a:t>vip</a:t>
            </a:r>
            <a:endParaRPr lang="en-US" dirty="0"/>
          </a:p>
        </p:txBody>
      </p:sp>
      <p:sp>
        <p:nvSpPr>
          <p:cNvPr id="39" name="Arrow: Right 38">
            <a:extLst>
              <a:ext uri="{FF2B5EF4-FFF2-40B4-BE49-F238E27FC236}">
                <a16:creationId xmlns:a16="http://schemas.microsoft.com/office/drawing/2014/main" id="{A1DFD0E7-1567-4D0D-BF87-F5E12B6062E1}"/>
              </a:ext>
            </a:extLst>
          </p:cNvPr>
          <p:cNvSpPr/>
          <p:nvPr/>
        </p:nvSpPr>
        <p:spPr>
          <a:xfrm>
            <a:off x="5764192" y="4888781"/>
            <a:ext cx="624373" cy="2516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789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1652-57EA-4205-B2FD-587E15B1A66E}"/>
              </a:ext>
            </a:extLst>
          </p:cNvPr>
          <p:cNvSpPr>
            <a:spLocks noGrp="1"/>
          </p:cNvSpPr>
          <p:nvPr>
            <p:ph type="title"/>
          </p:nvPr>
        </p:nvSpPr>
        <p:spPr/>
        <p:txBody>
          <a:bodyPr>
            <a:normAutofit/>
          </a:bodyPr>
          <a:lstStyle/>
          <a:p>
            <a:r>
              <a:rPr lang="en-US" dirty="0"/>
              <a:t>Requirements</a:t>
            </a:r>
          </a:p>
        </p:txBody>
      </p:sp>
      <p:sp>
        <p:nvSpPr>
          <p:cNvPr id="3" name="Content Placeholder 2">
            <a:extLst>
              <a:ext uri="{FF2B5EF4-FFF2-40B4-BE49-F238E27FC236}">
                <a16:creationId xmlns:a16="http://schemas.microsoft.com/office/drawing/2014/main" id="{EBD8EB31-3A01-43EC-AE54-A2DCF829BD52}"/>
              </a:ext>
            </a:extLst>
          </p:cNvPr>
          <p:cNvSpPr>
            <a:spLocks noGrp="1"/>
          </p:cNvSpPr>
          <p:nvPr>
            <p:ph idx="1"/>
          </p:nvPr>
        </p:nvSpPr>
        <p:spPr/>
        <p:txBody>
          <a:bodyPr/>
          <a:lstStyle/>
          <a:p>
            <a:r>
              <a:rPr lang="en-US" dirty="0"/>
              <a:t>Requirements Input</a:t>
            </a:r>
          </a:p>
          <a:p>
            <a:r>
              <a:rPr lang="en-US" dirty="0"/>
              <a:t>Functional Requirements</a:t>
            </a:r>
          </a:p>
          <a:p>
            <a:r>
              <a:rPr lang="en-US" dirty="0"/>
              <a:t>Use Cases</a:t>
            </a:r>
          </a:p>
          <a:p>
            <a:r>
              <a:rPr lang="en-US" dirty="0"/>
              <a:t>Quality Attributes</a:t>
            </a:r>
          </a:p>
          <a:p>
            <a:r>
              <a:rPr lang="en-US" dirty="0"/>
              <a:t>Constraints</a:t>
            </a:r>
          </a:p>
          <a:p>
            <a:r>
              <a:rPr lang="en-US" dirty="0"/>
              <a:t>Concerns</a:t>
            </a:r>
          </a:p>
          <a:p>
            <a:pPr marL="0" indent="0">
              <a:buNone/>
            </a:pPr>
            <a:endParaRPr lang="en-US" dirty="0"/>
          </a:p>
        </p:txBody>
      </p:sp>
    </p:spTree>
    <p:extLst>
      <p:ext uri="{BB962C8B-B14F-4D97-AF65-F5344CB8AC3E}">
        <p14:creationId xmlns:p14="http://schemas.microsoft.com/office/powerpoint/2010/main" val="202734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1652-57EA-4205-B2FD-587E15B1A66E}"/>
              </a:ext>
            </a:extLst>
          </p:cNvPr>
          <p:cNvSpPr>
            <a:spLocks noGrp="1"/>
          </p:cNvSpPr>
          <p:nvPr>
            <p:ph type="title"/>
          </p:nvPr>
        </p:nvSpPr>
        <p:spPr/>
        <p:txBody>
          <a:bodyPr>
            <a:normAutofit/>
          </a:bodyPr>
          <a:lstStyle/>
          <a:p>
            <a:r>
              <a:rPr lang="en-US" dirty="0"/>
              <a:t>Requirements</a:t>
            </a:r>
          </a:p>
        </p:txBody>
      </p:sp>
      <p:sp>
        <p:nvSpPr>
          <p:cNvPr id="3" name="Content Placeholder 2">
            <a:extLst>
              <a:ext uri="{FF2B5EF4-FFF2-40B4-BE49-F238E27FC236}">
                <a16:creationId xmlns:a16="http://schemas.microsoft.com/office/drawing/2014/main" id="{EBD8EB31-3A01-43EC-AE54-A2DCF829BD52}"/>
              </a:ext>
            </a:extLst>
          </p:cNvPr>
          <p:cNvSpPr>
            <a:spLocks noGrp="1"/>
          </p:cNvSpPr>
          <p:nvPr>
            <p:ph idx="1"/>
          </p:nvPr>
        </p:nvSpPr>
        <p:spPr/>
        <p:txBody>
          <a:bodyPr/>
          <a:lstStyle/>
          <a:p>
            <a:pPr marL="0" indent="0">
              <a:buNone/>
            </a:pPr>
            <a:r>
              <a:rPr lang="en-US" dirty="0"/>
              <a:t>Vodafone needs from Johan:</a:t>
            </a:r>
          </a:p>
          <a:p>
            <a:pPr marL="0" indent="0">
              <a:buNone/>
            </a:pPr>
            <a:r>
              <a:rPr lang="en-US" i="1" dirty="0"/>
              <a:t>“The business driver is that Vodafone wants to be able to scale their </a:t>
            </a:r>
            <a:r>
              <a:rPr lang="en-US" i="1" dirty="0" err="1"/>
              <a:t>vSBCs</a:t>
            </a:r>
            <a:r>
              <a:rPr lang="en-US" i="1" dirty="0"/>
              <a:t> without touching the rest of the network. T-Mobile has the same requirement. They are also running out of connections on their PCRFs as every SBG blade needs an own Rx connection.</a:t>
            </a:r>
          </a:p>
          <a:p>
            <a:pPr marL="0" indent="0">
              <a:buNone/>
            </a:pPr>
            <a:r>
              <a:rPr lang="en-US" i="1" dirty="0"/>
              <a:t>Vodafone wants to start with the </a:t>
            </a:r>
            <a:r>
              <a:rPr lang="en-US" i="1" dirty="0" err="1"/>
              <a:t>Ic</a:t>
            </a:r>
            <a:r>
              <a:rPr lang="en-US" i="1" dirty="0"/>
              <a:t> interface because they want to be able to scale their IBCFs without asking their interconnect partners to change their configuration (something which can take a long time to achieve)."</a:t>
            </a:r>
          </a:p>
          <a:p>
            <a:pPr marL="0" indent="0">
              <a:buNone/>
            </a:pPr>
            <a:endParaRPr lang="en-US" dirty="0"/>
          </a:p>
        </p:txBody>
      </p:sp>
    </p:spTree>
    <p:extLst>
      <p:ext uri="{BB962C8B-B14F-4D97-AF65-F5344CB8AC3E}">
        <p14:creationId xmlns:p14="http://schemas.microsoft.com/office/powerpoint/2010/main" val="740521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1652-57EA-4205-B2FD-587E15B1A66E}"/>
              </a:ext>
            </a:extLst>
          </p:cNvPr>
          <p:cNvSpPr>
            <a:spLocks noGrp="1"/>
          </p:cNvSpPr>
          <p:nvPr>
            <p:ph type="title"/>
          </p:nvPr>
        </p:nvSpPr>
        <p:spPr/>
        <p:txBody>
          <a:bodyPr>
            <a:normAutofit/>
          </a:bodyPr>
          <a:lstStyle/>
          <a:p>
            <a:r>
              <a:rPr lang="en-US" sz="3600" dirty="0"/>
              <a:t>Requirements Input</a:t>
            </a:r>
          </a:p>
        </p:txBody>
      </p:sp>
      <p:sp>
        <p:nvSpPr>
          <p:cNvPr id="3" name="Content Placeholder 2">
            <a:extLst>
              <a:ext uri="{FF2B5EF4-FFF2-40B4-BE49-F238E27FC236}">
                <a16:creationId xmlns:a16="http://schemas.microsoft.com/office/drawing/2014/main" id="{EBD8EB31-3A01-43EC-AE54-A2DCF829BD52}"/>
              </a:ext>
            </a:extLst>
          </p:cNvPr>
          <p:cNvSpPr>
            <a:spLocks noGrp="1"/>
          </p:cNvSpPr>
          <p:nvPr>
            <p:ph idx="1"/>
          </p:nvPr>
        </p:nvSpPr>
        <p:spPr>
          <a:xfrm>
            <a:off x="838200" y="1567007"/>
            <a:ext cx="10515600" cy="4351338"/>
          </a:xfrm>
        </p:spPr>
        <p:txBody>
          <a:bodyPr>
            <a:normAutofit/>
          </a:bodyPr>
          <a:lstStyle/>
          <a:p>
            <a:r>
              <a:rPr lang="en-US" dirty="0"/>
              <a:t>vSBG shall implement a common framework for supporting load balancing on Layers 5-7 across multiple interfaces and protocols.</a:t>
            </a:r>
            <a:br>
              <a:rPr lang="en-US" dirty="0"/>
            </a:br>
            <a:r>
              <a:rPr lang="en-US" dirty="0"/>
              <a:t>Examples of interfaces that may be implemented using this engine: SIP, Diameter, H.248.</a:t>
            </a:r>
          </a:p>
          <a:p>
            <a:pPr marL="0" indent="0">
              <a:buNone/>
            </a:pPr>
            <a:endParaRPr lang="en-US" dirty="0"/>
          </a:p>
          <a:p>
            <a:r>
              <a:rPr lang="en-US" dirty="0"/>
              <a:t>The framework shall be possible to install and run located on separate ADC VM according to the existing vSBG architecture.</a:t>
            </a:r>
          </a:p>
          <a:p>
            <a:pPr marL="0" indent="0">
              <a:buNone/>
            </a:pPr>
            <a:endParaRPr lang="en-US" dirty="0"/>
          </a:p>
        </p:txBody>
      </p:sp>
    </p:spTree>
    <p:extLst>
      <p:ext uri="{BB962C8B-B14F-4D97-AF65-F5344CB8AC3E}">
        <p14:creationId xmlns:p14="http://schemas.microsoft.com/office/powerpoint/2010/main" val="1647846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E2DC-FCBB-4438-BBE4-6CA13E2E61BA}"/>
              </a:ext>
            </a:extLst>
          </p:cNvPr>
          <p:cNvSpPr>
            <a:spLocks noGrp="1"/>
          </p:cNvSpPr>
          <p:nvPr>
            <p:ph type="title"/>
          </p:nvPr>
        </p:nvSpPr>
        <p:spPr>
          <a:xfrm>
            <a:off x="838200" y="171161"/>
            <a:ext cx="10515600" cy="1325563"/>
          </a:xfrm>
        </p:spPr>
        <p:txBody>
          <a:bodyPr>
            <a:normAutofit/>
          </a:bodyPr>
          <a:lstStyle/>
          <a:p>
            <a:r>
              <a:rPr lang="en-US" sz="3600" dirty="0"/>
              <a:t>Functional Requirements</a:t>
            </a:r>
          </a:p>
        </p:txBody>
      </p:sp>
      <p:sp>
        <p:nvSpPr>
          <p:cNvPr id="3" name="Content Placeholder 2">
            <a:extLst>
              <a:ext uri="{FF2B5EF4-FFF2-40B4-BE49-F238E27FC236}">
                <a16:creationId xmlns:a16="http://schemas.microsoft.com/office/drawing/2014/main" id="{B032D6EC-3C0B-4E0E-A967-7BA317FCCAC6}"/>
              </a:ext>
            </a:extLst>
          </p:cNvPr>
          <p:cNvSpPr>
            <a:spLocks noGrp="1"/>
          </p:cNvSpPr>
          <p:nvPr>
            <p:ph idx="1"/>
          </p:nvPr>
        </p:nvSpPr>
        <p:spPr>
          <a:xfrm>
            <a:off x="838200" y="1576243"/>
            <a:ext cx="10515600" cy="4351338"/>
          </a:xfrm>
        </p:spPr>
        <p:txBody>
          <a:bodyPr>
            <a:normAutofit/>
          </a:bodyPr>
          <a:lstStyle/>
          <a:p>
            <a:r>
              <a:rPr lang="en-US" dirty="0"/>
              <a:t>This requirement describes the L5/L7 load balancing engine required to support a VIP on arbitrary interfaces which is required to support scaling and hide the internal architecture and topology to facilitate future architectural evolution.</a:t>
            </a:r>
          </a:p>
          <a:p>
            <a:endParaRPr lang="en-US" dirty="0"/>
          </a:p>
          <a:p>
            <a:r>
              <a:rPr lang="en-US" dirty="0"/>
              <a:t>The requirement wants to scale IBCFs. The </a:t>
            </a:r>
            <a:r>
              <a:rPr lang="en-US" dirty="0" err="1"/>
              <a:t>lc</a:t>
            </a:r>
            <a:r>
              <a:rPr lang="en-US" dirty="0"/>
              <a:t> interface should have the </a:t>
            </a:r>
            <a:r>
              <a:rPr lang="en-US" b="1" dirty="0"/>
              <a:t>VIP support </a:t>
            </a:r>
            <a:r>
              <a:rPr lang="en-US" dirty="0"/>
              <a:t>from the engine. </a:t>
            </a:r>
          </a:p>
          <a:p>
            <a:pPr marL="0" indent="0">
              <a:buNone/>
            </a:pPr>
            <a:endParaRPr lang="en-US" dirty="0"/>
          </a:p>
        </p:txBody>
      </p:sp>
    </p:spTree>
    <p:extLst>
      <p:ext uri="{BB962C8B-B14F-4D97-AF65-F5344CB8AC3E}">
        <p14:creationId xmlns:p14="http://schemas.microsoft.com/office/powerpoint/2010/main" val="1365276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E2DC-FCBB-4438-BBE4-6CA13E2E61BA}"/>
              </a:ext>
            </a:extLst>
          </p:cNvPr>
          <p:cNvSpPr>
            <a:spLocks noGrp="1"/>
          </p:cNvSpPr>
          <p:nvPr>
            <p:ph type="title"/>
          </p:nvPr>
        </p:nvSpPr>
        <p:spPr>
          <a:xfrm>
            <a:off x="838200" y="171161"/>
            <a:ext cx="10515600" cy="1325563"/>
          </a:xfrm>
        </p:spPr>
        <p:txBody>
          <a:bodyPr>
            <a:normAutofit/>
          </a:bodyPr>
          <a:lstStyle/>
          <a:p>
            <a:r>
              <a:rPr lang="en-US" sz="3600" dirty="0"/>
              <a:t>Functional Requirements</a:t>
            </a:r>
          </a:p>
        </p:txBody>
      </p:sp>
      <p:sp>
        <p:nvSpPr>
          <p:cNvPr id="3" name="Content Placeholder 2">
            <a:extLst>
              <a:ext uri="{FF2B5EF4-FFF2-40B4-BE49-F238E27FC236}">
                <a16:creationId xmlns:a16="http://schemas.microsoft.com/office/drawing/2014/main" id="{B032D6EC-3C0B-4E0E-A967-7BA317FCCAC6}"/>
              </a:ext>
            </a:extLst>
          </p:cNvPr>
          <p:cNvSpPr>
            <a:spLocks noGrp="1"/>
          </p:cNvSpPr>
          <p:nvPr>
            <p:ph idx="1"/>
          </p:nvPr>
        </p:nvSpPr>
        <p:spPr>
          <a:xfrm>
            <a:off x="838200" y="1576243"/>
            <a:ext cx="10515600" cy="4351338"/>
          </a:xfrm>
        </p:spPr>
        <p:txBody>
          <a:bodyPr>
            <a:normAutofit fontScale="85000" lnSpcReduction="20000"/>
          </a:bodyPr>
          <a:lstStyle/>
          <a:p>
            <a:r>
              <a:rPr lang="en-US" dirty="0"/>
              <a:t>Application Aware Load Balancer</a:t>
            </a:r>
          </a:p>
          <a:p>
            <a:pPr marL="0" indent="0">
              <a:buNone/>
            </a:pPr>
            <a:r>
              <a:rPr lang="en-US" dirty="0"/>
              <a:t>   the application aware load balancer is L5/L7 layer. It supports to balance the service subscribers or links, based on specified protocol.</a:t>
            </a:r>
          </a:p>
          <a:p>
            <a:pPr marL="0" indent="0">
              <a:buNone/>
            </a:pPr>
            <a:r>
              <a:rPr lang="en-US" dirty="0"/>
              <a:t>For </a:t>
            </a:r>
            <a:r>
              <a:rPr lang="en-US" dirty="0" err="1"/>
              <a:t>lc</a:t>
            </a:r>
            <a:r>
              <a:rPr lang="en-US" dirty="0"/>
              <a:t> interface, it means SIP application.</a:t>
            </a:r>
          </a:p>
          <a:p>
            <a:pPr marL="0" indent="0">
              <a:buNone/>
            </a:pPr>
            <a:r>
              <a:rPr lang="en-US" dirty="0"/>
              <a:t>   the balance should be strict.</a:t>
            </a:r>
          </a:p>
          <a:p>
            <a:pPr marL="0" indent="0">
              <a:buNone/>
            </a:pPr>
            <a:endParaRPr lang="en-US" dirty="0"/>
          </a:p>
          <a:p>
            <a:r>
              <a:rPr lang="en-US" b="1" dirty="0"/>
              <a:t>L3/L4 load balancer</a:t>
            </a:r>
          </a:p>
          <a:p>
            <a:pPr marL="0" indent="0">
              <a:buNone/>
            </a:pPr>
            <a:r>
              <a:rPr lang="en-US" dirty="0"/>
              <a:t>   It offers VIP for access node and also function as load balancer for connections based on L3/L4, IP Port information. Since there has application load balancer, the connections doesn’t need evenly distributed.</a:t>
            </a:r>
          </a:p>
          <a:p>
            <a:pPr marL="0" indent="0">
              <a:buNone/>
            </a:pPr>
            <a:endParaRPr lang="en-US" dirty="0"/>
          </a:p>
          <a:p>
            <a:r>
              <a:rPr lang="en-US" b="1" dirty="0"/>
              <a:t>Run Load Balancers inner separate ADC VMs.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6446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8574-F1AF-4102-864C-C7CF9F8D698E}"/>
              </a:ext>
            </a:extLst>
          </p:cNvPr>
          <p:cNvSpPr>
            <a:spLocks noGrp="1"/>
          </p:cNvSpPr>
          <p:nvPr>
            <p:ph type="title"/>
          </p:nvPr>
        </p:nvSpPr>
        <p:spPr>
          <a:xfrm>
            <a:off x="838200" y="226580"/>
            <a:ext cx="10515600" cy="1325563"/>
          </a:xfrm>
        </p:spPr>
        <p:txBody>
          <a:bodyPr>
            <a:normAutofit/>
          </a:bodyPr>
          <a:lstStyle/>
          <a:p>
            <a:r>
              <a:rPr lang="en-US" sz="3600" dirty="0"/>
              <a:t>Use Cases</a:t>
            </a:r>
          </a:p>
        </p:txBody>
      </p:sp>
      <p:graphicFrame>
        <p:nvGraphicFramePr>
          <p:cNvPr id="5" name="Table 4">
            <a:extLst>
              <a:ext uri="{FF2B5EF4-FFF2-40B4-BE49-F238E27FC236}">
                <a16:creationId xmlns:a16="http://schemas.microsoft.com/office/drawing/2014/main" id="{90663A8D-0348-43B0-968E-6192212C3ABD}"/>
              </a:ext>
            </a:extLst>
          </p:cNvPr>
          <p:cNvGraphicFramePr>
            <a:graphicFrameLocks noGrp="1"/>
          </p:cNvGraphicFramePr>
          <p:nvPr>
            <p:extLst>
              <p:ext uri="{D42A27DB-BD31-4B8C-83A1-F6EECF244321}">
                <p14:modId xmlns:p14="http://schemas.microsoft.com/office/powerpoint/2010/main" val="3821323765"/>
              </p:ext>
            </p:extLst>
          </p:nvPr>
        </p:nvGraphicFramePr>
        <p:xfrm>
          <a:off x="992909" y="1385454"/>
          <a:ext cx="10155382" cy="4411993"/>
        </p:xfrm>
        <a:graphic>
          <a:graphicData uri="http://schemas.openxmlformats.org/drawingml/2006/table">
            <a:tbl>
              <a:tblPr firstRow="1" bandRow="1">
                <a:tableStyleId>{5C22544A-7EE6-4342-B048-85BDC9FD1C3A}</a:tableStyleId>
              </a:tblPr>
              <a:tblGrid>
                <a:gridCol w="3795446">
                  <a:extLst>
                    <a:ext uri="{9D8B030D-6E8A-4147-A177-3AD203B41FA5}">
                      <a16:colId xmlns:a16="http://schemas.microsoft.com/office/drawing/2014/main" val="3699826336"/>
                    </a:ext>
                  </a:extLst>
                </a:gridCol>
                <a:gridCol w="6359936">
                  <a:extLst>
                    <a:ext uri="{9D8B030D-6E8A-4147-A177-3AD203B41FA5}">
                      <a16:colId xmlns:a16="http://schemas.microsoft.com/office/drawing/2014/main" val="2664261835"/>
                    </a:ext>
                  </a:extLst>
                </a:gridCol>
              </a:tblGrid>
              <a:tr h="363110">
                <a:tc>
                  <a:txBody>
                    <a:bodyPr/>
                    <a:lstStyle/>
                    <a:p>
                      <a:r>
                        <a:rPr lang="en-US" sz="1400" dirty="0"/>
                        <a:t>Use case</a:t>
                      </a:r>
                    </a:p>
                  </a:txBody>
                  <a:tcPr anchor="ctr">
                    <a:solidFill>
                      <a:schemeClr val="tx2">
                        <a:lumMod val="40000"/>
                        <a:lumOff val="60000"/>
                      </a:schemeClr>
                    </a:solidFill>
                  </a:tcPr>
                </a:tc>
                <a:tc>
                  <a:txBody>
                    <a:bodyPr/>
                    <a:lstStyle/>
                    <a:p>
                      <a:r>
                        <a:rPr lang="en-US" sz="1400" dirty="0"/>
                        <a:t>Description</a:t>
                      </a:r>
                    </a:p>
                  </a:txBody>
                  <a:tcPr anchor="ctr">
                    <a:solidFill>
                      <a:schemeClr val="tx2">
                        <a:lumMod val="40000"/>
                        <a:lumOff val="60000"/>
                      </a:schemeClr>
                    </a:solidFill>
                  </a:tcPr>
                </a:tc>
                <a:extLst>
                  <a:ext uri="{0D108BD9-81ED-4DB2-BD59-A6C34878D82A}">
                    <a16:rowId xmlns:a16="http://schemas.microsoft.com/office/drawing/2014/main" val="1536326472"/>
                  </a:ext>
                </a:extLst>
              </a:tr>
              <a:tr h="881613">
                <a:tc>
                  <a:txBody>
                    <a:bodyPr/>
                    <a:lstStyle/>
                    <a:p>
                      <a:r>
                        <a:rPr lang="en-US" sz="1400" dirty="0"/>
                        <a:t>uc-1, Originated Foreign Call to Core network.</a:t>
                      </a:r>
                    </a:p>
                  </a:txBody>
                  <a:tcPr anchor="ctr">
                    <a:solidFill>
                      <a:schemeClr val="tx2">
                        <a:lumMod val="40000"/>
                        <a:lumOff val="60000"/>
                      </a:schemeClr>
                    </a:solidFill>
                  </a:tcPr>
                </a:tc>
                <a:tc>
                  <a:txBody>
                    <a:bodyPr/>
                    <a:lstStyle/>
                    <a:p>
                      <a:r>
                        <a:rPr lang="en-US" sz="1400" dirty="0"/>
                        <a:t>Hundred Originated TCP/UDP Call from foreign network, whose destination is VIP address,  are handled evenly on Payload VMs and call must succeeds. For a TCP connection, it must be terminated on same ADC VM. </a:t>
                      </a:r>
                    </a:p>
                  </a:txBody>
                  <a:tcPr anchor="ctr">
                    <a:solidFill>
                      <a:schemeClr val="tx2">
                        <a:lumMod val="40000"/>
                        <a:lumOff val="60000"/>
                      </a:schemeClr>
                    </a:solidFill>
                  </a:tcPr>
                </a:tc>
                <a:extLst>
                  <a:ext uri="{0D108BD9-81ED-4DB2-BD59-A6C34878D82A}">
                    <a16:rowId xmlns:a16="http://schemas.microsoft.com/office/drawing/2014/main" val="2427796922"/>
                  </a:ext>
                </a:extLst>
              </a:tr>
              <a:tr h="509156">
                <a:tc>
                  <a:txBody>
                    <a:bodyPr/>
                    <a:lstStyle/>
                    <a:p>
                      <a:r>
                        <a:rPr lang="en-US" sz="1400" dirty="0"/>
                        <a:t>uc-2, Terminated Call from core work</a:t>
                      </a:r>
                    </a:p>
                  </a:txBody>
                  <a:tcPr anchor="ctr">
                    <a:solidFill>
                      <a:schemeClr val="tx2">
                        <a:lumMod val="40000"/>
                        <a:lumOff val="60000"/>
                      </a:schemeClr>
                    </a:solidFill>
                  </a:tcPr>
                </a:tc>
                <a:tc>
                  <a:txBody>
                    <a:bodyPr/>
                    <a:lstStyle/>
                    <a:p>
                      <a:r>
                        <a:rPr lang="en-US" sz="1400" dirty="0"/>
                        <a:t>ADC VM can send out TCP/UDP SIP request from PL VM and forward reply to correct PL VM. For a TCP connection, it must be terminated on same ADC VM. </a:t>
                      </a:r>
                    </a:p>
                  </a:txBody>
                  <a:tcPr anchor="ctr">
                    <a:solidFill>
                      <a:schemeClr val="tx2">
                        <a:lumMod val="40000"/>
                        <a:lumOff val="60000"/>
                      </a:schemeClr>
                    </a:solidFill>
                  </a:tcPr>
                </a:tc>
                <a:extLst>
                  <a:ext uri="{0D108BD9-81ED-4DB2-BD59-A6C34878D82A}">
                    <a16:rowId xmlns:a16="http://schemas.microsoft.com/office/drawing/2014/main" val="2033778714"/>
                  </a:ext>
                </a:extLst>
              </a:tr>
              <a:tr h="509156">
                <a:tc>
                  <a:txBody>
                    <a:bodyPr/>
                    <a:lstStyle/>
                    <a:p>
                      <a:r>
                        <a:rPr lang="en-US" sz="1400" dirty="0"/>
                        <a:t>uc-3, do configurations</a:t>
                      </a:r>
                    </a:p>
                  </a:txBody>
                  <a:tcPr anchor="ctr">
                    <a:solidFill>
                      <a:schemeClr val="tx2">
                        <a:lumMod val="40000"/>
                        <a:lumOff val="60000"/>
                      </a:schemeClr>
                    </a:solidFill>
                  </a:tcPr>
                </a:tc>
                <a:tc>
                  <a:txBody>
                    <a:bodyPr/>
                    <a:lstStyle/>
                    <a:p>
                      <a:r>
                        <a:rPr lang="en-US" altLang="zh-CN" sz="1400" dirty="0"/>
                        <a:t>Operator can do  network configuration  to Load Balancer and specify the number of Load Balancer. </a:t>
                      </a:r>
                      <a:endParaRPr lang="en-US" sz="1400" dirty="0"/>
                    </a:p>
                  </a:txBody>
                  <a:tcPr anchor="ctr">
                    <a:solidFill>
                      <a:schemeClr val="tx2">
                        <a:lumMod val="40000"/>
                        <a:lumOff val="60000"/>
                      </a:schemeClr>
                    </a:solidFill>
                  </a:tcPr>
                </a:tc>
                <a:extLst>
                  <a:ext uri="{0D108BD9-81ED-4DB2-BD59-A6C34878D82A}">
                    <a16:rowId xmlns:a16="http://schemas.microsoft.com/office/drawing/2014/main" val="202785743"/>
                  </a:ext>
                </a:extLst>
              </a:tr>
              <a:tr h="509156">
                <a:tc>
                  <a:txBody>
                    <a:bodyPr/>
                    <a:lstStyle/>
                    <a:p>
                      <a:r>
                        <a:rPr lang="en-US" sz="1400" dirty="0"/>
                        <a:t>uc-4, Scale in / Scale Out an ADC VM</a:t>
                      </a:r>
                    </a:p>
                  </a:txBody>
                  <a:tcPr anchor="ctr">
                    <a:solidFill>
                      <a:schemeClr val="tx2">
                        <a:lumMod val="40000"/>
                        <a:lumOff val="60000"/>
                      </a:schemeClr>
                    </a:solidFill>
                  </a:tcPr>
                </a:tc>
                <a:tc>
                  <a:txBody>
                    <a:bodyPr/>
                    <a:lstStyle/>
                    <a:p>
                      <a:r>
                        <a:rPr lang="en-US" sz="1400" dirty="0"/>
                        <a:t>Telcom operator can scale in or scale out its cluster nodes according to the capability of services.</a:t>
                      </a:r>
                    </a:p>
                  </a:txBody>
                  <a:tcPr anchor="ctr">
                    <a:solidFill>
                      <a:schemeClr val="tx2">
                        <a:lumMod val="40000"/>
                        <a:lumOff val="60000"/>
                      </a:schemeClr>
                    </a:solidFill>
                  </a:tcPr>
                </a:tc>
                <a:extLst>
                  <a:ext uri="{0D108BD9-81ED-4DB2-BD59-A6C34878D82A}">
                    <a16:rowId xmlns:a16="http://schemas.microsoft.com/office/drawing/2014/main" val="2435886185"/>
                  </a:ext>
                </a:extLst>
              </a:tr>
              <a:tr h="509156">
                <a:tc>
                  <a:txBody>
                    <a:bodyPr/>
                    <a:lstStyle/>
                    <a:p>
                      <a:r>
                        <a:rPr lang="en-US" sz="1400" dirty="0"/>
                        <a:t>uc-5, monitor the network link status </a:t>
                      </a:r>
                    </a:p>
                  </a:txBody>
                  <a:tcPr anchor="ctr">
                    <a:solidFill>
                      <a:schemeClr val="tx2">
                        <a:lumMod val="40000"/>
                        <a:lumOff val="60000"/>
                      </a:schemeClr>
                    </a:solidFill>
                  </a:tcPr>
                </a:tc>
                <a:tc>
                  <a:txBody>
                    <a:bodyPr/>
                    <a:lstStyle/>
                    <a:p>
                      <a:r>
                        <a:rPr lang="en-US" sz="1400" dirty="0"/>
                        <a:t>A network link sits between load balancer and external routers. when one link is down, it should show fault position and fire alarm; Clear alarm when link restores.</a:t>
                      </a:r>
                    </a:p>
                  </a:txBody>
                  <a:tcPr anchor="ctr">
                    <a:solidFill>
                      <a:schemeClr val="tx2">
                        <a:lumMod val="40000"/>
                        <a:lumOff val="60000"/>
                      </a:schemeClr>
                    </a:solidFill>
                  </a:tcPr>
                </a:tc>
                <a:extLst>
                  <a:ext uri="{0D108BD9-81ED-4DB2-BD59-A6C34878D82A}">
                    <a16:rowId xmlns:a16="http://schemas.microsoft.com/office/drawing/2014/main" val="1304813359"/>
                  </a:ext>
                </a:extLst>
              </a:tr>
              <a:tr h="509156">
                <a:tc>
                  <a:txBody>
                    <a:bodyPr/>
                    <a:lstStyle/>
                    <a:p>
                      <a:r>
                        <a:rPr lang="en-US" sz="1400" dirty="0"/>
                        <a:t>uc-6, security attack defense</a:t>
                      </a:r>
                    </a:p>
                  </a:txBody>
                  <a:tcPr anchor="ctr">
                    <a:solidFill>
                      <a:schemeClr val="tx2">
                        <a:lumMod val="40000"/>
                        <a:lumOff val="60000"/>
                      </a:schemeClr>
                    </a:solidFill>
                  </a:tcPr>
                </a:tc>
                <a:tc>
                  <a:txBody>
                    <a:bodyPr/>
                    <a:lstStyle/>
                    <a:p>
                      <a:r>
                        <a:rPr lang="en-US" sz="1400" dirty="0"/>
                        <a:t>The attacker can attack the system through different tools, DOS/DDOS. The system should can detect attacks and generate ALARM to operators. System also must survive. </a:t>
                      </a:r>
                    </a:p>
                  </a:txBody>
                  <a:tcPr anchor="ctr">
                    <a:solidFill>
                      <a:schemeClr val="tx2">
                        <a:lumMod val="40000"/>
                        <a:lumOff val="60000"/>
                      </a:schemeClr>
                    </a:solidFill>
                  </a:tcPr>
                </a:tc>
                <a:extLst>
                  <a:ext uri="{0D108BD9-81ED-4DB2-BD59-A6C34878D82A}">
                    <a16:rowId xmlns:a16="http://schemas.microsoft.com/office/drawing/2014/main" val="2169642925"/>
                  </a:ext>
                </a:extLst>
              </a:tr>
              <a:tr h="363110">
                <a:tc>
                  <a:txBody>
                    <a:bodyPr/>
                    <a:lstStyle/>
                    <a:p>
                      <a:r>
                        <a:rPr lang="en-US" sz="1400" dirty="0"/>
                        <a:t>uc-7, Multiple Network Calls </a:t>
                      </a:r>
                      <a:r>
                        <a:rPr lang="en-US" sz="1400" b="0" i="0" u="none" strike="noStrike" kern="1200" dirty="0">
                          <a:solidFill>
                            <a:schemeClr val="dk1"/>
                          </a:solidFill>
                          <a:effectLst/>
                          <a:latin typeface="+mn-lt"/>
                          <a:ea typeface="+mn-ea"/>
                          <a:cs typeface="+mn-cs"/>
                        </a:rPr>
                        <a:t>simultaneous</a:t>
                      </a:r>
                      <a:endParaRPr lang="en-US" sz="1400" dirty="0"/>
                    </a:p>
                  </a:txBody>
                  <a:tcPr anchor="ctr">
                    <a:solidFill>
                      <a:schemeClr val="tx2">
                        <a:lumMod val="40000"/>
                        <a:lumOff val="60000"/>
                      </a:schemeClr>
                    </a:solidFill>
                  </a:tcPr>
                </a:tc>
                <a:tc>
                  <a:txBody>
                    <a:bodyPr/>
                    <a:lstStyle/>
                    <a:p>
                      <a:r>
                        <a:rPr lang="en-US" sz="1400" dirty="0"/>
                        <a:t>The load balancer should can handle with multiple service networks</a:t>
                      </a:r>
                    </a:p>
                  </a:txBody>
                  <a:tcPr anchor="ctr">
                    <a:solidFill>
                      <a:schemeClr val="tx2">
                        <a:lumMod val="40000"/>
                        <a:lumOff val="60000"/>
                      </a:schemeClr>
                    </a:solidFill>
                  </a:tcPr>
                </a:tc>
                <a:extLst>
                  <a:ext uri="{0D108BD9-81ED-4DB2-BD59-A6C34878D82A}">
                    <a16:rowId xmlns:a16="http://schemas.microsoft.com/office/drawing/2014/main" val="3783295750"/>
                  </a:ext>
                </a:extLst>
              </a:tr>
            </a:tbl>
          </a:graphicData>
        </a:graphic>
      </p:graphicFrame>
    </p:spTree>
    <p:extLst>
      <p:ext uri="{BB962C8B-B14F-4D97-AF65-F5344CB8AC3E}">
        <p14:creationId xmlns:p14="http://schemas.microsoft.com/office/powerpoint/2010/main" val="84316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E2DC-FCBB-4438-BBE4-6CA13E2E61BA}"/>
              </a:ext>
            </a:extLst>
          </p:cNvPr>
          <p:cNvSpPr>
            <a:spLocks noGrp="1"/>
          </p:cNvSpPr>
          <p:nvPr>
            <p:ph type="title"/>
          </p:nvPr>
        </p:nvSpPr>
        <p:spPr>
          <a:xfrm>
            <a:off x="838200" y="161925"/>
            <a:ext cx="10515600" cy="1325563"/>
          </a:xfrm>
        </p:spPr>
        <p:txBody>
          <a:bodyPr>
            <a:normAutofit/>
          </a:bodyPr>
          <a:lstStyle/>
          <a:p>
            <a:r>
              <a:rPr lang="en-US" altLang="zh-CN" sz="3600" dirty="0"/>
              <a:t>Quality Attributes</a:t>
            </a:r>
            <a:endParaRPr lang="en-US" sz="3600" dirty="0"/>
          </a:p>
        </p:txBody>
      </p:sp>
      <p:graphicFrame>
        <p:nvGraphicFramePr>
          <p:cNvPr id="4" name="Table 3">
            <a:extLst>
              <a:ext uri="{FF2B5EF4-FFF2-40B4-BE49-F238E27FC236}">
                <a16:creationId xmlns:a16="http://schemas.microsoft.com/office/drawing/2014/main" id="{71BDE114-A219-4628-8E42-AF6F475698AD}"/>
              </a:ext>
            </a:extLst>
          </p:cNvPr>
          <p:cNvGraphicFramePr>
            <a:graphicFrameLocks noGrp="1"/>
          </p:cNvGraphicFramePr>
          <p:nvPr>
            <p:extLst>
              <p:ext uri="{D42A27DB-BD31-4B8C-83A1-F6EECF244321}">
                <p14:modId xmlns:p14="http://schemas.microsoft.com/office/powerpoint/2010/main" val="4255897772"/>
              </p:ext>
            </p:extLst>
          </p:nvPr>
        </p:nvGraphicFramePr>
        <p:xfrm>
          <a:off x="1157468" y="1365813"/>
          <a:ext cx="9492059" cy="4762260"/>
        </p:xfrm>
        <a:graphic>
          <a:graphicData uri="http://schemas.openxmlformats.org/drawingml/2006/table">
            <a:tbl>
              <a:tblPr firstRow="1" bandRow="1">
                <a:tableStyleId>{5C22544A-7EE6-4342-B048-85BDC9FD1C3A}</a:tableStyleId>
              </a:tblPr>
              <a:tblGrid>
                <a:gridCol w="1203574">
                  <a:extLst>
                    <a:ext uri="{9D8B030D-6E8A-4147-A177-3AD203B41FA5}">
                      <a16:colId xmlns:a16="http://schemas.microsoft.com/office/drawing/2014/main" val="3455285953"/>
                    </a:ext>
                  </a:extLst>
                </a:gridCol>
                <a:gridCol w="1592537">
                  <a:extLst>
                    <a:ext uri="{9D8B030D-6E8A-4147-A177-3AD203B41FA5}">
                      <a16:colId xmlns:a16="http://schemas.microsoft.com/office/drawing/2014/main" val="977628867"/>
                    </a:ext>
                  </a:extLst>
                </a:gridCol>
                <a:gridCol w="5261403">
                  <a:extLst>
                    <a:ext uri="{9D8B030D-6E8A-4147-A177-3AD203B41FA5}">
                      <a16:colId xmlns:a16="http://schemas.microsoft.com/office/drawing/2014/main" val="1691037490"/>
                    </a:ext>
                  </a:extLst>
                </a:gridCol>
                <a:gridCol w="1434545">
                  <a:extLst>
                    <a:ext uri="{9D8B030D-6E8A-4147-A177-3AD203B41FA5}">
                      <a16:colId xmlns:a16="http://schemas.microsoft.com/office/drawing/2014/main" val="3792440934"/>
                    </a:ext>
                  </a:extLst>
                </a:gridCol>
              </a:tblGrid>
              <a:tr h="529140">
                <a:tc>
                  <a:txBody>
                    <a:bodyPr/>
                    <a:lstStyle/>
                    <a:p>
                      <a:r>
                        <a:rPr lang="en-US" sz="1400" dirty="0"/>
                        <a:t>ID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Quality attribute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Scenarios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Use case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4375734"/>
                  </a:ext>
                </a:extLst>
              </a:tr>
              <a:tr h="529140">
                <a:tc>
                  <a:txBody>
                    <a:bodyPr/>
                    <a:lstStyle/>
                    <a:p>
                      <a:r>
                        <a:rPr lang="en-US" sz="1400" dirty="0"/>
                        <a:t>QA-1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The system can handle with million Sip Calls at the same time.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uc-1; uc-2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487995004"/>
                  </a:ext>
                </a:extLst>
              </a:tr>
              <a:tr h="529140">
                <a:tc>
                  <a:txBody>
                    <a:bodyPr/>
                    <a:lstStyle/>
                    <a:p>
                      <a:r>
                        <a:rPr lang="en-US" sz="1400" dirty="0"/>
                        <a:t>QA-2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Configurability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Operator can add, update or remove configurations at any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uc-3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889251552"/>
                  </a:ext>
                </a:extLst>
              </a:tr>
              <a:tr h="529140">
                <a:tc>
                  <a:txBody>
                    <a:bodyPr/>
                    <a:lstStyle/>
                    <a:p>
                      <a:r>
                        <a:rPr lang="en-US" sz="1400" dirty="0"/>
                        <a:t>QA-3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Robustness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The system can run in months or years without a crash.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uc-1; uc-2; uc-6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194169817"/>
                  </a:ext>
                </a:extLst>
              </a:tr>
              <a:tr h="529140">
                <a:tc>
                  <a:txBody>
                    <a:bodyPr/>
                    <a:lstStyle/>
                    <a:p>
                      <a:r>
                        <a:rPr lang="en-US" sz="1400" dirty="0"/>
                        <a:t>QA-4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Scalability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The system can be scaled in or out without traffics disturbance; New ADC VM can join to cluster and balance connections.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uc-4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994391201"/>
                  </a:ext>
                </a:extLst>
              </a:tr>
              <a:tr h="529140">
                <a:tc>
                  <a:txBody>
                    <a:bodyPr/>
                    <a:lstStyle/>
                    <a:p>
                      <a:r>
                        <a:rPr lang="en-US" sz="1400" dirty="0"/>
                        <a:t>QA-5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Availability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The system can keep  to supply service when one node gets down.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All use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375757408"/>
                  </a:ext>
                </a:extLst>
              </a:tr>
              <a:tr h="529140">
                <a:tc>
                  <a:txBody>
                    <a:bodyPr/>
                    <a:lstStyle/>
                    <a:p>
                      <a:r>
                        <a:rPr lang="en-US" sz="1400" dirty="0"/>
                        <a:t>QA-6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Security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The system can detect attack and survive during attacked.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dirty="0"/>
                        <a:t>uc-6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119916125"/>
                  </a:ext>
                </a:extLst>
              </a:tr>
              <a:tr h="529140">
                <a:tc>
                  <a:txBody>
                    <a:bodyPr/>
                    <a:lstStyle/>
                    <a:p>
                      <a:r>
                        <a:rPr lang="en-US" sz="1400" b="0" dirty="0">
                          <a:solidFill>
                            <a:schemeClr val="tx1"/>
                          </a:solidFill>
                        </a:rPr>
                        <a:t>QA-7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0" dirty="0">
                          <a:solidFill>
                            <a:schemeClr val="tx1"/>
                          </a:solidFill>
                        </a:rPr>
                        <a:t>Recoverability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0" dirty="0">
                          <a:solidFill>
                            <a:schemeClr val="tx1"/>
                          </a:solidFill>
                        </a:rPr>
                        <a:t>The system can recover automatically from 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0" dirty="0">
                          <a:solidFill>
                            <a:schemeClr val="tx1"/>
                          </a:solidFill>
                        </a:rPr>
                        <a:t>uc-1; uc-2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765737396"/>
                  </a:ext>
                </a:extLst>
              </a:tr>
              <a:tr h="529140">
                <a:tc>
                  <a:txBody>
                    <a:bodyPr/>
                    <a:lstStyle/>
                    <a:p>
                      <a:r>
                        <a:rPr lang="en-US" sz="1600" b="0" dirty="0">
                          <a:solidFill>
                            <a:schemeClr val="tx1"/>
                          </a:solidFill>
                        </a:rPr>
                        <a:t>QA-8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b="0" dirty="0">
                          <a:solidFill>
                            <a:schemeClr val="tx1"/>
                          </a:solidFill>
                        </a:rPr>
                        <a:t>resiliency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b="0" dirty="0">
                          <a:solidFill>
                            <a:schemeClr val="tx1"/>
                          </a:solidFill>
                        </a:rPr>
                        <a:t>The system can provide services during cluster glitch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b="0" dirty="0">
                          <a:solidFill>
                            <a:schemeClr val="tx1"/>
                          </a:solidFill>
                        </a:rPr>
                        <a:t>uc-1; uc-2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723728111"/>
                  </a:ext>
                </a:extLst>
              </a:tr>
            </a:tbl>
          </a:graphicData>
        </a:graphic>
      </p:graphicFrame>
    </p:spTree>
    <p:extLst>
      <p:ext uri="{BB962C8B-B14F-4D97-AF65-F5344CB8AC3E}">
        <p14:creationId xmlns:p14="http://schemas.microsoft.com/office/powerpoint/2010/main" val="486762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8155</TotalTime>
  <Words>1269</Words>
  <Application>Microsoft Office PowerPoint</Application>
  <PresentationFormat>Widescreen</PresentationFormat>
  <Paragraphs>227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等线</vt:lpstr>
      <vt:lpstr>等线 Light</vt:lpstr>
      <vt:lpstr>Arial</vt:lpstr>
      <vt:lpstr>Calibri</vt:lpstr>
      <vt:lpstr>Calibri Light</vt:lpstr>
      <vt:lpstr>Office Theme</vt:lpstr>
      <vt:lpstr>A distributed load balancer</vt:lpstr>
      <vt:lpstr>Agenda</vt:lpstr>
      <vt:lpstr>Requirements</vt:lpstr>
      <vt:lpstr>Requirements</vt:lpstr>
      <vt:lpstr>Requirements Input</vt:lpstr>
      <vt:lpstr>Functional Requirements</vt:lpstr>
      <vt:lpstr>Functional Requirements</vt:lpstr>
      <vt:lpstr>Use Cases</vt:lpstr>
      <vt:lpstr>Quality Attributes</vt:lpstr>
      <vt:lpstr>Constraints</vt:lpstr>
      <vt:lpstr>Concerns</vt:lpstr>
      <vt:lpstr>Current Architecture (module view)</vt:lpstr>
      <vt:lpstr>Current Architecture (deployment view)</vt:lpstr>
      <vt:lpstr>Design Process Steps</vt:lpstr>
      <vt:lpstr>Review Input</vt:lpstr>
      <vt:lpstr>Iteration 1.  System Architecture </vt:lpstr>
      <vt:lpstr>Sprint Goal </vt:lpstr>
      <vt:lpstr>Inputs in this sprint</vt:lpstr>
      <vt:lpstr>System Elements Decomposition</vt:lpstr>
      <vt:lpstr> Design Decision </vt:lpstr>
      <vt:lpstr>  Choosing one or more design concepts that satisfy the inputs considered in the iteration Instantiating architectural elements, allocating responsibilities and defining interfaces Sketch views and record design decisions Perform analysis of current design and review iteration goal and design objectives </vt:lpstr>
      <vt:lpstr>Technical Analysis (deployment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distributed load balancer</dc:title>
  <dc:creator>Jinqing Yan</dc:creator>
  <cp:lastModifiedBy>Jinqing Yan</cp:lastModifiedBy>
  <cp:revision>10</cp:revision>
  <dcterms:created xsi:type="dcterms:W3CDTF">2019-05-10T01:10:47Z</dcterms:created>
  <dcterms:modified xsi:type="dcterms:W3CDTF">2019-05-24T08:11:25Z</dcterms:modified>
</cp:coreProperties>
</file>