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F1946-2CE2-4532-9B4A-79B38CE81EA7}" v="56" dt="2019-10-10T02:31:20.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qing Yan" userId="b38728bc-07b0-4042-9de7-2af5f63a681d" providerId="ADAL" clId="{ABCF1946-2CE2-4532-9B4A-79B38CE81EA7}"/>
    <pc:docChg chg="undo custSel addSld delSld modSld">
      <pc:chgData name="Jinqing Yan" userId="b38728bc-07b0-4042-9de7-2af5f63a681d" providerId="ADAL" clId="{ABCF1946-2CE2-4532-9B4A-79B38CE81EA7}" dt="2019-10-10T02:31:20.361" v="2707"/>
      <pc:docMkLst>
        <pc:docMk/>
      </pc:docMkLst>
      <pc:sldChg chg="modSp add">
        <pc:chgData name="Jinqing Yan" userId="b38728bc-07b0-4042-9de7-2af5f63a681d" providerId="ADAL" clId="{ABCF1946-2CE2-4532-9B4A-79B38CE81EA7}" dt="2019-10-10T02:19:12.617" v="2224" actId="20577"/>
        <pc:sldMkLst>
          <pc:docMk/>
          <pc:sldMk cId="420163076" sldId="256"/>
        </pc:sldMkLst>
        <pc:spChg chg="mod">
          <ac:chgData name="Jinqing Yan" userId="b38728bc-07b0-4042-9de7-2af5f63a681d" providerId="ADAL" clId="{ABCF1946-2CE2-4532-9B4A-79B38CE81EA7}" dt="2019-10-10T02:19:12.617" v="2224" actId="20577"/>
          <ac:spMkLst>
            <pc:docMk/>
            <pc:sldMk cId="420163076" sldId="256"/>
            <ac:spMk id="2" creationId="{08B37D13-25EC-4784-B731-31930B4B8CBC}"/>
          </ac:spMkLst>
        </pc:spChg>
      </pc:sldChg>
      <pc:sldChg chg="modSp add del">
        <pc:chgData name="Jinqing Yan" userId="b38728bc-07b0-4042-9de7-2af5f63a681d" providerId="ADAL" clId="{ABCF1946-2CE2-4532-9B4A-79B38CE81EA7}" dt="2019-10-10T02:31:17.257" v="2706" actId="20577"/>
        <pc:sldMkLst>
          <pc:docMk/>
          <pc:sldMk cId="2748767609" sldId="257"/>
        </pc:sldMkLst>
        <pc:spChg chg="mod">
          <ac:chgData name="Jinqing Yan" userId="b38728bc-07b0-4042-9de7-2af5f63a681d" providerId="ADAL" clId="{ABCF1946-2CE2-4532-9B4A-79B38CE81EA7}" dt="2019-10-10T01:24:42.633" v="21" actId="20577"/>
          <ac:spMkLst>
            <pc:docMk/>
            <pc:sldMk cId="2748767609" sldId="257"/>
            <ac:spMk id="2" creationId="{F640535F-3427-4BB9-9B65-56FBCECC3C39}"/>
          </ac:spMkLst>
        </pc:spChg>
        <pc:spChg chg="mod">
          <ac:chgData name="Jinqing Yan" userId="b38728bc-07b0-4042-9de7-2af5f63a681d" providerId="ADAL" clId="{ABCF1946-2CE2-4532-9B4A-79B38CE81EA7}" dt="2019-10-10T02:31:17.257" v="2706" actId="20577"/>
          <ac:spMkLst>
            <pc:docMk/>
            <pc:sldMk cId="2748767609" sldId="257"/>
            <ac:spMk id="3" creationId="{9445E3B8-6DE3-4893-BCC6-C5FE77C93CF4}"/>
          </ac:spMkLst>
        </pc:spChg>
      </pc:sldChg>
      <pc:sldChg chg="modSp add">
        <pc:chgData name="Jinqing Yan" userId="b38728bc-07b0-4042-9de7-2af5f63a681d" providerId="ADAL" clId="{ABCF1946-2CE2-4532-9B4A-79B38CE81EA7}" dt="2019-10-10T02:03:26.822" v="1569" actId="27636"/>
        <pc:sldMkLst>
          <pc:docMk/>
          <pc:sldMk cId="332888143" sldId="258"/>
        </pc:sldMkLst>
        <pc:spChg chg="mod">
          <ac:chgData name="Jinqing Yan" userId="b38728bc-07b0-4042-9de7-2af5f63a681d" providerId="ADAL" clId="{ABCF1946-2CE2-4532-9B4A-79B38CE81EA7}" dt="2019-10-10T01:45:24.511" v="245" actId="20577"/>
          <ac:spMkLst>
            <pc:docMk/>
            <pc:sldMk cId="332888143" sldId="258"/>
            <ac:spMk id="2" creationId="{C7586B8F-7DB2-408E-8117-D8961982F4BD}"/>
          </ac:spMkLst>
        </pc:spChg>
        <pc:spChg chg="mod">
          <ac:chgData name="Jinqing Yan" userId="b38728bc-07b0-4042-9de7-2af5f63a681d" providerId="ADAL" clId="{ABCF1946-2CE2-4532-9B4A-79B38CE81EA7}" dt="2019-10-10T02:03:26.822" v="1569" actId="27636"/>
          <ac:spMkLst>
            <pc:docMk/>
            <pc:sldMk cId="332888143" sldId="258"/>
            <ac:spMk id="3" creationId="{68781443-3344-44ED-9480-BE8D555215AE}"/>
          </ac:spMkLst>
        </pc:spChg>
      </pc:sldChg>
      <pc:sldChg chg="addSp delSp modSp add">
        <pc:chgData name="Jinqing Yan" userId="b38728bc-07b0-4042-9de7-2af5f63a681d" providerId="ADAL" clId="{ABCF1946-2CE2-4532-9B4A-79B38CE81EA7}" dt="2019-10-10T02:22:55.146" v="2292" actId="1076"/>
        <pc:sldMkLst>
          <pc:docMk/>
          <pc:sldMk cId="3262285267" sldId="259"/>
        </pc:sldMkLst>
        <pc:spChg chg="del">
          <ac:chgData name="Jinqing Yan" userId="b38728bc-07b0-4042-9de7-2af5f63a681d" providerId="ADAL" clId="{ABCF1946-2CE2-4532-9B4A-79B38CE81EA7}" dt="2019-10-10T02:04:24.480" v="1571" actId="478"/>
          <ac:spMkLst>
            <pc:docMk/>
            <pc:sldMk cId="3262285267" sldId="259"/>
            <ac:spMk id="2" creationId="{C4F156CA-8E58-4C9D-A230-4372A4C2FE74}"/>
          </ac:spMkLst>
        </pc:spChg>
        <pc:spChg chg="del">
          <ac:chgData name="Jinqing Yan" userId="b38728bc-07b0-4042-9de7-2af5f63a681d" providerId="ADAL" clId="{ABCF1946-2CE2-4532-9B4A-79B38CE81EA7}" dt="2019-10-10T02:04:24.480" v="1571" actId="478"/>
          <ac:spMkLst>
            <pc:docMk/>
            <pc:sldMk cId="3262285267" sldId="259"/>
            <ac:spMk id="3" creationId="{172E59EF-BB1C-4764-8085-EE908948F494}"/>
          </ac:spMkLst>
        </pc:spChg>
        <pc:spChg chg="add mod">
          <ac:chgData name="Jinqing Yan" userId="b38728bc-07b0-4042-9de7-2af5f63a681d" providerId="ADAL" clId="{ABCF1946-2CE2-4532-9B4A-79B38CE81EA7}" dt="2019-10-10T02:10:58.315" v="1706" actId="164"/>
          <ac:spMkLst>
            <pc:docMk/>
            <pc:sldMk cId="3262285267" sldId="259"/>
            <ac:spMk id="4" creationId="{DC321D19-689E-48B2-8FA8-F28F75C6A260}"/>
          </ac:spMkLst>
        </pc:spChg>
        <pc:spChg chg="add mod">
          <ac:chgData name="Jinqing Yan" userId="b38728bc-07b0-4042-9de7-2af5f63a681d" providerId="ADAL" clId="{ABCF1946-2CE2-4532-9B4A-79B38CE81EA7}" dt="2019-10-10T02:10:58.315" v="1706" actId="164"/>
          <ac:spMkLst>
            <pc:docMk/>
            <pc:sldMk cId="3262285267" sldId="259"/>
            <ac:spMk id="5" creationId="{4073FFF2-A706-4B47-BB69-C1BD18EA16EE}"/>
          </ac:spMkLst>
        </pc:spChg>
        <pc:spChg chg="add mod">
          <ac:chgData name="Jinqing Yan" userId="b38728bc-07b0-4042-9de7-2af5f63a681d" providerId="ADAL" clId="{ABCF1946-2CE2-4532-9B4A-79B38CE81EA7}" dt="2019-10-10T02:10:58.315" v="1706" actId="164"/>
          <ac:spMkLst>
            <pc:docMk/>
            <pc:sldMk cId="3262285267" sldId="259"/>
            <ac:spMk id="6" creationId="{E54C426A-C742-42D4-BDB4-AF30AB81209C}"/>
          </ac:spMkLst>
        </pc:spChg>
        <pc:spChg chg="add mod">
          <ac:chgData name="Jinqing Yan" userId="b38728bc-07b0-4042-9de7-2af5f63a681d" providerId="ADAL" clId="{ABCF1946-2CE2-4532-9B4A-79B38CE81EA7}" dt="2019-10-10T02:10:58.315" v="1706" actId="164"/>
          <ac:spMkLst>
            <pc:docMk/>
            <pc:sldMk cId="3262285267" sldId="259"/>
            <ac:spMk id="7" creationId="{3E8DF18B-1DCA-4570-99E3-0E563CAE6D54}"/>
          </ac:spMkLst>
        </pc:spChg>
        <pc:spChg chg="add mod">
          <ac:chgData name="Jinqing Yan" userId="b38728bc-07b0-4042-9de7-2af5f63a681d" providerId="ADAL" clId="{ABCF1946-2CE2-4532-9B4A-79B38CE81EA7}" dt="2019-10-10T02:10:58.315" v="1706" actId="164"/>
          <ac:spMkLst>
            <pc:docMk/>
            <pc:sldMk cId="3262285267" sldId="259"/>
            <ac:spMk id="8" creationId="{216C732D-8C27-4C63-8454-9E8B95E267B9}"/>
          </ac:spMkLst>
        </pc:spChg>
        <pc:spChg chg="add mod">
          <ac:chgData name="Jinqing Yan" userId="b38728bc-07b0-4042-9de7-2af5f63a681d" providerId="ADAL" clId="{ABCF1946-2CE2-4532-9B4A-79B38CE81EA7}" dt="2019-10-10T02:10:58.315" v="1706" actId="164"/>
          <ac:spMkLst>
            <pc:docMk/>
            <pc:sldMk cId="3262285267" sldId="259"/>
            <ac:spMk id="9" creationId="{54982FF3-F9D8-45F8-8D05-1484E5421AC9}"/>
          </ac:spMkLst>
        </pc:spChg>
        <pc:spChg chg="add mod">
          <ac:chgData name="Jinqing Yan" userId="b38728bc-07b0-4042-9de7-2af5f63a681d" providerId="ADAL" clId="{ABCF1946-2CE2-4532-9B4A-79B38CE81EA7}" dt="2019-10-10T02:22:41.681" v="2289" actId="1076"/>
          <ac:spMkLst>
            <pc:docMk/>
            <pc:sldMk cId="3262285267" sldId="259"/>
            <ac:spMk id="38" creationId="{7088E678-52E7-4C56-AECE-95A03F0FEE93}"/>
          </ac:spMkLst>
        </pc:spChg>
        <pc:spChg chg="add mod">
          <ac:chgData name="Jinqing Yan" userId="b38728bc-07b0-4042-9de7-2af5f63a681d" providerId="ADAL" clId="{ABCF1946-2CE2-4532-9B4A-79B38CE81EA7}" dt="2019-10-10T02:22:41.681" v="2289" actId="1076"/>
          <ac:spMkLst>
            <pc:docMk/>
            <pc:sldMk cId="3262285267" sldId="259"/>
            <ac:spMk id="40" creationId="{1BD8208C-0E1F-4F49-B947-39FBEB1B34B0}"/>
          </ac:spMkLst>
        </pc:spChg>
        <pc:spChg chg="add mod">
          <ac:chgData name="Jinqing Yan" userId="b38728bc-07b0-4042-9de7-2af5f63a681d" providerId="ADAL" clId="{ABCF1946-2CE2-4532-9B4A-79B38CE81EA7}" dt="2019-10-10T02:22:09.653" v="2281" actId="1076"/>
          <ac:spMkLst>
            <pc:docMk/>
            <pc:sldMk cId="3262285267" sldId="259"/>
            <ac:spMk id="61" creationId="{DF2A4E0A-56EC-4122-A3EA-5019306E987E}"/>
          </ac:spMkLst>
        </pc:spChg>
        <pc:spChg chg="add mod">
          <ac:chgData name="Jinqing Yan" userId="b38728bc-07b0-4042-9de7-2af5f63a681d" providerId="ADAL" clId="{ABCF1946-2CE2-4532-9B4A-79B38CE81EA7}" dt="2019-10-10T02:22:55.146" v="2292" actId="1076"/>
          <ac:spMkLst>
            <pc:docMk/>
            <pc:sldMk cId="3262285267" sldId="259"/>
            <ac:spMk id="62" creationId="{AF7A7DC8-05CB-4547-B4F2-DB9F665CACE2}"/>
          </ac:spMkLst>
        </pc:spChg>
        <pc:grpChg chg="add mod">
          <ac:chgData name="Jinqing Yan" userId="b38728bc-07b0-4042-9de7-2af5f63a681d" providerId="ADAL" clId="{ABCF1946-2CE2-4532-9B4A-79B38CE81EA7}" dt="2019-10-10T02:22:51.090" v="2291" actId="1076"/>
          <ac:grpSpMkLst>
            <pc:docMk/>
            <pc:sldMk cId="3262285267" sldId="259"/>
            <ac:grpSpMk id="45" creationId="{AA8015D9-05F8-40D5-A8BF-ABEE7AAC2A72}"/>
          </ac:grpSpMkLst>
        </pc:grpChg>
        <pc:grpChg chg="add mod">
          <ac:chgData name="Jinqing Yan" userId="b38728bc-07b0-4042-9de7-2af5f63a681d" providerId="ADAL" clId="{ABCF1946-2CE2-4532-9B4A-79B38CE81EA7}" dt="2019-10-10T02:22:07.217" v="2280" actId="1076"/>
          <ac:grpSpMkLst>
            <pc:docMk/>
            <pc:sldMk cId="3262285267" sldId="259"/>
            <ac:grpSpMk id="46" creationId="{BA31DF72-6866-4C01-9507-6EF5909D67B2}"/>
          </ac:grpSpMkLst>
        </pc:grpChg>
        <pc:cxnChg chg="add mod">
          <ac:chgData name="Jinqing Yan" userId="b38728bc-07b0-4042-9de7-2af5f63a681d" providerId="ADAL" clId="{ABCF1946-2CE2-4532-9B4A-79B38CE81EA7}" dt="2019-10-10T02:10:58.315" v="1706" actId="164"/>
          <ac:cxnSpMkLst>
            <pc:docMk/>
            <pc:sldMk cId="3262285267" sldId="259"/>
            <ac:cxnSpMk id="11" creationId="{23F44DCF-B195-4B51-8463-E66EB2ADDD8E}"/>
          </ac:cxnSpMkLst>
        </pc:cxnChg>
        <pc:cxnChg chg="add mod">
          <ac:chgData name="Jinqing Yan" userId="b38728bc-07b0-4042-9de7-2af5f63a681d" providerId="ADAL" clId="{ABCF1946-2CE2-4532-9B4A-79B38CE81EA7}" dt="2019-10-10T02:10:58.315" v="1706" actId="164"/>
          <ac:cxnSpMkLst>
            <pc:docMk/>
            <pc:sldMk cId="3262285267" sldId="259"/>
            <ac:cxnSpMk id="12" creationId="{1CFBA372-7C93-4C23-BCBD-BF1AD99A68A5}"/>
          </ac:cxnSpMkLst>
        </pc:cxnChg>
        <pc:cxnChg chg="add mod">
          <ac:chgData name="Jinqing Yan" userId="b38728bc-07b0-4042-9de7-2af5f63a681d" providerId="ADAL" clId="{ABCF1946-2CE2-4532-9B4A-79B38CE81EA7}" dt="2019-10-10T02:10:58.315" v="1706" actId="164"/>
          <ac:cxnSpMkLst>
            <pc:docMk/>
            <pc:sldMk cId="3262285267" sldId="259"/>
            <ac:cxnSpMk id="16" creationId="{40218E0B-CE9C-458C-8E32-600675FBBF76}"/>
          </ac:cxnSpMkLst>
        </pc:cxnChg>
        <pc:cxnChg chg="add mod">
          <ac:chgData name="Jinqing Yan" userId="b38728bc-07b0-4042-9de7-2af5f63a681d" providerId="ADAL" clId="{ABCF1946-2CE2-4532-9B4A-79B38CE81EA7}" dt="2019-10-10T02:10:58.315" v="1706" actId="164"/>
          <ac:cxnSpMkLst>
            <pc:docMk/>
            <pc:sldMk cId="3262285267" sldId="259"/>
            <ac:cxnSpMk id="17" creationId="{0CE73E89-6EFF-4FBD-8FCE-C9034E880CC4}"/>
          </ac:cxnSpMkLst>
        </pc:cxnChg>
        <pc:cxnChg chg="add mod">
          <ac:chgData name="Jinqing Yan" userId="b38728bc-07b0-4042-9de7-2af5f63a681d" providerId="ADAL" clId="{ABCF1946-2CE2-4532-9B4A-79B38CE81EA7}" dt="2019-10-10T02:10:58.315" v="1706" actId="164"/>
          <ac:cxnSpMkLst>
            <pc:docMk/>
            <pc:sldMk cId="3262285267" sldId="259"/>
            <ac:cxnSpMk id="20" creationId="{E43AE0BE-0643-4F27-A50B-EDE2B27BF9A6}"/>
          </ac:cxnSpMkLst>
        </pc:cxnChg>
        <pc:cxnChg chg="add mod">
          <ac:chgData name="Jinqing Yan" userId="b38728bc-07b0-4042-9de7-2af5f63a681d" providerId="ADAL" clId="{ABCF1946-2CE2-4532-9B4A-79B38CE81EA7}" dt="2019-10-10T02:10:58.315" v="1706" actId="164"/>
          <ac:cxnSpMkLst>
            <pc:docMk/>
            <pc:sldMk cId="3262285267" sldId="259"/>
            <ac:cxnSpMk id="23" creationId="{F42B9C33-2E8A-45BF-848E-1FCA08951771}"/>
          </ac:cxnSpMkLst>
        </pc:cxnChg>
        <pc:cxnChg chg="add mod">
          <ac:chgData name="Jinqing Yan" userId="b38728bc-07b0-4042-9de7-2af5f63a681d" providerId="ADAL" clId="{ABCF1946-2CE2-4532-9B4A-79B38CE81EA7}" dt="2019-10-10T02:10:58.315" v="1706" actId="164"/>
          <ac:cxnSpMkLst>
            <pc:docMk/>
            <pc:sldMk cId="3262285267" sldId="259"/>
            <ac:cxnSpMk id="26" creationId="{45A6986A-BBBF-4DCD-9C0A-DB313DFB2F8A}"/>
          </ac:cxnSpMkLst>
        </pc:cxnChg>
        <pc:cxnChg chg="add mod">
          <ac:chgData name="Jinqing Yan" userId="b38728bc-07b0-4042-9de7-2af5f63a681d" providerId="ADAL" clId="{ABCF1946-2CE2-4532-9B4A-79B38CE81EA7}" dt="2019-10-10T02:10:58.315" v="1706" actId="164"/>
          <ac:cxnSpMkLst>
            <pc:docMk/>
            <pc:sldMk cId="3262285267" sldId="259"/>
            <ac:cxnSpMk id="29" creationId="{B13966C8-427D-488E-9A46-B51FEE6FC080}"/>
          </ac:cxnSpMkLst>
        </pc:cxnChg>
        <pc:cxnChg chg="add mod">
          <ac:chgData name="Jinqing Yan" userId="b38728bc-07b0-4042-9de7-2af5f63a681d" providerId="ADAL" clId="{ABCF1946-2CE2-4532-9B4A-79B38CE81EA7}" dt="2019-10-10T02:22:41.681" v="2289" actId="1076"/>
          <ac:cxnSpMkLst>
            <pc:docMk/>
            <pc:sldMk cId="3262285267" sldId="259"/>
            <ac:cxnSpMk id="32" creationId="{F0B5B04B-5DDF-4747-A073-74F06F232B3E}"/>
          </ac:cxnSpMkLst>
        </pc:cxnChg>
        <pc:cxnChg chg="add mod">
          <ac:chgData name="Jinqing Yan" userId="b38728bc-07b0-4042-9de7-2af5f63a681d" providerId="ADAL" clId="{ABCF1946-2CE2-4532-9B4A-79B38CE81EA7}" dt="2019-10-10T02:22:41.681" v="2289" actId="1076"/>
          <ac:cxnSpMkLst>
            <pc:docMk/>
            <pc:sldMk cId="3262285267" sldId="259"/>
            <ac:cxnSpMk id="35" creationId="{F603EA56-808A-4C31-A0B5-2E03750A009C}"/>
          </ac:cxnSpMkLst>
        </pc:cxnChg>
      </pc:sldChg>
      <pc:sldChg chg="modSp add">
        <pc:chgData name="Jinqing Yan" userId="b38728bc-07b0-4042-9de7-2af5f63a681d" providerId="ADAL" clId="{ABCF1946-2CE2-4532-9B4A-79B38CE81EA7}" dt="2019-10-10T02:17:38.178" v="2218" actId="20577"/>
        <pc:sldMkLst>
          <pc:docMk/>
          <pc:sldMk cId="2698696011" sldId="260"/>
        </pc:sldMkLst>
        <pc:spChg chg="mod">
          <ac:chgData name="Jinqing Yan" userId="b38728bc-07b0-4042-9de7-2af5f63a681d" providerId="ADAL" clId="{ABCF1946-2CE2-4532-9B4A-79B38CE81EA7}" dt="2019-10-10T02:12:35.978" v="1723" actId="20577"/>
          <ac:spMkLst>
            <pc:docMk/>
            <pc:sldMk cId="2698696011" sldId="260"/>
            <ac:spMk id="2" creationId="{4249936A-A0D2-489C-A36D-74DE865799E4}"/>
          </ac:spMkLst>
        </pc:spChg>
        <pc:spChg chg="mod">
          <ac:chgData name="Jinqing Yan" userId="b38728bc-07b0-4042-9de7-2af5f63a681d" providerId="ADAL" clId="{ABCF1946-2CE2-4532-9B4A-79B38CE81EA7}" dt="2019-10-10T02:17:38.178" v="2218" actId="20577"/>
          <ac:spMkLst>
            <pc:docMk/>
            <pc:sldMk cId="2698696011" sldId="260"/>
            <ac:spMk id="3" creationId="{ECEFB565-C82E-4415-8B1E-9D16863A14F8}"/>
          </ac:spMkLst>
        </pc:spChg>
      </pc:sldChg>
      <pc:sldChg chg="addSp delSp modSp add">
        <pc:chgData name="Jinqing Yan" userId="b38728bc-07b0-4042-9de7-2af5f63a681d" providerId="ADAL" clId="{ABCF1946-2CE2-4532-9B4A-79B38CE81EA7}" dt="2019-10-10T02:30:25.784" v="2663" actId="1036"/>
        <pc:sldMkLst>
          <pc:docMk/>
          <pc:sldMk cId="320638733" sldId="261"/>
        </pc:sldMkLst>
        <pc:spChg chg="mod">
          <ac:chgData name="Jinqing Yan" userId="b38728bc-07b0-4042-9de7-2af5f63a681d" providerId="ADAL" clId="{ABCF1946-2CE2-4532-9B4A-79B38CE81EA7}" dt="2019-10-10T02:26:18.993" v="2550" actId="27636"/>
          <ac:spMkLst>
            <pc:docMk/>
            <pc:sldMk cId="320638733" sldId="261"/>
            <ac:spMk id="2" creationId="{C271060B-EFD6-4B22-B3CE-3BF93903BDDF}"/>
          </ac:spMkLst>
        </pc:spChg>
        <pc:spChg chg="del">
          <ac:chgData name="Jinqing Yan" userId="b38728bc-07b0-4042-9de7-2af5f63a681d" providerId="ADAL" clId="{ABCF1946-2CE2-4532-9B4A-79B38CE81EA7}" dt="2019-10-10T02:19:53.111" v="2225" actId="478"/>
          <ac:spMkLst>
            <pc:docMk/>
            <pc:sldMk cId="320638733" sldId="261"/>
            <ac:spMk id="3" creationId="{BF404997-7A3E-4E06-86F9-6ACAC61A48E7}"/>
          </ac:spMkLst>
        </pc:spChg>
        <pc:spChg chg="add mod">
          <ac:chgData name="Jinqing Yan" userId="b38728bc-07b0-4042-9de7-2af5f63a681d" providerId="ADAL" clId="{ABCF1946-2CE2-4532-9B4A-79B38CE81EA7}" dt="2019-10-10T02:30:18.228" v="2648" actId="1038"/>
          <ac:spMkLst>
            <pc:docMk/>
            <pc:sldMk cId="320638733" sldId="261"/>
            <ac:spMk id="4" creationId="{EFA78345-B3FD-454F-AF37-895001BAE322}"/>
          </ac:spMkLst>
        </pc:spChg>
        <pc:spChg chg="add mod">
          <ac:chgData name="Jinqing Yan" userId="b38728bc-07b0-4042-9de7-2af5f63a681d" providerId="ADAL" clId="{ABCF1946-2CE2-4532-9B4A-79B38CE81EA7}" dt="2019-10-10T02:30:18.228" v="2648" actId="1038"/>
          <ac:spMkLst>
            <pc:docMk/>
            <pc:sldMk cId="320638733" sldId="261"/>
            <ac:spMk id="5" creationId="{3282B53B-2EAC-4DED-B07D-7955F4702743}"/>
          </ac:spMkLst>
        </pc:spChg>
        <pc:spChg chg="add mod">
          <ac:chgData name="Jinqing Yan" userId="b38728bc-07b0-4042-9de7-2af5f63a681d" providerId="ADAL" clId="{ABCF1946-2CE2-4532-9B4A-79B38CE81EA7}" dt="2019-10-10T02:30:18.228" v="2648" actId="1038"/>
          <ac:spMkLst>
            <pc:docMk/>
            <pc:sldMk cId="320638733" sldId="261"/>
            <ac:spMk id="6" creationId="{5601E890-D151-4426-BF67-5297AACBDE3C}"/>
          </ac:spMkLst>
        </pc:spChg>
        <pc:spChg chg="add mod">
          <ac:chgData name="Jinqing Yan" userId="b38728bc-07b0-4042-9de7-2af5f63a681d" providerId="ADAL" clId="{ABCF1946-2CE2-4532-9B4A-79B38CE81EA7}" dt="2019-10-10T02:30:18.228" v="2648" actId="1038"/>
          <ac:spMkLst>
            <pc:docMk/>
            <pc:sldMk cId="320638733" sldId="261"/>
            <ac:spMk id="7" creationId="{0F1C12AD-E622-4E3A-A599-0399FAEC5BB2}"/>
          </ac:spMkLst>
        </pc:spChg>
        <pc:spChg chg="add mod">
          <ac:chgData name="Jinqing Yan" userId="b38728bc-07b0-4042-9de7-2af5f63a681d" providerId="ADAL" clId="{ABCF1946-2CE2-4532-9B4A-79B38CE81EA7}" dt="2019-10-10T02:30:18.228" v="2648" actId="1038"/>
          <ac:spMkLst>
            <pc:docMk/>
            <pc:sldMk cId="320638733" sldId="261"/>
            <ac:spMk id="8" creationId="{9E9B8B27-0A2A-4627-A92B-56EB85F6A65E}"/>
          </ac:spMkLst>
        </pc:spChg>
        <pc:spChg chg="add del mod">
          <ac:chgData name="Jinqing Yan" userId="b38728bc-07b0-4042-9de7-2af5f63a681d" providerId="ADAL" clId="{ABCF1946-2CE2-4532-9B4A-79B38CE81EA7}" dt="2019-10-10T02:26:33.911" v="2556"/>
          <ac:spMkLst>
            <pc:docMk/>
            <pc:sldMk cId="320638733" sldId="261"/>
            <ac:spMk id="9" creationId="{37E7E27E-5E64-43C8-8A0F-E4CBFD947CF3}"/>
          </ac:spMkLst>
        </pc:spChg>
        <pc:spChg chg="add mod">
          <ac:chgData name="Jinqing Yan" userId="b38728bc-07b0-4042-9de7-2af5f63a681d" providerId="ADAL" clId="{ABCF1946-2CE2-4532-9B4A-79B38CE81EA7}" dt="2019-10-10T02:26:33.305" v="2554" actId="1076"/>
          <ac:spMkLst>
            <pc:docMk/>
            <pc:sldMk cId="320638733" sldId="261"/>
            <ac:spMk id="10" creationId="{7A3C14A5-0D9A-4CF3-A38F-9256CE9DBF8A}"/>
          </ac:spMkLst>
        </pc:spChg>
        <pc:spChg chg="add mod">
          <ac:chgData name="Jinqing Yan" userId="b38728bc-07b0-4042-9de7-2af5f63a681d" providerId="ADAL" clId="{ABCF1946-2CE2-4532-9B4A-79B38CE81EA7}" dt="2019-10-10T02:30:25.784" v="2663" actId="1036"/>
          <ac:spMkLst>
            <pc:docMk/>
            <pc:sldMk cId="320638733" sldId="261"/>
            <ac:spMk id="11" creationId="{7FAFA308-28AD-42EB-8F18-5AF9BD2796D2}"/>
          </ac:spMkLst>
        </pc:spChg>
        <pc:spChg chg="add mod">
          <ac:chgData name="Jinqing Yan" userId="b38728bc-07b0-4042-9de7-2af5f63a681d" providerId="ADAL" clId="{ABCF1946-2CE2-4532-9B4A-79B38CE81EA7}" dt="2019-10-10T02:30:18.228" v="2648" actId="1038"/>
          <ac:spMkLst>
            <pc:docMk/>
            <pc:sldMk cId="320638733" sldId="261"/>
            <ac:spMk id="12" creationId="{8775F174-73E2-453E-930A-8EACE312EDEE}"/>
          </ac:spMkLst>
        </pc:spChg>
        <pc:spChg chg="add mod">
          <ac:chgData name="Jinqing Yan" userId="b38728bc-07b0-4042-9de7-2af5f63a681d" providerId="ADAL" clId="{ABCF1946-2CE2-4532-9B4A-79B38CE81EA7}" dt="2019-10-10T02:30:18.228" v="2648" actId="1038"/>
          <ac:spMkLst>
            <pc:docMk/>
            <pc:sldMk cId="320638733" sldId="261"/>
            <ac:spMk id="13" creationId="{EFD7AA33-737B-43DC-A935-597AC1735838}"/>
          </ac:spMkLst>
        </pc:spChg>
        <pc:spChg chg="add mod">
          <ac:chgData name="Jinqing Yan" userId="b38728bc-07b0-4042-9de7-2af5f63a681d" providerId="ADAL" clId="{ABCF1946-2CE2-4532-9B4A-79B38CE81EA7}" dt="2019-10-10T02:28:57.105" v="2596" actId="1076"/>
          <ac:spMkLst>
            <pc:docMk/>
            <pc:sldMk cId="320638733" sldId="261"/>
            <ac:spMk id="14" creationId="{9BD01B51-1685-4190-A1DF-7A2197F039C4}"/>
          </ac:spMkLst>
        </pc:spChg>
        <pc:spChg chg="add mod">
          <ac:chgData name="Jinqing Yan" userId="b38728bc-07b0-4042-9de7-2af5f63a681d" providerId="ADAL" clId="{ABCF1946-2CE2-4532-9B4A-79B38CE81EA7}" dt="2019-10-10T02:28:57.105" v="2596" actId="1076"/>
          <ac:spMkLst>
            <pc:docMk/>
            <pc:sldMk cId="320638733" sldId="261"/>
            <ac:spMk id="15" creationId="{FE730C7E-D64F-4B48-9B0F-DB3B22249445}"/>
          </ac:spMkLst>
        </pc:spChg>
        <pc:spChg chg="add mod">
          <ac:chgData name="Jinqing Yan" userId="b38728bc-07b0-4042-9de7-2af5f63a681d" providerId="ADAL" clId="{ABCF1946-2CE2-4532-9B4A-79B38CE81EA7}" dt="2019-10-10T02:28:57.105" v="2596" actId="1076"/>
          <ac:spMkLst>
            <pc:docMk/>
            <pc:sldMk cId="320638733" sldId="261"/>
            <ac:spMk id="16" creationId="{A9B613B0-010D-411F-9C72-177C9B53CFFC}"/>
          </ac:spMkLst>
        </pc:spChg>
        <pc:cxnChg chg="add mod">
          <ac:chgData name="Jinqing Yan" userId="b38728bc-07b0-4042-9de7-2af5f63a681d" providerId="ADAL" clId="{ABCF1946-2CE2-4532-9B4A-79B38CE81EA7}" dt="2019-10-10T02:30:18.228" v="2648" actId="1038"/>
          <ac:cxnSpMkLst>
            <pc:docMk/>
            <pc:sldMk cId="320638733" sldId="261"/>
            <ac:cxnSpMk id="18" creationId="{0B01A181-46D8-483E-9AE1-02DBF51DF754}"/>
          </ac:cxnSpMkLst>
        </pc:cxnChg>
        <pc:cxnChg chg="add mod">
          <ac:chgData name="Jinqing Yan" userId="b38728bc-07b0-4042-9de7-2af5f63a681d" providerId="ADAL" clId="{ABCF1946-2CE2-4532-9B4A-79B38CE81EA7}" dt="2019-10-10T02:30:18.228" v="2648" actId="1038"/>
          <ac:cxnSpMkLst>
            <pc:docMk/>
            <pc:sldMk cId="320638733" sldId="261"/>
            <ac:cxnSpMk id="20" creationId="{F1405499-E8DE-4328-B61F-40BFE16C8949}"/>
          </ac:cxnSpMkLst>
        </pc:cxnChg>
        <pc:cxnChg chg="add mod">
          <ac:chgData name="Jinqing Yan" userId="b38728bc-07b0-4042-9de7-2af5f63a681d" providerId="ADAL" clId="{ABCF1946-2CE2-4532-9B4A-79B38CE81EA7}" dt="2019-10-10T02:30:18.228" v="2648" actId="1038"/>
          <ac:cxnSpMkLst>
            <pc:docMk/>
            <pc:sldMk cId="320638733" sldId="261"/>
            <ac:cxnSpMk id="22" creationId="{EF60D496-E499-4883-ACDD-62099310CAE3}"/>
          </ac:cxnSpMkLst>
        </pc:cxnChg>
        <pc:cxnChg chg="add mod">
          <ac:chgData name="Jinqing Yan" userId="b38728bc-07b0-4042-9de7-2af5f63a681d" providerId="ADAL" clId="{ABCF1946-2CE2-4532-9B4A-79B38CE81EA7}" dt="2019-10-10T02:30:18.228" v="2648" actId="1038"/>
          <ac:cxnSpMkLst>
            <pc:docMk/>
            <pc:sldMk cId="320638733" sldId="261"/>
            <ac:cxnSpMk id="23" creationId="{E7569196-447F-4412-B8DF-C9B58882CFEE}"/>
          </ac:cxnSpMkLst>
        </pc:cxnChg>
      </pc:sldChg>
      <pc:sldChg chg="modSp add">
        <pc:chgData name="Jinqing Yan" userId="b38728bc-07b0-4042-9de7-2af5f63a681d" providerId="ADAL" clId="{ABCF1946-2CE2-4532-9B4A-79B38CE81EA7}" dt="2019-10-10T02:31:20.361" v="2707"/>
        <pc:sldMkLst>
          <pc:docMk/>
          <pc:sldMk cId="649480068" sldId="262"/>
        </pc:sldMkLst>
        <pc:spChg chg="mod">
          <ac:chgData name="Jinqing Yan" userId="b38728bc-07b0-4042-9de7-2af5f63a681d" providerId="ADAL" clId="{ABCF1946-2CE2-4532-9B4A-79B38CE81EA7}" dt="2019-10-10T02:31:20.361" v="2707"/>
          <ac:spMkLst>
            <pc:docMk/>
            <pc:sldMk cId="649480068" sldId="262"/>
            <ac:spMk id="2" creationId="{A3939B0D-A099-4A6B-909D-68276A0CDC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E8CC-C779-4BBE-9B6E-B798C4209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57C92E-7E78-4304-A39E-D14BBB686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F4252B-3B8A-4C01-B8C4-49E4A63D0FF0}"/>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5" name="Footer Placeholder 4">
            <a:extLst>
              <a:ext uri="{FF2B5EF4-FFF2-40B4-BE49-F238E27FC236}">
                <a16:creationId xmlns:a16="http://schemas.microsoft.com/office/drawing/2014/main" id="{BADE430D-23ED-4461-8D8F-F37D99AD5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7501D-4C4C-41C9-9E01-95EDF4B3890D}"/>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325189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3ED5-0F99-44F4-B6C6-AE2298592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DA0FF-74D5-4BE4-9FC3-1A83233A9F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73FA3-AA60-41F9-A6A5-C297CA8D6776}"/>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5" name="Footer Placeholder 4">
            <a:extLst>
              <a:ext uri="{FF2B5EF4-FFF2-40B4-BE49-F238E27FC236}">
                <a16:creationId xmlns:a16="http://schemas.microsoft.com/office/drawing/2014/main" id="{57BE9F14-19C4-42D6-A09D-9F8191610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CF998-8F97-4F37-8C6C-56BB90746311}"/>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384922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7F4BC3-D9D9-4427-B949-8D923C9B9C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ADBAC2-5638-4436-804A-E4DF3BB01D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41D4-9460-4CE6-8887-8D0D26DAABDA}"/>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5" name="Footer Placeholder 4">
            <a:extLst>
              <a:ext uri="{FF2B5EF4-FFF2-40B4-BE49-F238E27FC236}">
                <a16:creationId xmlns:a16="http://schemas.microsoft.com/office/drawing/2014/main" id="{12B88D68-5381-4E3C-B787-2973DE0D6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16C4C-FC79-48A7-A256-A6AB5F3F6F7E}"/>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59502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8614-8282-4F88-9A81-1F946E961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58621A-9697-4103-B291-764A5C33FF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27EB1-6A18-42F2-B435-745B11A5C2C4}"/>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5" name="Footer Placeholder 4">
            <a:extLst>
              <a:ext uri="{FF2B5EF4-FFF2-40B4-BE49-F238E27FC236}">
                <a16:creationId xmlns:a16="http://schemas.microsoft.com/office/drawing/2014/main" id="{E9BBAD15-977B-4E68-B5A9-679DAA4DA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4F6D5-5DBA-48A4-BFC1-643D78BA6A9A}"/>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217659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2E73-CFE8-4C08-B380-37BCFE85F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B869B-7EFF-49DB-8A51-26F7A75C7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58FE2-97E5-4B79-B20B-F0325E06591D}"/>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5" name="Footer Placeholder 4">
            <a:extLst>
              <a:ext uri="{FF2B5EF4-FFF2-40B4-BE49-F238E27FC236}">
                <a16:creationId xmlns:a16="http://schemas.microsoft.com/office/drawing/2014/main" id="{A755728F-635E-4441-A249-DE86C9792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42066-26AB-4007-8EC4-3C4E184B05E4}"/>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399490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29F2-FB78-46BE-A028-691B8480D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EAE80-05E2-45C4-A609-624A37FB40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9E4C17-11AA-4FE5-BBEB-7428C87789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693573-92BC-4461-81A6-148386D55A8E}"/>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6" name="Footer Placeholder 5">
            <a:extLst>
              <a:ext uri="{FF2B5EF4-FFF2-40B4-BE49-F238E27FC236}">
                <a16:creationId xmlns:a16="http://schemas.microsoft.com/office/drawing/2014/main" id="{B03FA2B3-101E-447F-8A6F-9D7FB73CE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2DD94-7201-42EB-9DAE-9589BCEC1864}"/>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9440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AB12-059F-460E-B360-855CC23298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C09FBF-EFCF-4160-AE96-3E0135420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14182-51BC-48B0-ACBE-F576647D4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C8DE9C-FF3B-42EC-BAE4-A59750172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0E901B-C2FB-49F9-91F5-AE40CA6CC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33460-443A-43B7-847D-3800C7661A79}"/>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8" name="Footer Placeholder 7">
            <a:extLst>
              <a:ext uri="{FF2B5EF4-FFF2-40B4-BE49-F238E27FC236}">
                <a16:creationId xmlns:a16="http://schemas.microsoft.com/office/drawing/2014/main" id="{799E0F84-4D76-4F52-B167-2EC7B83F29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4FEE43-1C2E-461A-817A-5DF1CA6E9585}"/>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31794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6D84-927A-41B9-90A1-3F98765138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FD7C4-F24A-44D7-B789-71061BC9880C}"/>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4" name="Footer Placeholder 3">
            <a:extLst>
              <a:ext uri="{FF2B5EF4-FFF2-40B4-BE49-F238E27FC236}">
                <a16:creationId xmlns:a16="http://schemas.microsoft.com/office/drawing/2014/main" id="{6A1C1A59-5821-4D59-9E5A-4276CEF76D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E9EF1B-75BC-4AD9-B628-95DB29D2ECAB}"/>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428766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1D1B4-5D5C-4373-B2E8-9ABD27D88E77}"/>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3" name="Footer Placeholder 2">
            <a:extLst>
              <a:ext uri="{FF2B5EF4-FFF2-40B4-BE49-F238E27FC236}">
                <a16:creationId xmlns:a16="http://schemas.microsoft.com/office/drawing/2014/main" id="{65ACDA7B-4BE9-4CF2-9558-D4CC27FA1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3DE52C-347A-43A6-90CA-E6812B304F88}"/>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360893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CD45-A7F0-4DF6-82B5-22983DC00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CB1A10-CED6-4FED-90B0-02F7D3CB0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E9817A-2193-4E58-9CE7-28CE480E0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9B303-419F-4EC9-97B6-17E657C71906}"/>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6" name="Footer Placeholder 5">
            <a:extLst>
              <a:ext uri="{FF2B5EF4-FFF2-40B4-BE49-F238E27FC236}">
                <a16:creationId xmlns:a16="http://schemas.microsoft.com/office/drawing/2014/main" id="{BFDCE068-7BE6-4BE1-9EF0-45ED54A1C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C7601-D579-4B46-99BE-F81086EB9093}"/>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320084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085D-C633-4B07-8DF3-7EDB776AE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D7AF6A-4584-4973-B22B-820175162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269EA7-636B-46DC-B65F-0F2AD5510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75C73-6DD1-460D-9FBD-A04E342709AC}"/>
              </a:ext>
            </a:extLst>
          </p:cNvPr>
          <p:cNvSpPr>
            <a:spLocks noGrp="1"/>
          </p:cNvSpPr>
          <p:nvPr>
            <p:ph type="dt" sz="half" idx="10"/>
          </p:nvPr>
        </p:nvSpPr>
        <p:spPr/>
        <p:txBody>
          <a:bodyPr/>
          <a:lstStyle/>
          <a:p>
            <a:fld id="{C5A6E58D-1648-49C4-B395-977906C94C23}" type="datetimeFigureOut">
              <a:rPr lang="en-US" smtClean="0"/>
              <a:t>10/10/2019</a:t>
            </a:fld>
            <a:endParaRPr lang="en-US"/>
          </a:p>
        </p:txBody>
      </p:sp>
      <p:sp>
        <p:nvSpPr>
          <p:cNvPr id="6" name="Footer Placeholder 5">
            <a:extLst>
              <a:ext uri="{FF2B5EF4-FFF2-40B4-BE49-F238E27FC236}">
                <a16:creationId xmlns:a16="http://schemas.microsoft.com/office/drawing/2014/main" id="{2204E565-D0F6-4C68-B26B-E4D77CFB3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87B01-8AC4-4C06-A711-33B5326E21AE}"/>
              </a:ext>
            </a:extLst>
          </p:cNvPr>
          <p:cNvSpPr>
            <a:spLocks noGrp="1"/>
          </p:cNvSpPr>
          <p:nvPr>
            <p:ph type="sldNum" sz="quarter" idx="12"/>
          </p:nvPr>
        </p:nvSpPr>
        <p:spPr/>
        <p:txBody>
          <a:bodyPr/>
          <a:lstStyle/>
          <a:p>
            <a:fld id="{9E17F77A-AFA6-46F7-8C58-80A410D739EE}" type="slidenum">
              <a:rPr lang="en-US" smtClean="0"/>
              <a:t>‹#›</a:t>
            </a:fld>
            <a:endParaRPr lang="en-US"/>
          </a:p>
        </p:txBody>
      </p:sp>
    </p:spTree>
    <p:extLst>
      <p:ext uri="{BB962C8B-B14F-4D97-AF65-F5344CB8AC3E}">
        <p14:creationId xmlns:p14="http://schemas.microsoft.com/office/powerpoint/2010/main" val="343938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F27EC-F0FA-4BCF-AF73-695D16837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0F0A28-8C0C-4B69-B46C-CC5E74758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57123-E3E6-4101-8509-7149804C6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6E58D-1648-49C4-B395-977906C94C23}" type="datetimeFigureOut">
              <a:rPr lang="en-US" smtClean="0"/>
              <a:t>10/10/2019</a:t>
            </a:fld>
            <a:endParaRPr lang="en-US"/>
          </a:p>
        </p:txBody>
      </p:sp>
      <p:sp>
        <p:nvSpPr>
          <p:cNvPr id="5" name="Footer Placeholder 4">
            <a:extLst>
              <a:ext uri="{FF2B5EF4-FFF2-40B4-BE49-F238E27FC236}">
                <a16:creationId xmlns:a16="http://schemas.microsoft.com/office/drawing/2014/main" id="{A70521D7-1711-4644-AE5A-1F53B755D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C70D15-E975-41FC-BCA2-E7D350E21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7F77A-AFA6-46F7-8C58-80A410D739EE}" type="slidenum">
              <a:rPr lang="en-US" smtClean="0"/>
              <a:t>‹#›</a:t>
            </a:fld>
            <a:endParaRPr lang="en-US"/>
          </a:p>
        </p:txBody>
      </p:sp>
    </p:spTree>
    <p:extLst>
      <p:ext uri="{BB962C8B-B14F-4D97-AF65-F5344CB8AC3E}">
        <p14:creationId xmlns:p14="http://schemas.microsoft.com/office/powerpoint/2010/main" val="3973949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7D13-25EC-4784-B731-31930B4B8CBC}"/>
              </a:ext>
            </a:extLst>
          </p:cNvPr>
          <p:cNvSpPr>
            <a:spLocks noGrp="1"/>
          </p:cNvSpPr>
          <p:nvPr>
            <p:ph type="ctrTitle"/>
          </p:nvPr>
        </p:nvSpPr>
        <p:spPr/>
        <p:txBody>
          <a:bodyPr/>
          <a:lstStyle/>
          <a:p>
            <a:r>
              <a:rPr lang="en-US" dirty="0"/>
              <a:t>ZLB1.0 - CH</a:t>
            </a:r>
          </a:p>
        </p:txBody>
      </p:sp>
      <p:sp>
        <p:nvSpPr>
          <p:cNvPr id="3" name="Subtitle 2">
            <a:extLst>
              <a:ext uri="{FF2B5EF4-FFF2-40B4-BE49-F238E27FC236}">
                <a16:creationId xmlns:a16="http://schemas.microsoft.com/office/drawing/2014/main" id="{E430734B-7F28-4CD8-A203-7DDDE75AD01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16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535F-3427-4BB9-9B65-56FBCECC3C3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445E3B8-6DE3-4893-BCC6-C5FE77C93CF4}"/>
              </a:ext>
            </a:extLst>
          </p:cNvPr>
          <p:cNvSpPr>
            <a:spLocks noGrp="1"/>
          </p:cNvSpPr>
          <p:nvPr>
            <p:ph idx="1"/>
          </p:nvPr>
        </p:nvSpPr>
        <p:spPr/>
        <p:txBody>
          <a:bodyPr/>
          <a:lstStyle/>
          <a:p>
            <a:r>
              <a:rPr lang="en-US" dirty="0"/>
              <a:t>Introduction</a:t>
            </a:r>
          </a:p>
          <a:p>
            <a:r>
              <a:rPr lang="en-US" dirty="0"/>
              <a:t>What to fix</a:t>
            </a:r>
          </a:p>
          <a:p>
            <a:r>
              <a:rPr lang="en-US" dirty="0"/>
              <a:t>Pre-Condition</a:t>
            </a:r>
          </a:p>
          <a:p>
            <a:r>
              <a:rPr lang="en-US" dirty="0"/>
              <a:t>How to implement CH</a:t>
            </a:r>
          </a:p>
          <a:p>
            <a:r>
              <a:rPr lang="en-US" dirty="0"/>
              <a:t>How to update Route Entries</a:t>
            </a:r>
          </a:p>
          <a:p>
            <a:r>
              <a:rPr lang="en-US" dirty="0"/>
              <a:t>Failover</a:t>
            </a:r>
          </a:p>
        </p:txBody>
      </p:sp>
    </p:spTree>
    <p:extLst>
      <p:ext uri="{BB962C8B-B14F-4D97-AF65-F5344CB8AC3E}">
        <p14:creationId xmlns:p14="http://schemas.microsoft.com/office/powerpoint/2010/main" val="274876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6B8F-7DB2-408E-8117-D8961982F4B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8781443-3344-44ED-9480-BE8D555215AE}"/>
              </a:ext>
            </a:extLst>
          </p:cNvPr>
          <p:cNvSpPr>
            <a:spLocks noGrp="1"/>
          </p:cNvSpPr>
          <p:nvPr>
            <p:ph idx="1"/>
          </p:nvPr>
        </p:nvSpPr>
        <p:spPr>
          <a:xfrm>
            <a:off x="838200" y="1690688"/>
            <a:ext cx="10515600" cy="4486275"/>
          </a:xfrm>
        </p:spPr>
        <p:txBody>
          <a:bodyPr>
            <a:normAutofit fontScale="70000" lnSpcReduction="20000"/>
          </a:bodyPr>
          <a:lstStyle/>
          <a:p>
            <a:pPr marL="0" indent="0">
              <a:buNone/>
            </a:pPr>
            <a:r>
              <a:rPr lang="en-US" dirty="0"/>
              <a:t>CH, Consistent Hashing, is a major part of ZLB approach to provide connection persistence. </a:t>
            </a:r>
          </a:p>
          <a:p>
            <a:pPr marL="0" indent="0">
              <a:buNone/>
            </a:pPr>
            <a:endParaRPr lang="en-US" dirty="0"/>
          </a:p>
          <a:p>
            <a:pPr marL="0" indent="0">
              <a:buNone/>
            </a:pPr>
            <a:r>
              <a:rPr lang="en-US" dirty="0"/>
              <a:t>It is expected to have below properties:</a:t>
            </a:r>
          </a:p>
          <a:p>
            <a:pPr marL="0" indent="0">
              <a:buNone/>
            </a:pPr>
            <a:endParaRPr lang="en-US" dirty="0"/>
          </a:p>
          <a:p>
            <a:pPr>
              <a:buFont typeface="Wingdings" panose="05000000000000000000" pitchFamily="2" charset="2"/>
              <a:buChar char="Ø"/>
            </a:pPr>
            <a:r>
              <a:rPr lang="en-US" dirty="0"/>
              <a:t>Load Balancing. Each backend will receive almost equal number of connection.</a:t>
            </a:r>
          </a:p>
          <a:p>
            <a:pPr>
              <a:buFont typeface="Wingdings" panose="05000000000000000000" pitchFamily="2" charset="2"/>
              <a:buChar char="Ø"/>
            </a:pPr>
            <a:endParaRPr lang="en-US" dirty="0"/>
          </a:p>
          <a:p>
            <a:pPr>
              <a:buFont typeface="Wingdings" panose="05000000000000000000" pitchFamily="2" charset="2"/>
              <a:buChar char="Ø"/>
            </a:pPr>
            <a:r>
              <a:rPr lang="en-US" dirty="0"/>
              <a:t>High Reliability.  When the set of backend servers changes, established connections are still sent to same backend as before.</a:t>
            </a:r>
          </a:p>
          <a:p>
            <a:pPr>
              <a:buFont typeface="Wingdings" panose="05000000000000000000" pitchFamily="2" charset="2"/>
              <a:buChar char="Ø"/>
            </a:pPr>
            <a:endParaRPr lang="en-US" dirty="0"/>
          </a:p>
          <a:p>
            <a:pPr>
              <a:buFont typeface="Wingdings" panose="05000000000000000000" pitchFamily="2" charset="2"/>
              <a:buChar char="Ø"/>
            </a:pPr>
            <a:r>
              <a:rPr lang="en-US" dirty="0"/>
              <a:t>Support Non DSR (Direct Server Return) case. The response of inbound request should pass same outgoing path as previous incoming.  The response of outbound request should experience same path as request.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3288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AA8015D9-05F8-40D5-A8BF-ABEE7AAC2A72}"/>
              </a:ext>
            </a:extLst>
          </p:cNvPr>
          <p:cNvGrpSpPr/>
          <p:nvPr/>
        </p:nvGrpSpPr>
        <p:grpSpPr>
          <a:xfrm>
            <a:off x="2806428" y="637637"/>
            <a:ext cx="4795737" cy="1608323"/>
            <a:chOff x="2665378" y="1766023"/>
            <a:chExt cx="4838457" cy="2274215"/>
          </a:xfrm>
        </p:grpSpPr>
        <p:sp>
          <p:nvSpPr>
            <p:cNvPr id="4" name="Rectangle 3">
              <a:extLst>
                <a:ext uri="{FF2B5EF4-FFF2-40B4-BE49-F238E27FC236}">
                  <a16:creationId xmlns:a16="http://schemas.microsoft.com/office/drawing/2014/main" id="{DC321D19-689E-48B2-8FA8-F28F75C6A260}"/>
                </a:ext>
              </a:extLst>
            </p:cNvPr>
            <p:cNvSpPr/>
            <p:nvPr/>
          </p:nvSpPr>
          <p:spPr>
            <a:xfrm>
              <a:off x="3780248" y="1766023"/>
              <a:ext cx="980388" cy="405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ZLB</a:t>
              </a:r>
            </a:p>
          </p:txBody>
        </p:sp>
        <p:sp>
          <p:nvSpPr>
            <p:cNvPr id="5" name="Rectangle 4">
              <a:extLst>
                <a:ext uri="{FF2B5EF4-FFF2-40B4-BE49-F238E27FC236}">
                  <a16:creationId xmlns:a16="http://schemas.microsoft.com/office/drawing/2014/main" id="{4073FFF2-A706-4B47-BB69-C1BD18EA16EE}"/>
                </a:ext>
              </a:extLst>
            </p:cNvPr>
            <p:cNvSpPr/>
            <p:nvPr/>
          </p:nvSpPr>
          <p:spPr>
            <a:xfrm>
              <a:off x="3780248" y="2653713"/>
              <a:ext cx="980388" cy="405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ZLB</a:t>
              </a:r>
            </a:p>
          </p:txBody>
        </p:sp>
        <p:sp>
          <p:nvSpPr>
            <p:cNvPr id="6" name="Rectangle 5">
              <a:extLst>
                <a:ext uri="{FF2B5EF4-FFF2-40B4-BE49-F238E27FC236}">
                  <a16:creationId xmlns:a16="http://schemas.microsoft.com/office/drawing/2014/main" id="{E54C426A-C742-42D4-BDB4-AF30AB81209C}"/>
                </a:ext>
              </a:extLst>
            </p:cNvPr>
            <p:cNvSpPr/>
            <p:nvPr/>
          </p:nvSpPr>
          <p:spPr>
            <a:xfrm>
              <a:off x="3780248" y="3634886"/>
              <a:ext cx="980388" cy="405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ZLB</a:t>
              </a:r>
            </a:p>
          </p:txBody>
        </p:sp>
        <p:sp>
          <p:nvSpPr>
            <p:cNvPr id="7" name="Oval 6">
              <a:extLst>
                <a:ext uri="{FF2B5EF4-FFF2-40B4-BE49-F238E27FC236}">
                  <a16:creationId xmlns:a16="http://schemas.microsoft.com/office/drawing/2014/main" id="{3E8DF18B-1DCA-4570-99E3-0E563CAE6D54}"/>
                </a:ext>
              </a:extLst>
            </p:cNvPr>
            <p:cNvSpPr/>
            <p:nvPr/>
          </p:nvSpPr>
          <p:spPr>
            <a:xfrm>
              <a:off x="6749690" y="1766023"/>
              <a:ext cx="754145" cy="405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adc</a:t>
              </a:r>
              <a:endParaRPr lang="en-US" dirty="0"/>
            </a:p>
          </p:txBody>
        </p:sp>
        <p:sp>
          <p:nvSpPr>
            <p:cNvPr id="8" name="Oval 7">
              <a:extLst>
                <a:ext uri="{FF2B5EF4-FFF2-40B4-BE49-F238E27FC236}">
                  <a16:creationId xmlns:a16="http://schemas.microsoft.com/office/drawing/2014/main" id="{216C732D-8C27-4C63-8454-9E8B95E267B9}"/>
                </a:ext>
              </a:extLst>
            </p:cNvPr>
            <p:cNvSpPr/>
            <p:nvPr/>
          </p:nvSpPr>
          <p:spPr>
            <a:xfrm>
              <a:off x="6749690" y="2653713"/>
              <a:ext cx="754145" cy="405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adc</a:t>
              </a:r>
              <a:endParaRPr lang="en-US" dirty="0"/>
            </a:p>
          </p:txBody>
        </p:sp>
        <p:sp>
          <p:nvSpPr>
            <p:cNvPr id="9" name="Oval 8">
              <a:extLst>
                <a:ext uri="{FF2B5EF4-FFF2-40B4-BE49-F238E27FC236}">
                  <a16:creationId xmlns:a16="http://schemas.microsoft.com/office/drawing/2014/main" id="{54982FF3-F9D8-45F8-8D05-1484E5421AC9}"/>
                </a:ext>
              </a:extLst>
            </p:cNvPr>
            <p:cNvSpPr/>
            <p:nvPr/>
          </p:nvSpPr>
          <p:spPr>
            <a:xfrm>
              <a:off x="6749690" y="3634886"/>
              <a:ext cx="754145" cy="405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adc</a:t>
              </a:r>
              <a:endParaRPr lang="en-US" dirty="0"/>
            </a:p>
          </p:txBody>
        </p:sp>
        <p:cxnSp>
          <p:nvCxnSpPr>
            <p:cNvPr id="11" name="Straight Arrow Connector 10">
              <a:extLst>
                <a:ext uri="{FF2B5EF4-FFF2-40B4-BE49-F238E27FC236}">
                  <a16:creationId xmlns:a16="http://schemas.microsoft.com/office/drawing/2014/main" id="{23F44DCF-B195-4B51-8463-E66EB2ADDD8E}"/>
                </a:ext>
              </a:extLst>
            </p:cNvPr>
            <p:cNvCxnSpPr>
              <a:stCxn id="4" idx="3"/>
            </p:cNvCxnSpPr>
            <p:nvPr/>
          </p:nvCxnSpPr>
          <p:spPr>
            <a:xfrm>
              <a:off x="4760636" y="1968699"/>
              <a:ext cx="1989054" cy="76828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FBA372-7C93-4C23-BCBD-BF1AD99A68A5}"/>
                </a:ext>
              </a:extLst>
            </p:cNvPr>
            <p:cNvCxnSpPr>
              <a:cxnSpLocks/>
              <a:endCxn id="4" idx="1"/>
            </p:cNvCxnSpPr>
            <p:nvPr/>
          </p:nvCxnSpPr>
          <p:spPr>
            <a:xfrm>
              <a:off x="2665378" y="1968699"/>
              <a:ext cx="111487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0218E0B-CE9C-458C-8E32-600675FBBF76}"/>
                </a:ext>
              </a:extLst>
            </p:cNvPr>
            <p:cNvCxnSpPr>
              <a:stCxn id="8" idx="2"/>
            </p:cNvCxnSpPr>
            <p:nvPr/>
          </p:nvCxnSpPr>
          <p:spPr>
            <a:xfrm flipH="1" flipV="1">
              <a:off x="4760636" y="2171375"/>
              <a:ext cx="1989054" cy="685014"/>
            </a:xfrm>
            <a:prstGeom prst="straightConnector1">
              <a:avLst/>
            </a:prstGeom>
            <a:ln>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E73E89-6EFF-4FBD-8FCE-C9034E880CC4}"/>
                </a:ext>
              </a:extLst>
            </p:cNvPr>
            <p:cNvCxnSpPr>
              <a:cxnSpLocks/>
            </p:cNvCxnSpPr>
            <p:nvPr/>
          </p:nvCxnSpPr>
          <p:spPr>
            <a:xfrm flipH="1" flipV="1">
              <a:off x="2723744" y="2089448"/>
              <a:ext cx="1037049" cy="23559"/>
            </a:xfrm>
            <a:prstGeom prst="straightConnector1">
              <a:avLst/>
            </a:prstGeom>
            <a:ln>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43AE0BE-0643-4F27-A50B-EDE2B27BF9A6}"/>
                </a:ext>
              </a:extLst>
            </p:cNvPr>
            <p:cNvCxnSpPr>
              <a:cxnSpLocks/>
              <a:stCxn id="9" idx="2"/>
              <a:endCxn id="5" idx="3"/>
            </p:cNvCxnSpPr>
            <p:nvPr/>
          </p:nvCxnSpPr>
          <p:spPr>
            <a:xfrm flipH="1" flipV="1">
              <a:off x="4760636" y="2856389"/>
              <a:ext cx="1989054" cy="9811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2B9C33-2E8A-45BF-848E-1FCA08951771}"/>
                </a:ext>
              </a:extLst>
            </p:cNvPr>
            <p:cNvCxnSpPr>
              <a:cxnSpLocks/>
            </p:cNvCxnSpPr>
            <p:nvPr/>
          </p:nvCxnSpPr>
          <p:spPr>
            <a:xfrm flipH="1">
              <a:off x="2723744" y="2798021"/>
              <a:ext cx="1056504"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A6986A-BBBF-4DCD-9C0A-DB313DFB2F8A}"/>
                </a:ext>
              </a:extLst>
            </p:cNvPr>
            <p:cNvCxnSpPr>
              <a:cxnSpLocks/>
            </p:cNvCxnSpPr>
            <p:nvPr/>
          </p:nvCxnSpPr>
          <p:spPr>
            <a:xfrm>
              <a:off x="2723744" y="2942328"/>
              <a:ext cx="1037049" cy="0"/>
            </a:xfrm>
            <a:prstGeom prst="straightConnector1">
              <a:avLst/>
            </a:prstGeom>
            <a:ln>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13966C8-427D-488E-9A46-B51FEE6FC080}"/>
                </a:ext>
              </a:extLst>
            </p:cNvPr>
            <p:cNvCxnSpPr>
              <a:cxnSpLocks/>
            </p:cNvCxnSpPr>
            <p:nvPr/>
          </p:nvCxnSpPr>
          <p:spPr>
            <a:xfrm>
              <a:off x="4760636" y="3059065"/>
              <a:ext cx="1989054" cy="942547"/>
            </a:xfrm>
            <a:prstGeom prst="straightConnector1">
              <a:avLst/>
            </a:prstGeom>
            <a:ln>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F0B5B04B-5DDF-4747-A073-74F06F232B3E}"/>
              </a:ext>
            </a:extLst>
          </p:cNvPr>
          <p:cNvCxnSpPr>
            <a:cxnSpLocks/>
          </p:cNvCxnSpPr>
          <p:nvPr/>
        </p:nvCxnSpPr>
        <p:spPr>
          <a:xfrm>
            <a:off x="9515806" y="5328398"/>
            <a:ext cx="748745" cy="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03EA56-808A-4C31-A0B5-2E03750A009C}"/>
              </a:ext>
            </a:extLst>
          </p:cNvPr>
          <p:cNvCxnSpPr>
            <a:cxnSpLocks/>
          </p:cNvCxnSpPr>
          <p:nvPr/>
        </p:nvCxnSpPr>
        <p:spPr>
          <a:xfrm flipH="1">
            <a:off x="9515806" y="5708795"/>
            <a:ext cx="748746" cy="0"/>
          </a:xfrm>
          <a:prstGeom prst="straightConnector1">
            <a:avLst/>
          </a:prstGeom>
          <a:ln>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088E678-52E7-4C56-AECE-95A03F0FEE93}"/>
              </a:ext>
            </a:extLst>
          </p:cNvPr>
          <p:cNvSpPr txBox="1"/>
          <p:nvPr/>
        </p:nvSpPr>
        <p:spPr>
          <a:xfrm>
            <a:off x="10352100" y="5143732"/>
            <a:ext cx="820866" cy="338554"/>
          </a:xfrm>
          <a:prstGeom prst="rect">
            <a:avLst/>
          </a:prstGeom>
          <a:noFill/>
        </p:spPr>
        <p:txBody>
          <a:bodyPr wrap="none" rtlCol="0">
            <a:spAutoFit/>
          </a:bodyPr>
          <a:lstStyle/>
          <a:p>
            <a:r>
              <a:rPr lang="en-US" sz="1600" dirty="0"/>
              <a:t>request</a:t>
            </a:r>
          </a:p>
        </p:txBody>
      </p:sp>
      <p:sp>
        <p:nvSpPr>
          <p:cNvPr id="40" name="TextBox 39">
            <a:extLst>
              <a:ext uri="{FF2B5EF4-FFF2-40B4-BE49-F238E27FC236}">
                <a16:creationId xmlns:a16="http://schemas.microsoft.com/office/drawing/2014/main" id="{1BD8208C-0E1F-4F49-B947-39FBEB1B34B0}"/>
              </a:ext>
            </a:extLst>
          </p:cNvPr>
          <p:cNvSpPr txBox="1"/>
          <p:nvPr/>
        </p:nvSpPr>
        <p:spPr>
          <a:xfrm>
            <a:off x="10352100" y="5513064"/>
            <a:ext cx="943400" cy="338554"/>
          </a:xfrm>
          <a:prstGeom prst="rect">
            <a:avLst/>
          </a:prstGeom>
          <a:noFill/>
        </p:spPr>
        <p:txBody>
          <a:bodyPr wrap="none" rtlCol="0">
            <a:spAutoFit/>
          </a:bodyPr>
          <a:lstStyle/>
          <a:p>
            <a:r>
              <a:rPr lang="en-US" sz="1600" dirty="0"/>
              <a:t>response</a:t>
            </a:r>
          </a:p>
        </p:txBody>
      </p:sp>
      <p:grpSp>
        <p:nvGrpSpPr>
          <p:cNvPr id="46" name="Group 45">
            <a:extLst>
              <a:ext uri="{FF2B5EF4-FFF2-40B4-BE49-F238E27FC236}">
                <a16:creationId xmlns:a16="http://schemas.microsoft.com/office/drawing/2014/main" id="{BA31DF72-6866-4C01-9507-6EF5909D67B2}"/>
              </a:ext>
            </a:extLst>
          </p:cNvPr>
          <p:cNvGrpSpPr/>
          <p:nvPr/>
        </p:nvGrpSpPr>
        <p:grpSpPr>
          <a:xfrm>
            <a:off x="2748577" y="4191406"/>
            <a:ext cx="4795737" cy="1608323"/>
            <a:chOff x="2665378" y="1766023"/>
            <a:chExt cx="4838457" cy="2274215"/>
          </a:xfrm>
        </p:grpSpPr>
        <p:sp>
          <p:nvSpPr>
            <p:cNvPr id="47" name="Rectangle 46">
              <a:extLst>
                <a:ext uri="{FF2B5EF4-FFF2-40B4-BE49-F238E27FC236}">
                  <a16:creationId xmlns:a16="http://schemas.microsoft.com/office/drawing/2014/main" id="{1D494A21-C3CC-4592-BF98-015A18F3FE38}"/>
                </a:ext>
              </a:extLst>
            </p:cNvPr>
            <p:cNvSpPr/>
            <p:nvPr/>
          </p:nvSpPr>
          <p:spPr>
            <a:xfrm>
              <a:off x="3780248" y="1766023"/>
              <a:ext cx="980388" cy="405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ZLB</a:t>
              </a:r>
            </a:p>
          </p:txBody>
        </p:sp>
        <p:sp>
          <p:nvSpPr>
            <p:cNvPr id="48" name="Rectangle 47">
              <a:extLst>
                <a:ext uri="{FF2B5EF4-FFF2-40B4-BE49-F238E27FC236}">
                  <a16:creationId xmlns:a16="http://schemas.microsoft.com/office/drawing/2014/main" id="{4214680F-78B4-45B8-B47B-FFE16439EEE9}"/>
                </a:ext>
              </a:extLst>
            </p:cNvPr>
            <p:cNvSpPr/>
            <p:nvPr/>
          </p:nvSpPr>
          <p:spPr>
            <a:xfrm>
              <a:off x="3780248" y="2653713"/>
              <a:ext cx="980388" cy="405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ZLB</a:t>
              </a:r>
            </a:p>
          </p:txBody>
        </p:sp>
        <p:sp>
          <p:nvSpPr>
            <p:cNvPr id="49" name="Rectangle 48">
              <a:extLst>
                <a:ext uri="{FF2B5EF4-FFF2-40B4-BE49-F238E27FC236}">
                  <a16:creationId xmlns:a16="http://schemas.microsoft.com/office/drawing/2014/main" id="{3ADB7C1D-ECB7-45C3-BF44-B0887A13CEF0}"/>
                </a:ext>
              </a:extLst>
            </p:cNvPr>
            <p:cNvSpPr/>
            <p:nvPr/>
          </p:nvSpPr>
          <p:spPr>
            <a:xfrm>
              <a:off x="3780248" y="3634886"/>
              <a:ext cx="980388" cy="405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ZLB</a:t>
              </a:r>
            </a:p>
          </p:txBody>
        </p:sp>
        <p:sp>
          <p:nvSpPr>
            <p:cNvPr id="50" name="Oval 49">
              <a:extLst>
                <a:ext uri="{FF2B5EF4-FFF2-40B4-BE49-F238E27FC236}">
                  <a16:creationId xmlns:a16="http://schemas.microsoft.com/office/drawing/2014/main" id="{257DE101-D59C-46D8-9ECB-073528E8261B}"/>
                </a:ext>
              </a:extLst>
            </p:cNvPr>
            <p:cNvSpPr/>
            <p:nvPr/>
          </p:nvSpPr>
          <p:spPr>
            <a:xfrm>
              <a:off x="6749690" y="1766023"/>
              <a:ext cx="754145" cy="405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adc</a:t>
              </a:r>
              <a:endParaRPr lang="en-US" dirty="0"/>
            </a:p>
          </p:txBody>
        </p:sp>
        <p:sp>
          <p:nvSpPr>
            <p:cNvPr id="51" name="Oval 50">
              <a:extLst>
                <a:ext uri="{FF2B5EF4-FFF2-40B4-BE49-F238E27FC236}">
                  <a16:creationId xmlns:a16="http://schemas.microsoft.com/office/drawing/2014/main" id="{4BB988DA-7099-4653-B269-B0FB4997625A}"/>
                </a:ext>
              </a:extLst>
            </p:cNvPr>
            <p:cNvSpPr/>
            <p:nvPr/>
          </p:nvSpPr>
          <p:spPr>
            <a:xfrm>
              <a:off x="6749690" y="2653713"/>
              <a:ext cx="754145" cy="405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adc</a:t>
              </a:r>
              <a:endParaRPr lang="en-US" dirty="0"/>
            </a:p>
          </p:txBody>
        </p:sp>
        <p:sp>
          <p:nvSpPr>
            <p:cNvPr id="52" name="Oval 51">
              <a:extLst>
                <a:ext uri="{FF2B5EF4-FFF2-40B4-BE49-F238E27FC236}">
                  <a16:creationId xmlns:a16="http://schemas.microsoft.com/office/drawing/2014/main" id="{D8C7C901-195B-4D12-89E1-A5D32F6AF7A3}"/>
                </a:ext>
              </a:extLst>
            </p:cNvPr>
            <p:cNvSpPr/>
            <p:nvPr/>
          </p:nvSpPr>
          <p:spPr>
            <a:xfrm>
              <a:off x="6749690" y="3634886"/>
              <a:ext cx="754145" cy="405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adc</a:t>
              </a:r>
              <a:endParaRPr lang="en-US" dirty="0"/>
            </a:p>
          </p:txBody>
        </p:sp>
        <p:cxnSp>
          <p:nvCxnSpPr>
            <p:cNvPr id="53" name="Straight Arrow Connector 52">
              <a:extLst>
                <a:ext uri="{FF2B5EF4-FFF2-40B4-BE49-F238E27FC236}">
                  <a16:creationId xmlns:a16="http://schemas.microsoft.com/office/drawing/2014/main" id="{375C0375-8387-45C8-8792-063876FE4E2D}"/>
                </a:ext>
              </a:extLst>
            </p:cNvPr>
            <p:cNvCxnSpPr>
              <a:stCxn id="47" idx="3"/>
            </p:cNvCxnSpPr>
            <p:nvPr/>
          </p:nvCxnSpPr>
          <p:spPr>
            <a:xfrm>
              <a:off x="4760636" y="1968699"/>
              <a:ext cx="1989054" cy="76828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68FAFDF-0D1A-4EC7-9413-5AB2E0DD9E28}"/>
                </a:ext>
              </a:extLst>
            </p:cNvPr>
            <p:cNvCxnSpPr>
              <a:cxnSpLocks/>
              <a:endCxn id="47" idx="1"/>
            </p:cNvCxnSpPr>
            <p:nvPr/>
          </p:nvCxnSpPr>
          <p:spPr>
            <a:xfrm>
              <a:off x="2665378" y="1968699"/>
              <a:ext cx="111487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1FE8AA2-6A6D-4221-9574-61619443D747}"/>
                </a:ext>
              </a:extLst>
            </p:cNvPr>
            <p:cNvCxnSpPr>
              <a:stCxn id="51" idx="2"/>
            </p:cNvCxnSpPr>
            <p:nvPr/>
          </p:nvCxnSpPr>
          <p:spPr>
            <a:xfrm flipH="1" flipV="1">
              <a:off x="4760636" y="2171375"/>
              <a:ext cx="1989054" cy="685014"/>
            </a:xfrm>
            <a:prstGeom prst="straightConnector1">
              <a:avLst/>
            </a:prstGeom>
            <a:ln>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73B743-4A10-4B04-B522-3F6411253D40}"/>
                </a:ext>
              </a:extLst>
            </p:cNvPr>
            <p:cNvCxnSpPr>
              <a:cxnSpLocks/>
            </p:cNvCxnSpPr>
            <p:nvPr/>
          </p:nvCxnSpPr>
          <p:spPr>
            <a:xfrm flipH="1" flipV="1">
              <a:off x="2723744" y="2089448"/>
              <a:ext cx="1037049" cy="23559"/>
            </a:xfrm>
            <a:prstGeom prst="straightConnector1">
              <a:avLst/>
            </a:prstGeom>
            <a:ln>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914A9E7-CA16-44D9-86B2-E3090B5EFF4B}"/>
                </a:ext>
              </a:extLst>
            </p:cNvPr>
            <p:cNvCxnSpPr>
              <a:cxnSpLocks/>
              <a:stCxn id="52" idx="2"/>
              <a:endCxn id="48" idx="3"/>
            </p:cNvCxnSpPr>
            <p:nvPr/>
          </p:nvCxnSpPr>
          <p:spPr>
            <a:xfrm flipH="1" flipV="1">
              <a:off x="4760636" y="2856389"/>
              <a:ext cx="1989054" cy="9811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0D6E757-1A43-428C-8F62-D231A5A29FEF}"/>
                </a:ext>
              </a:extLst>
            </p:cNvPr>
            <p:cNvCxnSpPr>
              <a:cxnSpLocks/>
            </p:cNvCxnSpPr>
            <p:nvPr/>
          </p:nvCxnSpPr>
          <p:spPr>
            <a:xfrm flipH="1">
              <a:off x="2723744" y="2798021"/>
              <a:ext cx="1056504"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5A99232-9B55-4889-AD45-DB7EED2EDFA6}"/>
                </a:ext>
              </a:extLst>
            </p:cNvPr>
            <p:cNvCxnSpPr>
              <a:cxnSpLocks/>
            </p:cNvCxnSpPr>
            <p:nvPr/>
          </p:nvCxnSpPr>
          <p:spPr>
            <a:xfrm>
              <a:off x="2723744" y="2942328"/>
              <a:ext cx="1037049" cy="0"/>
            </a:xfrm>
            <a:prstGeom prst="straightConnector1">
              <a:avLst/>
            </a:prstGeom>
            <a:ln>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D5392DD-CD74-474A-908D-33CF44904C90}"/>
                </a:ext>
              </a:extLst>
            </p:cNvPr>
            <p:cNvCxnSpPr>
              <a:cxnSpLocks/>
            </p:cNvCxnSpPr>
            <p:nvPr/>
          </p:nvCxnSpPr>
          <p:spPr>
            <a:xfrm>
              <a:off x="4760636" y="3059065"/>
              <a:ext cx="1989054" cy="942547"/>
            </a:xfrm>
            <a:prstGeom prst="straightConnector1">
              <a:avLst/>
            </a:prstGeom>
            <a:ln>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61" name="Multiplication Sign 60">
            <a:extLst>
              <a:ext uri="{FF2B5EF4-FFF2-40B4-BE49-F238E27FC236}">
                <a16:creationId xmlns:a16="http://schemas.microsoft.com/office/drawing/2014/main" id="{DF2A4E0A-56EC-4122-A3EA-5019306E987E}"/>
              </a:ext>
            </a:extLst>
          </p:cNvPr>
          <p:cNvSpPr/>
          <p:nvPr/>
        </p:nvSpPr>
        <p:spPr>
          <a:xfrm>
            <a:off x="6735257" y="3855152"/>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AF7A7DC8-05CB-4547-B4F2-DB9F665CACE2}"/>
              </a:ext>
            </a:extLst>
          </p:cNvPr>
          <p:cNvSpPr/>
          <p:nvPr/>
        </p:nvSpPr>
        <p:spPr>
          <a:xfrm rot="5400000">
            <a:off x="4930773" y="2961821"/>
            <a:ext cx="898078" cy="470092"/>
          </a:xfrm>
          <a:prstGeom prst="rightArrow">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228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936A-A0D2-489C-A36D-74DE865799E4}"/>
              </a:ext>
            </a:extLst>
          </p:cNvPr>
          <p:cNvSpPr>
            <a:spLocks noGrp="1"/>
          </p:cNvSpPr>
          <p:nvPr>
            <p:ph type="title"/>
          </p:nvPr>
        </p:nvSpPr>
        <p:spPr/>
        <p:txBody>
          <a:bodyPr/>
          <a:lstStyle/>
          <a:p>
            <a:r>
              <a:rPr lang="en-US" dirty="0"/>
              <a:t>What to fix</a:t>
            </a:r>
          </a:p>
        </p:txBody>
      </p:sp>
      <p:sp>
        <p:nvSpPr>
          <p:cNvPr id="3" name="Content Placeholder 2">
            <a:extLst>
              <a:ext uri="{FF2B5EF4-FFF2-40B4-BE49-F238E27FC236}">
                <a16:creationId xmlns:a16="http://schemas.microsoft.com/office/drawing/2014/main" id="{ECEFB565-C82E-4415-8B1E-9D16863A14F8}"/>
              </a:ext>
            </a:extLst>
          </p:cNvPr>
          <p:cNvSpPr>
            <a:spLocks noGrp="1"/>
          </p:cNvSpPr>
          <p:nvPr>
            <p:ph idx="1"/>
          </p:nvPr>
        </p:nvSpPr>
        <p:spPr/>
        <p:txBody>
          <a:bodyPr>
            <a:normAutofit fontScale="92500" lnSpcReduction="10000"/>
          </a:bodyPr>
          <a:lstStyle/>
          <a:p>
            <a:pPr marL="0" indent="0">
              <a:buNone/>
            </a:pPr>
            <a:r>
              <a:rPr lang="en-US" dirty="0"/>
              <a:t>To do connection persistence, now we share connection state among all nodes to support connection tracking.</a:t>
            </a:r>
          </a:p>
          <a:p>
            <a:pPr marL="0" indent="0">
              <a:buNone/>
            </a:pPr>
            <a:endParaRPr lang="en-US" dirty="0"/>
          </a:p>
          <a:p>
            <a:pPr marL="0" indent="0">
              <a:buNone/>
            </a:pPr>
            <a:r>
              <a:rPr lang="en-US" dirty="0"/>
              <a:t>When one connection is created, its connection information is replicated to all FEs.</a:t>
            </a:r>
          </a:p>
          <a:p>
            <a:pPr marL="0" indent="0">
              <a:buNone/>
            </a:pPr>
            <a:endParaRPr lang="en-US" dirty="0"/>
          </a:p>
          <a:p>
            <a:pPr marL="0" indent="0">
              <a:buNone/>
            </a:pPr>
            <a:r>
              <a:rPr lang="en-US" dirty="0"/>
              <a:t>However, this can negatively impact on the whole forwarding performance, which is shown in LWLB case.</a:t>
            </a:r>
          </a:p>
          <a:p>
            <a:pPr marL="0" indent="0">
              <a:buNone/>
            </a:pPr>
            <a:endParaRPr lang="en-US" dirty="0"/>
          </a:p>
          <a:p>
            <a:pPr marL="0" indent="0">
              <a:buNone/>
            </a:pPr>
            <a:r>
              <a:rPr lang="en-US" dirty="0"/>
              <a:t>CH is to avoid the such sharing, but only calculate out a backend based on packet.</a:t>
            </a:r>
          </a:p>
        </p:txBody>
      </p:sp>
    </p:spTree>
    <p:extLst>
      <p:ext uri="{BB962C8B-B14F-4D97-AF65-F5344CB8AC3E}">
        <p14:creationId xmlns:p14="http://schemas.microsoft.com/office/powerpoint/2010/main" val="269869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060B-EFD6-4B22-B3CE-3BF93903BDDF}"/>
              </a:ext>
            </a:extLst>
          </p:cNvPr>
          <p:cNvSpPr>
            <a:spLocks noGrp="1"/>
          </p:cNvSpPr>
          <p:nvPr>
            <p:ph type="title"/>
          </p:nvPr>
        </p:nvSpPr>
        <p:spPr/>
        <p:txBody>
          <a:bodyPr>
            <a:normAutofit/>
          </a:bodyPr>
          <a:lstStyle/>
          <a:p>
            <a:r>
              <a:rPr lang="en-US" dirty="0"/>
              <a:t>Pre-Condition</a:t>
            </a:r>
          </a:p>
        </p:txBody>
      </p:sp>
      <p:sp>
        <p:nvSpPr>
          <p:cNvPr id="4" name="Rectangle 3">
            <a:extLst>
              <a:ext uri="{FF2B5EF4-FFF2-40B4-BE49-F238E27FC236}">
                <a16:creationId xmlns:a16="http://schemas.microsoft.com/office/drawing/2014/main" id="{EFA78345-B3FD-454F-AF37-895001BAE322}"/>
              </a:ext>
            </a:extLst>
          </p:cNvPr>
          <p:cNvSpPr/>
          <p:nvPr/>
        </p:nvSpPr>
        <p:spPr>
          <a:xfrm>
            <a:off x="2636196" y="386188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t>FEs(VA)</a:t>
            </a:r>
          </a:p>
        </p:txBody>
      </p:sp>
      <p:sp>
        <p:nvSpPr>
          <p:cNvPr id="5" name="Rectangle 4">
            <a:extLst>
              <a:ext uri="{FF2B5EF4-FFF2-40B4-BE49-F238E27FC236}">
                <a16:creationId xmlns:a16="http://schemas.microsoft.com/office/drawing/2014/main" id="{3282B53B-2EAC-4DED-B07D-7955F4702743}"/>
              </a:ext>
            </a:extLst>
          </p:cNvPr>
          <p:cNvSpPr/>
          <p:nvPr/>
        </p:nvSpPr>
        <p:spPr>
          <a:xfrm>
            <a:off x="4666035" y="386188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t>BFs</a:t>
            </a:r>
          </a:p>
        </p:txBody>
      </p:sp>
      <p:sp>
        <p:nvSpPr>
          <p:cNvPr id="6" name="Rectangle 5">
            <a:extLst>
              <a:ext uri="{FF2B5EF4-FFF2-40B4-BE49-F238E27FC236}">
                <a16:creationId xmlns:a16="http://schemas.microsoft.com/office/drawing/2014/main" id="{5601E890-D151-4426-BF67-5297AACBDE3C}"/>
              </a:ext>
            </a:extLst>
          </p:cNvPr>
          <p:cNvSpPr/>
          <p:nvPr/>
        </p:nvSpPr>
        <p:spPr>
          <a:xfrm>
            <a:off x="7143346" y="386188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t>PNs</a:t>
            </a:r>
          </a:p>
        </p:txBody>
      </p:sp>
      <p:sp>
        <p:nvSpPr>
          <p:cNvPr id="7" name="Flowchart: Magnetic Disk 6">
            <a:extLst>
              <a:ext uri="{FF2B5EF4-FFF2-40B4-BE49-F238E27FC236}">
                <a16:creationId xmlns:a16="http://schemas.microsoft.com/office/drawing/2014/main" id="{0F1C12AD-E622-4E3A-A599-0399FAEC5BB2}"/>
              </a:ext>
            </a:extLst>
          </p:cNvPr>
          <p:cNvSpPr/>
          <p:nvPr/>
        </p:nvSpPr>
        <p:spPr>
          <a:xfrm>
            <a:off x="3239311" y="4547680"/>
            <a:ext cx="243191" cy="194359"/>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8" name="Flowchart: Magnetic Disk 7">
            <a:extLst>
              <a:ext uri="{FF2B5EF4-FFF2-40B4-BE49-F238E27FC236}">
                <a16:creationId xmlns:a16="http://schemas.microsoft.com/office/drawing/2014/main" id="{9E9B8B27-0A2A-4627-A92B-56EB85F6A65E}"/>
              </a:ext>
            </a:extLst>
          </p:cNvPr>
          <p:cNvSpPr/>
          <p:nvPr/>
        </p:nvSpPr>
        <p:spPr>
          <a:xfrm>
            <a:off x="7161179" y="4528226"/>
            <a:ext cx="243191" cy="194359"/>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0" name="Rectangle 9">
            <a:extLst>
              <a:ext uri="{FF2B5EF4-FFF2-40B4-BE49-F238E27FC236}">
                <a16:creationId xmlns:a16="http://schemas.microsoft.com/office/drawing/2014/main" id="{7A3C14A5-0D9A-4CF3-A38F-9256CE9DBF8A}"/>
              </a:ext>
            </a:extLst>
          </p:cNvPr>
          <p:cNvSpPr/>
          <p:nvPr/>
        </p:nvSpPr>
        <p:spPr>
          <a:xfrm>
            <a:off x="838200" y="1789373"/>
            <a:ext cx="10095689" cy="1477328"/>
          </a:xfrm>
          <a:prstGeom prst="rect">
            <a:avLst/>
          </a:prstGeom>
        </p:spPr>
        <p:txBody>
          <a:bodyPr wrap="square">
            <a:spAutoFit/>
          </a:bodyPr>
          <a:lstStyle/>
          <a:p>
            <a:r>
              <a:rPr lang="en-US" sz="2400" dirty="0"/>
              <a:t>The VIP </a:t>
            </a:r>
            <a:r>
              <a:rPr lang="en-US" sz="2400" dirty="0" err="1"/>
              <a:t>Anouncer</a:t>
            </a:r>
            <a:r>
              <a:rPr lang="en-US" sz="2400" dirty="0"/>
              <a:t> should have same BFs mirror as Payload Node. Then, same BF information can be used to build up Routing Rules and Same BF can have seize same hash bucket on Both VA and PN.</a:t>
            </a:r>
            <a:br>
              <a:rPr lang="en-US" dirty="0"/>
            </a:br>
            <a:endParaRPr lang="en-US" dirty="0"/>
          </a:p>
        </p:txBody>
      </p:sp>
      <p:sp>
        <p:nvSpPr>
          <p:cNvPr id="11" name="Oval 10">
            <a:extLst>
              <a:ext uri="{FF2B5EF4-FFF2-40B4-BE49-F238E27FC236}">
                <a16:creationId xmlns:a16="http://schemas.microsoft.com/office/drawing/2014/main" id="{7FAFA308-28AD-42EB-8F18-5AF9BD2796D2}"/>
              </a:ext>
            </a:extLst>
          </p:cNvPr>
          <p:cNvSpPr/>
          <p:nvPr/>
        </p:nvSpPr>
        <p:spPr>
          <a:xfrm>
            <a:off x="9377465" y="5379401"/>
            <a:ext cx="301557" cy="27237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775F174-73E2-453E-930A-8EACE312EDEE}"/>
              </a:ext>
            </a:extLst>
          </p:cNvPr>
          <p:cNvSpPr/>
          <p:nvPr/>
        </p:nvSpPr>
        <p:spPr>
          <a:xfrm>
            <a:off x="3210127" y="4181998"/>
            <a:ext cx="301557" cy="27237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FD7AA33-737B-43DC-A935-597AC1735838}"/>
              </a:ext>
            </a:extLst>
          </p:cNvPr>
          <p:cNvSpPr/>
          <p:nvPr/>
        </p:nvSpPr>
        <p:spPr>
          <a:xfrm>
            <a:off x="7131995" y="4181997"/>
            <a:ext cx="301557" cy="27237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BD01B51-1685-4190-A1DF-7A2197F039C4}"/>
              </a:ext>
            </a:extLst>
          </p:cNvPr>
          <p:cNvSpPr txBox="1"/>
          <p:nvPr/>
        </p:nvSpPr>
        <p:spPr>
          <a:xfrm>
            <a:off x="9737387" y="5311461"/>
            <a:ext cx="452368" cy="369332"/>
          </a:xfrm>
          <a:prstGeom prst="rect">
            <a:avLst/>
          </a:prstGeom>
          <a:noFill/>
        </p:spPr>
        <p:txBody>
          <a:bodyPr wrap="none" rtlCol="0">
            <a:spAutoFit/>
          </a:bodyPr>
          <a:lstStyle/>
          <a:p>
            <a:r>
              <a:rPr lang="en-US" dirty="0"/>
              <a:t>CH</a:t>
            </a:r>
          </a:p>
        </p:txBody>
      </p:sp>
      <p:sp>
        <p:nvSpPr>
          <p:cNvPr id="15" name="Flowchart: Magnetic Disk 14">
            <a:extLst>
              <a:ext uri="{FF2B5EF4-FFF2-40B4-BE49-F238E27FC236}">
                <a16:creationId xmlns:a16="http://schemas.microsoft.com/office/drawing/2014/main" id="{FE730C7E-D64F-4B48-9B0F-DB3B22249445}"/>
              </a:ext>
            </a:extLst>
          </p:cNvPr>
          <p:cNvSpPr/>
          <p:nvPr/>
        </p:nvSpPr>
        <p:spPr>
          <a:xfrm>
            <a:off x="9387191" y="5818762"/>
            <a:ext cx="243191" cy="194359"/>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6" name="TextBox 15">
            <a:extLst>
              <a:ext uri="{FF2B5EF4-FFF2-40B4-BE49-F238E27FC236}">
                <a16:creationId xmlns:a16="http://schemas.microsoft.com/office/drawing/2014/main" id="{A9B613B0-010D-411F-9C72-177C9B53CFFC}"/>
              </a:ext>
            </a:extLst>
          </p:cNvPr>
          <p:cNvSpPr txBox="1"/>
          <p:nvPr/>
        </p:nvSpPr>
        <p:spPr>
          <a:xfrm>
            <a:off x="9737387" y="5731275"/>
            <a:ext cx="428322" cy="369332"/>
          </a:xfrm>
          <a:prstGeom prst="rect">
            <a:avLst/>
          </a:prstGeom>
          <a:noFill/>
        </p:spPr>
        <p:txBody>
          <a:bodyPr wrap="none" rtlCol="0">
            <a:spAutoFit/>
          </a:bodyPr>
          <a:lstStyle/>
          <a:p>
            <a:r>
              <a:rPr lang="en-US" dirty="0" err="1"/>
              <a:t>db</a:t>
            </a:r>
            <a:endParaRPr lang="en-US" dirty="0"/>
          </a:p>
        </p:txBody>
      </p:sp>
      <p:cxnSp>
        <p:nvCxnSpPr>
          <p:cNvPr id="18" name="Straight Arrow Connector 17">
            <a:extLst>
              <a:ext uri="{FF2B5EF4-FFF2-40B4-BE49-F238E27FC236}">
                <a16:creationId xmlns:a16="http://schemas.microsoft.com/office/drawing/2014/main" id="{0B01A181-46D8-483E-9AE1-02DBF51DF754}"/>
              </a:ext>
            </a:extLst>
          </p:cNvPr>
          <p:cNvCxnSpPr>
            <a:cxnSpLocks/>
          </p:cNvCxnSpPr>
          <p:nvPr/>
        </p:nvCxnSpPr>
        <p:spPr>
          <a:xfrm>
            <a:off x="3550596" y="4182893"/>
            <a:ext cx="1115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1405499-E8DE-4328-B61F-40BFE16C8949}"/>
              </a:ext>
            </a:extLst>
          </p:cNvPr>
          <p:cNvCxnSpPr>
            <a:cxnSpLocks/>
          </p:cNvCxnSpPr>
          <p:nvPr/>
        </p:nvCxnSpPr>
        <p:spPr>
          <a:xfrm flipV="1">
            <a:off x="5580435" y="4152810"/>
            <a:ext cx="1551560" cy="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60D496-E499-4883-ACDD-62099310CAE3}"/>
              </a:ext>
            </a:extLst>
          </p:cNvPr>
          <p:cNvCxnSpPr>
            <a:cxnSpLocks/>
          </p:cNvCxnSpPr>
          <p:nvPr/>
        </p:nvCxnSpPr>
        <p:spPr>
          <a:xfrm flipH="1" flipV="1">
            <a:off x="5580435" y="4523360"/>
            <a:ext cx="1580744" cy="4768"/>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E7569196-447F-4412-B8DF-C9B58882CFEE}"/>
              </a:ext>
            </a:extLst>
          </p:cNvPr>
          <p:cNvCxnSpPr>
            <a:cxnSpLocks/>
          </p:cNvCxnSpPr>
          <p:nvPr/>
        </p:nvCxnSpPr>
        <p:spPr>
          <a:xfrm flipH="1">
            <a:off x="3568429" y="4523360"/>
            <a:ext cx="1097606" cy="24320"/>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63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9B0D-A099-4A6B-909D-68276A0CDC9D}"/>
              </a:ext>
            </a:extLst>
          </p:cNvPr>
          <p:cNvSpPr>
            <a:spLocks noGrp="1"/>
          </p:cNvSpPr>
          <p:nvPr>
            <p:ph type="title"/>
          </p:nvPr>
        </p:nvSpPr>
        <p:spPr/>
        <p:txBody>
          <a:bodyPr/>
          <a:lstStyle/>
          <a:p>
            <a:r>
              <a:rPr lang="en-US"/>
              <a:t>How to implement CH</a:t>
            </a:r>
            <a:endParaRPr lang="en-US" dirty="0"/>
          </a:p>
        </p:txBody>
      </p:sp>
      <p:sp>
        <p:nvSpPr>
          <p:cNvPr id="3" name="Content Placeholder 2">
            <a:extLst>
              <a:ext uri="{FF2B5EF4-FFF2-40B4-BE49-F238E27FC236}">
                <a16:creationId xmlns:a16="http://schemas.microsoft.com/office/drawing/2014/main" id="{055B0F19-0524-4074-BB12-4FCABCDE7D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9480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258</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ZLB1.0 - CH</vt:lpstr>
      <vt:lpstr>Agenda</vt:lpstr>
      <vt:lpstr>Introduction</vt:lpstr>
      <vt:lpstr>PowerPoint Presentation</vt:lpstr>
      <vt:lpstr>What to fix</vt:lpstr>
      <vt:lpstr>Pre-Condition</vt:lpstr>
      <vt:lpstr>How to implement 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ZLB1.0 - CH</dc:title>
  <dc:creator>Jinqing Yan</dc:creator>
  <cp:lastModifiedBy>Jinqing Yan</cp:lastModifiedBy>
  <cp:revision>1</cp:revision>
  <dcterms:created xsi:type="dcterms:W3CDTF">2019-10-10T01:21:19Z</dcterms:created>
  <dcterms:modified xsi:type="dcterms:W3CDTF">2019-10-10T02:31:20Z</dcterms:modified>
</cp:coreProperties>
</file>