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8" r:id="rId10"/>
    <p:sldId id="269" r:id="rId11"/>
    <p:sldId id="270" r:id="rId12"/>
    <p:sldId id="271" r:id="rId13"/>
    <p:sldId id="272" r:id="rId14"/>
    <p:sldId id="273" r:id="rId15"/>
    <p:sldId id="266" r:id="rId16"/>
    <p:sldId id="267" r:id="rId17"/>
    <p:sldId id="274" r:id="rId18"/>
    <p:sldId id="261" r:id="rId19"/>
    <p:sldId id="262"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9D038-9303-407B-BEA8-9A407067219C}" v="22" dt="2019-08-15T01:35:48.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5084"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qing Yan" userId="b38728bc-07b0-4042-9de7-2af5f63a681d" providerId="ADAL" clId="{A649D038-9303-407B-BEA8-9A407067219C}"/>
    <pc:docChg chg="undo custSel addSld delSld modSld">
      <pc:chgData name="Jinqing Yan" userId="b38728bc-07b0-4042-9de7-2af5f63a681d" providerId="ADAL" clId="{A649D038-9303-407B-BEA8-9A407067219C}" dt="2019-08-15T01:35:54.209" v="133" actId="13926"/>
      <pc:docMkLst>
        <pc:docMk/>
      </pc:docMkLst>
      <pc:sldChg chg="modSp">
        <pc:chgData name="Jinqing Yan" userId="b38728bc-07b0-4042-9de7-2af5f63a681d" providerId="ADAL" clId="{A649D038-9303-407B-BEA8-9A407067219C}" dt="2019-08-15T01:07:25.217" v="1" actId="27636"/>
        <pc:sldMkLst>
          <pc:docMk/>
          <pc:sldMk cId="436273885" sldId="268"/>
        </pc:sldMkLst>
        <pc:spChg chg="mod">
          <ac:chgData name="Jinqing Yan" userId="b38728bc-07b0-4042-9de7-2af5f63a681d" providerId="ADAL" clId="{A649D038-9303-407B-BEA8-9A407067219C}" dt="2019-08-15T01:07:25.217" v="1" actId="27636"/>
          <ac:spMkLst>
            <pc:docMk/>
            <pc:sldMk cId="436273885" sldId="268"/>
            <ac:spMk id="3" creationId="{C02EED78-03F1-4E48-ABF0-2DFB87FB7203}"/>
          </ac:spMkLst>
        </pc:spChg>
      </pc:sldChg>
      <pc:sldChg chg="delSp modSp add">
        <pc:chgData name="Jinqing Yan" userId="b38728bc-07b0-4042-9de7-2af5f63a681d" providerId="ADAL" clId="{A649D038-9303-407B-BEA8-9A407067219C}" dt="2019-08-15T01:35:49.511" v="132" actId="13926"/>
        <pc:sldMkLst>
          <pc:docMk/>
          <pc:sldMk cId="2550910798" sldId="275"/>
        </pc:sldMkLst>
        <pc:spChg chg="del">
          <ac:chgData name="Jinqing Yan" userId="b38728bc-07b0-4042-9de7-2af5f63a681d" providerId="ADAL" clId="{A649D038-9303-407B-BEA8-9A407067219C}" dt="2019-08-15T01:07:40.338" v="3" actId="478"/>
          <ac:spMkLst>
            <pc:docMk/>
            <pc:sldMk cId="2550910798" sldId="275"/>
            <ac:spMk id="2" creationId="{BB763258-40A1-4B63-A614-1C4D440B9C3B}"/>
          </ac:spMkLst>
        </pc:spChg>
        <pc:spChg chg="mod">
          <ac:chgData name="Jinqing Yan" userId="b38728bc-07b0-4042-9de7-2af5f63a681d" providerId="ADAL" clId="{A649D038-9303-407B-BEA8-9A407067219C}" dt="2019-08-15T01:35:49.511" v="132" actId="13926"/>
          <ac:spMkLst>
            <pc:docMk/>
            <pc:sldMk cId="2550910798" sldId="275"/>
            <ac:spMk id="3" creationId="{1659670C-113D-4D22-B109-24BF0D4FB252}"/>
          </ac:spMkLst>
        </pc:spChg>
      </pc:sldChg>
      <pc:sldChg chg="modSp add">
        <pc:chgData name="Jinqing Yan" userId="b38728bc-07b0-4042-9de7-2af5f63a681d" providerId="ADAL" clId="{A649D038-9303-407B-BEA8-9A407067219C}" dt="2019-08-15T01:35:54.209" v="133" actId="13926"/>
        <pc:sldMkLst>
          <pc:docMk/>
          <pc:sldMk cId="1605695411" sldId="276"/>
        </pc:sldMkLst>
        <pc:spChg chg="mod">
          <ac:chgData name="Jinqing Yan" userId="b38728bc-07b0-4042-9de7-2af5f63a681d" providerId="ADAL" clId="{A649D038-9303-407B-BEA8-9A407067219C}" dt="2019-08-15T01:35:54.209" v="133" actId="13926"/>
          <ac:spMkLst>
            <pc:docMk/>
            <pc:sldMk cId="1605695411" sldId="276"/>
            <ac:spMk id="3" creationId="{1659670C-113D-4D22-B109-24BF0D4FB252}"/>
          </ac:spMkLst>
        </pc:spChg>
      </pc:sldChg>
      <pc:sldChg chg="add del">
        <pc:chgData name="Jinqing Yan" userId="b38728bc-07b0-4042-9de7-2af5f63a681d" providerId="ADAL" clId="{A649D038-9303-407B-BEA8-9A407067219C}" dt="2019-08-15T01:17:53.376" v="72"/>
        <pc:sldMkLst>
          <pc:docMk/>
          <pc:sldMk cId="305412272" sldId="277"/>
        </pc:sldMkLst>
      </pc:sldChg>
    </pc:docChg>
  </pc:docChgLst>
  <pc:docChgLst>
    <pc:chgData name="Jinqing Yan" userId="b38728bc-07b0-4042-9de7-2af5f63a681d" providerId="ADAL" clId="{AD575E22-D795-40AF-B238-27883FC265D7}"/>
    <pc:docChg chg="undo custSel addSld delSld modSld sldOrd">
      <pc:chgData name="Jinqing Yan" userId="b38728bc-07b0-4042-9de7-2af5f63a681d" providerId="ADAL" clId="{AD575E22-D795-40AF-B238-27883FC265D7}" dt="2019-05-28T09:07:38.911" v="2012" actId="14100"/>
      <pc:docMkLst>
        <pc:docMk/>
      </pc:docMkLst>
      <pc:sldChg chg="modSp">
        <pc:chgData name="Jinqing Yan" userId="b38728bc-07b0-4042-9de7-2af5f63a681d" providerId="ADAL" clId="{AD575E22-D795-40AF-B238-27883FC265D7}" dt="2019-05-28T06:18:27.467" v="1413" actId="14100"/>
        <pc:sldMkLst>
          <pc:docMk/>
          <pc:sldMk cId="1427636829" sldId="259"/>
        </pc:sldMkLst>
        <pc:picChg chg="mod">
          <ac:chgData name="Jinqing Yan" userId="b38728bc-07b0-4042-9de7-2af5f63a681d" providerId="ADAL" clId="{AD575E22-D795-40AF-B238-27883FC265D7}" dt="2019-05-28T06:18:27.467" v="1413" actId="14100"/>
          <ac:picMkLst>
            <pc:docMk/>
            <pc:sldMk cId="1427636829" sldId="259"/>
            <ac:picMk id="4" creationId="{7AB362BC-3D57-4FEA-AA51-CE776CD7CBFF}"/>
          </ac:picMkLst>
        </pc:picChg>
      </pc:sldChg>
      <pc:sldChg chg="addSp modSp">
        <pc:chgData name="Jinqing Yan" userId="b38728bc-07b0-4042-9de7-2af5f63a681d" providerId="ADAL" clId="{AD575E22-D795-40AF-B238-27883FC265D7}" dt="2019-05-28T09:07:38.911" v="2012" actId="14100"/>
        <pc:sldMkLst>
          <pc:docMk/>
          <pc:sldMk cId="1175284458" sldId="262"/>
        </pc:sldMkLst>
        <pc:graphicFrameChg chg="add mod">
          <ac:chgData name="Jinqing Yan" userId="b38728bc-07b0-4042-9de7-2af5f63a681d" providerId="ADAL" clId="{AD575E22-D795-40AF-B238-27883FC265D7}" dt="2019-05-28T09:07:38.911" v="2012" actId="14100"/>
          <ac:graphicFrameMkLst>
            <pc:docMk/>
            <pc:sldMk cId="1175284458" sldId="262"/>
            <ac:graphicFrameMk id="4" creationId="{27ACBA06-17F5-4DD7-B1B5-59C45CB3CBE2}"/>
          </ac:graphicFrameMkLst>
        </pc:graphicFrameChg>
      </pc:sldChg>
      <pc:sldChg chg="addSp delSp modSp add">
        <pc:chgData name="Jinqing Yan" userId="b38728bc-07b0-4042-9de7-2af5f63a681d" providerId="ADAL" clId="{AD575E22-D795-40AF-B238-27883FC265D7}" dt="2019-05-28T06:18:51.521" v="1415" actId="2711"/>
        <pc:sldMkLst>
          <pc:docMk/>
          <pc:sldMk cId="3003107581" sldId="263"/>
        </pc:sldMkLst>
        <pc:spChg chg="del mod">
          <ac:chgData name="Jinqing Yan" userId="b38728bc-07b0-4042-9de7-2af5f63a681d" providerId="ADAL" clId="{AD575E22-D795-40AF-B238-27883FC265D7}" dt="2019-05-28T03:05:34.950" v="14" actId="478"/>
          <ac:spMkLst>
            <pc:docMk/>
            <pc:sldMk cId="3003107581" sldId="263"/>
            <ac:spMk id="2" creationId="{1864A007-831E-4563-A546-A433EBC5F69F}"/>
          </ac:spMkLst>
        </pc:spChg>
        <pc:spChg chg="add mod">
          <ac:chgData name="Jinqing Yan" userId="b38728bc-07b0-4042-9de7-2af5f63a681d" providerId="ADAL" clId="{AD575E22-D795-40AF-B238-27883FC265D7}" dt="2019-05-28T06:18:51.521" v="1415" actId="2711"/>
          <ac:spMkLst>
            <pc:docMk/>
            <pc:sldMk cId="3003107581" sldId="263"/>
            <ac:spMk id="3" creationId="{3DA83630-2579-43A1-BCC3-286B3332E8FF}"/>
          </ac:spMkLst>
        </pc:spChg>
        <pc:picChg chg="del">
          <ac:chgData name="Jinqing Yan" userId="b38728bc-07b0-4042-9de7-2af5f63a681d" providerId="ADAL" clId="{AD575E22-D795-40AF-B238-27883FC265D7}" dt="2019-05-28T03:03:47.198" v="1" actId="478"/>
          <ac:picMkLst>
            <pc:docMk/>
            <pc:sldMk cId="3003107581" sldId="263"/>
            <ac:picMk id="4" creationId="{3FDBFFB6-72F4-402D-AF8A-D916E6113981}"/>
          </ac:picMkLst>
        </pc:picChg>
      </pc:sldChg>
      <pc:sldChg chg="addSp delSp modSp add ord">
        <pc:chgData name="Jinqing Yan" userId="b38728bc-07b0-4042-9de7-2af5f63a681d" providerId="ADAL" clId="{AD575E22-D795-40AF-B238-27883FC265D7}" dt="2019-05-28T08:20:30.780" v="2007" actId="1076"/>
        <pc:sldMkLst>
          <pc:docMk/>
          <pc:sldMk cId="1288217355" sldId="264"/>
        </pc:sldMkLst>
        <pc:spChg chg="mod">
          <ac:chgData name="Jinqing Yan" userId="b38728bc-07b0-4042-9de7-2af5f63a681d" providerId="ADAL" clId="{AD575E22-D795-40AF-B238-27883FC265D7}" dt="2019-05-28T03:07:59.172" v="101" actId="20577"/>
          <ac:spMkLst>
            <pc:docMk/>
            <pc:sldMk cId="1288217355" sldId="264"/>
            <ac:spMk id="2" creationId="{1864A007-831E-4563-A546-A433EBC5F69F}"/>
          </ac:spMkLst>
        </pc:spChg>
        <pc:spChg chg="add mod">
          <ac:chgData name="Jinqing Yan" userId="b38728bc-07b0-4042-9de7-2af5f63a681d" providerId="ADAL" clId="{AD575E22-D795-40AF-B238-27883FC265D7}" dt="2019-05-28T08:20:30.780" v="2007" actId="1076"/>
          <ac:spMkLst>
            <pc:docMk/>
            <pc:sldMk cId="1288217355" sldId="264"/>
            <ac:spMk id="3" creationId="{DB344810-8C84-4CB6-A801-779A376318AA}"/>
          </ac:spMkLst>
        </pc:spChg>
        <pc:picChg chg="del">
          <ac:chgData name="Jinqing Yan" userId="b38728bc-07b0-4042-9de7-2af5f63a681d" providerId="ADAL" clId="{AD575E22-D795-40AF-B238-27883FC265D7}" dt="2019-05-28T03:08:00.876" v="102" actId="478"/>
          <ac:picMkLst>
            <pc:docMk/>
            <pc:sldMk cId="1288217355" sldId="264"/>
            <ac:picMk id="4" creationId="{3FDBFFB6-72F4-402D-AF8A-D916E6113981}"/>
          </ac:picMkLst>
        </pc:picChg>
        <pc:picChg chg="add del mod">
          <ac:chgData name="Jinqing Yan" userId="b38728bc-07b0-4042-9de7-2af5f63a681d" providerId="ADAL" clId="{AD575E22-D795-40AF-B238-27883FC265D7}" dt="2019-05-28T05:15:01.137" v="999" actId="478"/>
          <ac:picMkLst>
            <pc:docMk/>
            <pc:sldMk cId="1288217355" sldId="264"/>
            <ac:picMk id="5" creationId="{E823DACB-B124-4F76-81DB-66E991E22B6C}"/>
          </ac:picMkLst>
        </pc:picChg>
        <pc:picChg chg="add del mod">
          <ac:chgData name="Jinqing Yan" userId="b38728bc-07b0-4042-9de7-2af5f63a681d" providerId="ADAL" clId="{AD575E22-D795-40AF-B238-27883FC265D7}" dt="2019-05-28T05:21:22.881" v="1100" actId="478"/>
          <ac:picMkLst>
            <pc:docMk/>
            <pc:sldMk cId="1288217355" sldId="264"/>
            <ac:picMk id="6" creationId="{D7879018-0ED5-4244-8E4E-B01031C30A87}"/>
          </ac:picMkLst>
        </pc:picChg>
      </pc:sldChg>
      <pc:sldChg chg="addSp delSp modSp add">
        <pc:chgData name="Jinqing Yan" userId="b38728bc-07b0-4042-9de7-2af5f63a681d" providerId="ADAL" clId="{AD575E22-D795-40AF-B238-27883FC265D7}" dt="2019-05-28T05:21:18.968" v="1099" actId="1076"/>
        <pc:sldMkLst>
          <pc:docMk/>
          <pc:sldMk cId="2186571812" sldId="265"/>
        </pc:sldMkLst>
        <pc:spChg chg="del">
          <ac:chgData name="Jinqing Yan" userId="b38728bc-07b0-4042-9de7-2af5f63a681d" providerId="ADAL" clId="{AD575E22-D795-40AF-B238-27883FC265D7}" dt="2019-05-28T05:20:39.625" v="1089" actId="478"/>
          <ac:spMkLst>
            <pc:docMk/>
            <pc:sldMk cId="2186571812" sldId="265"/>
            <ac:spMk id="2" creationId="{1864A007-831E-4563-A546-A433EBC5F69F}"/>
          </ac:spMkLst>
        </pc:spChg>
        <pc:spChg chg="del">
          <ac:chgData name="Jinqing Yan" userId="b38728bc-07b0-4042-9de7-2af5f63a681d" providerId="ADAL" clId="{AD575E22-D795-40AF-B238-27883FC265D7}" dt="2019-05-28T05:20:37.825" v="1088" actId="478"/>
          <ac:spMkLst>
            <pc:docMk/>
            <pc:sldMk cId="2186571812" sldId="265"/>
            <ac:spMk id="3" creationId="{DB344810-8C84-4CB6-A801-779A376318AA}"/>
          </ac:spMkLst>
        </pc:spChg>
        <pc:spChg chg="add del mod">
          <ac:chgData name="Jinqing Yan" userId="b38728bc-07b0-4042-9de7-2af5f63a681d" providerId="ADAL" clId="{AD575E22-D795-40AF-B238-27883FC265D7}" dt="2019-05-28T05:20:41.593" v="1090" actId="478"/>
          <ac:spMkLst>
            <pc:docMk/>
            <pc:sldMk cId="2186571812" sldId="265"/>
            <ac:spMk id="5" creationId="{D6B09DA4-9562-4B13-971F-EA3769627367}"/>
          </ac:spMkLst>
        </pc:spChg>
        <pc:picChg chg="mod">
          <ac:chgData name="Jinqing Yan" userId="b38728bc-07b0-4042-9de7-2af5f63a681d" providerId="ADAL" clId="{AD575E22-D795-40AF-B238-27883FC265D7}" dt="2019-05-28T05:21:18.968" v="1099" actId="1076"/>
          <ac:picMkLst>
            <pc:docMk/>
            <pc:sldMk cId="2186571812" sldId="265"/>
            <ac:picMk id="6" creationId="{D7879018-0ED5-4244-8E4E-B01031C30A87}"/>
          </ac:picMkLst>
        </pc:picChg>
        <pc:picChg chg="add mod">
          <ac:chgData name="Jinqing Yan" userId="b38728bc-07b0-4042-9de7-2af5f63a681d" providerId="ADAL" clId="{AD575E22-D795-40AF-B238-27883FC265D7}" dt="2019-05-28T05:21:16.224" v="1098" actId="1076"/>
          <ac:picMkLst>
            <pc:docMk/>
            <pc:sldMk cId="2186571812" sldId="265"/>
            <ac:picMk id="7" creationId="{1615D513-4A59-4958-8573-0F8A91C26254}"/>
          </ac:picMkLst>
        </pc:picChg>
      </pc:sldChg>
      <pc:sldChg chg="modSp add">
        <pc:chgData name="Jinqing Yan" userId="b38728bc-07b0-4042-9de7-2af5f63a681d" providerId="ADAL" clId="{AD575E22-D795-40AF-B238-27883FC265D7}" dt="2019-05-28T07:39:57.008" v="1771" actId="13926"/>
        <pc:sldMkLst>
          <pc:docMk/>
          <pc:sldMk cId="1197902690" sldId="266"/>
        </pc:sldMkLst>
        <pc:spChg chg="mod">
          <ac:chgData name="Jinqing Yan" userId="b38728bc-07b0-4042-9de7-2af5f63a681d" providerId="ADAL" clId="{AD575E22-D795-40AF-B238-27883FC265D7}" dt="2019-05-28T06:00:08.382" v="1146"/>
          <ac:spMkLst>
            <pc:docMk/>
            <pc:sldMk cId="1197902690" sldId="266"/>
            <ac:spMk id="2" creationId="{CE5C6645-1EE7-4B9D-AB36-A1BAC2EB621B}"/>
          </ac:spMkLst>
        </pc:spChg>
        <pc:spChg chg="mod">
          <ac:chgData name="Jinqing Yan" userId="b38728bc-07b0-4042-9de7-2af5f63a681d" providerId="ADAL" clId="{AD575E22-D795-40AF-B238-27883FC265D7}" dt="2019-05-28T07:39:57.008" v="1771" actId="13926"/>
          <ac:spMkLst>
            <pc:docMk/>
            <pc:sldMk cId="1197902690" sldId="266"/>
            <ac:spMk id="3" creationId="{220361AF-CA4B-43B3-9113-D9C80DCD5A32}"/>
          </ac:spMkLst>
        </pc:spChg>
      </pc:sldChg>
      <pc:sldChg chg="addSp delSp modSp add">
        <pc:chgData name="Jinqing Yan" userId="b38728bc-07b0-4042-9de7-2af5f63a681d" providerId="ADAL" clId="{AD575E22-D795-40AF-B238-27883FC265D7}" dt="2019-05-28T06:13:39.099" v="1407" actId="5793"/>
        <pc:sldMkLst>
          <pc:docMk/>
          <pc:sldMk cId="2952682217" sldId="267"/>
        </pc:sldMkLst>
        <pc:spChg chg="del mod">
          <ac:chgData name="Jinqing Yan" userId="b38728bc-07b0-4042-9de7-2af5f63a681d" providerId="ADAL" clId="{AD575E22-D795-40AF-B238-27883FC265D7}" dt="2019-05-28T06:07:49.367" v="1265" actId="478"/>
          <ac:spMkLst>
            <pc:docMk/>
            <pc:sldMk cId="2952682217" sldId="267"/>
            <ac:spMk id="2" creationId="{CE5C6645-1EE7-4B9D-AB36-A1BAC2EB621B}"/>
          </ac:spMkLst>
        </pc:spChg>
        <pc:spChg chg="mod">
          <ac:chgData name="Jinqing Yan" userId="b38728bc-07b0-4042-9de7-2af5f63a681d" providerId="ADAL" clId="{AD575E22-D795-40AF-B238-27883FC265D7}" dt="2019-05-28T06:13:39.099" v="1407" actId="5793"/>
          <ac:spMkLst>
            <pc:docMk/>
            <pc:sldMk cId="2952682217" sldId="267"/>
            <ac:spMk id="3" creationId="{220361AF-CA4B-43B3-9113-D9C80DCD5A32}"/>
          </ac:spMkLst>
        </pc:spChg>
        <pc:spChg chg="add del mod">
          <ac:chgData name="Jinqing Yan" userId="b38728bc-07b0-4042-9de7-2af5f63a681d" providerId="ADAL" clId="{AD575E22-D795-40AF-B238-27883FC265D7}" dt="2019-05-28T06:07:52.045" v="1266" actId="478"/>
          <ac:spMkLst>
            <pc:docMk/>
            <pc:sldMk cId="2952682217" sldId="267"/>
            <ac:spMk id="5" creationId="{16A00442-4830-4364-8E47-D5B86C0C822A}"/>
          </ac:spMkLst>
        </pc:spChg>
      </pc:sldChg>
      <pc:sldChg chg="modSp add ord">
        <pc:chgData name="Jinqing Yan" userId="b38728bc-07b0-4042-9de7-2af5f63a681d" providerId="ADAL" clId="{AD575E22-D795-40AF-B238-27883FC265D7}" dt="2019-05-28T06:48:31.515" v="1535" actId="20577"/>
        <pc:sldMkLst>
          <pc:docMk/>
          <pc:sldMk cId="436273885" sldId="268"/>
        </pc:sldMkLst>
        <pc:spChg chg="mod">
          <ac:chgData name="Jinqing Yan" userId="b38728bc-07b0-4042-9de7-2af5f63a681d" providerId="ADAL" clId="{AD575E22-D795-40AF-B238-27883FC265D7}" dt="2019-05-28T06:38:30.758" v="1451" actId="255"/>
          <ac:spMkLst>
            <pc:docMk/>
            <pc:sldMk cId="436273885" sldId="268"/>
            <ac:spMk id="2" creationId="{25ECFFF4-17AC-4CC6-8515-E0DC8C13BCBD}"/>
          </ac:spMkLst>
        </pc:spChg>
        <pc:spChg chg="mod">
          <ac:chgData name="Jinqing Yan" userId="b38728bc-07b0-4042-9de7-2af5f63a681d" providerId="ADAL" clId="{AD575E22-D795-40AF-B238-27883FC265D7}" dt="2019-05-28T06:48:31.515" v="1535" actId="20577"/>
          <ac:spMkLst>
            <pc:docMk/>
            <pc:sldMk cId="436273885" sldId="268"/>
            <ac:spMk id="3" creationId="{C02EED78-03F1-4E48-ABF0-2DFB87FB7203}"/>
          </ac:spMkLst>
        </pc:spChg>
      </pc:sldChg>
      <pc:sldChg chg="modSp add">
        <pc:chgData name="Jinqing Yan" userId="b38728bc-07b0-4042-9de7-2af5f63a681d" providerId="ADAL" clId="{AD575E22-D795-40AF-B238-27883FC265D7}" dt="2019-05-28T06:44:20.782" v="1527" actId="13926"/>
        <pc:sldMkLst>
          <pc:docMk/>
          <pc:sldMk cId="2284300448" sldId="269"/>
        </pc:sldMkLst>
        <pc:spChg chg="mod">
          <ac:chgData name="Jinqing Yan" userId="b38728bc-07b0-4042-9de7-2af5f63a681d" providerId="ADAL" clId="{AD575E22-D795-40AF-B238-27883FC265D7}" dt="2019-05-28T06:44:20.782" v="1527" actId="13926"/>
          <ac:spMkLst>
            <pc:docMk/>
            <pc:sldMk cId="2284300448" sldId="269"/>
            <ac:spMk id="3" creationId="{C02EED78-03F1-4E48-ABF0-2DFB87FB7203}"/>
          </ac:spMkLst>
        </pc:spChg>
      </pc:sldChg>
      <pc:sldChg chg="addSp delSp modSp add">
        <pc:chgData name="Jinqing Yan" userId="b38728bc-07b0-4042-9de7-2af5f63a681d" providerId="ADAL" clId="{AD575E22-D795-40AF-B238-27883FC265D7}" dt="2019-05-28T07:15:23.699" v="1737" actId="20577"/>
        <pc:sldMkLst>
          <pc:docMk/>
          <pc:sldMk cId="4179506728" sldId="270"/>
        </pc:sldMkLst>
        <pc:spChg chg="mod">
          <ac:chgData name="Jinqing Yan" userId="b38728bc-07b0-4042-9de7-2af5f63a681d" providerId="ADAL" clId="{AD575E22-D795-40AF-B238-27883FC265D7}" dt="2019-05-28T07:15:23.699" v="1737" actId="20577"/>
          <ac:spMkLst>
            <pc:docMk/>
            <pc:sldMk cId="4179506728" sldId="270"/>
            <ac:spMk id="2" creationId="{25ECFFF4-17AC-4CC6-8515-E0DC8C13BCBD}"/>
          </ac:spMkLst>
        </pc:spChg>
        <pc:spChg chg="del mod">
          <ac:chgData name="Jinqing Yan" userId="b38728bc-07b0-4042-9de7-2af5f63a681d" providerId="ADAL" clId="{AD575E22-D795-40AF-B238-27883FC265D7}" dt="2019-05-28T06:45:20.461" v="1531"/>
          <ac:spMkLst>
            <pc:docMk/>
            <pc:sldMk cId="4179506728" sldId="270"/>
            <ac:spMk id="3" creationId="{C02EED78-03F1-4E48-ABF0-2DFB87FB7203}"/>
          </ac:spMkLst>
        </pc:spChg>
        <pc:spChg chg="add mod">
          <ac:chgData name="Jinqing Yan" userId="b38728bc-07b0-4042-9de7-2af5f63a681d" providerId="ADAL" clId="{AD575E22-D795-40AF-B238-27883FC265D7}" dt="2019-05-28T06:57:11.470" v="1675" actId="1076"/>
          <ac:spMkLst>
            <pc:docMk/>
            <pc:sldMk cId="4179506728" sldId="270"/>
            <ac:spMk id="5" creationId="{5BA6F298-A2BC-49F8-B68F-E2F7145A92DC}"/>
          </ac:spMkLst>
        </pc:spChg>
        <pc:picChg chg="add mod">
          <ac:chgData name="Jinqing Yan" userId="b38728bc-07b0-4042-9de7-2af5f63a681d" providerId="ADAL" clId="{AD575E22-D795-40AF-B238-27883FC265D7}" dt="2019-05-28T06:56:54.597" v="1672" actId="14100"/>
          <ac:picMkLst>
            <pc:docMk/>
            <pc:sldMk cId="4179506728" sldId="270"/>
            <ac:picMk id="4" creationId="{35BA9852-A13E-4681-A2E2-718EF1C571CC}"/>
          </ac:picMkLst>
        </pc:picChg>
      </pc:sldChg>
      <pc:sldChg chg="addSp delSp modSp add">
        <pc:chgData name="Jinqing Yan" userId="b38728bc-07b0-4042-9de7-2af5f63a681d" providerId="ADAL" clId="{AD575E22-D795-40AF-B238-27883FC265D7}" dt="2019-05-28T07:07:05.362" v="1736" actId="1076"/>
        <pc:sldMkLst>
          <pc:docMk/>
          <pc:sldMk cId="675582198" sldId="271"/>
        </pc:sldMkLst>
        <pc:spChg chg="del">
          <ac:chgData name="Jinqing Yan" userId="b38728bc-07b0-4042-9de7-2af5f63a681d" providerId="ADAL" clId="{AD575E22-D795-40AF-B238-27883FC265D7}" dt="2019-05-28T07:03:52.117" v="1728" actId="478"/>
          <ac:spMkLst>
            <pc:docMk/>
            <pc:sldMk cId="675582198" sldId="271"/>
            <ac:spMk id="2" creationId="{25ECFFF4-17AC-4CC6-8515-E0DC8C13BCBD}"/>
          </ac:spMkLst>
        </pc:spChg>
        <pc:spChg chg="mod">
          <ac:chgData name="Jinqing Yan" userId="b38728bc-07b0-4042-9de7-2af5f63a681d" providerId="ADAL" clId="{AD575E22-D795-40AF-B238-27883FC265D7}" dt="2019-05-28T07:07:05.362" v="1736" actId="1076"/>
          <ac:spMkLst>
            <pc:docMk/>
            <pc:sldMk cId="675582198" sldId="271"/>
            <ac:spMk id="5" creationId="{5BA6F298-A2BC-49F8-B68F-E2F7145A92DC}"/>
          </ac:spMkLst>
        </pc:spChg>
        <pc:spChg chg="add del mod">
          <ac:chgData name="Jinqing Yan" userId="b38728bc-07b0-4042-9de7-2af5f63a681d" providerId="ADAL" clId="{AD575E22-D795-40AF-B238-27883FC265D7}" dt="2019-05-28T06:58:26.201" v="1678" actId="478"/>
          <ac:spMkLst>
            <pc:docMk/>
            <pc:sldMk cId="675582198" sldId="271"/>
            <ac:spMk id="6" creationId="{0B8A1BE1-5D64-4A4C-AE3A-FAE6303B8BEA}"/>
          </ac:spMkLst>
        </pc:spChg>
        <pc:spChg chg="add del mod">
          <ac:chgData name="Jinqing Yan" userId="b38728bc-07b0-4042-9de7-2af5f63a681d" providerId="ADAL" clId="{AD575E22-D795-40AF-B238-27883FC265D7}" dt="2019-05-28T07:03:54.530" v="1729" actId="478"/>
          <ac:spMkLst>
            <pc:docMk/>
            <pc:sldMk cId="675582198" sldId="271"/>
            <ac:spMk id="8" creationId="{354B12FE-01ED-496A-A9B4-B81D069F97AC}"/>
          </ac:spMkLst>
        </pc:spChg>
        <pc:picChg chg="del">
          <ac:chgData name="Jinqing Yan" userId="b38728bc-07b0-4042-9de7-2af5f63a681d" providerId="ADAL" clId="{AD575E22-D795-40AF-B238-27883FC265D7}" dt="2019-05-28T06:58:23.154" v="1677" actId="478"/>
          <ac:picMkLst>
            <pc:docMk/>
            <pc:sldMk cId="675582198" sldId="271"/>
            <ac:picMk id="4" creationId="{35BA9852-A13E-4681-A2E2-718EF1C571CC}"/>
          </ac:picMkLst>
        </pc:picChg>
      </pc:sldChg>
      <pc:sldChg chg="addSp delSp modSp add ord">
        <pc:chgData name="Jinqing Yan" userId="b38728bc-07b0-4042-9de7-2af5f63a681d" providerId="ADAL" clId="{AD575E22-D795-40AF-B238-27883FC265D7}" dt="2019-05-28T07:41:43.523" v="1780" actId="20577"/>
        <pc:sldMkLst>
          <pc:docMk/>
          <pc:sldMk cId="2657233581" sldId="272"/>
        </pc:sldMkLst>
        <pc:spChg chg="mod">
          <ac:chgData name="Jinqing Yan" userId="b38728bc-07b0-4042-9de7-2af5f63a681d" providerId="ADAL" clId="{AD575E22-D795-40AF-B238-27883FC265D7}" dt="2019-05-28T07:27:31.234" v="1743" actId="113"/>
          <ac:spMkLst>
            <pc:docMk/>
            <pc:sldMk cId="2657233581" sldId="272"/>
            <ac:spMk id="2" creationId="{25ECFFF4-17AC-4CC6-8515-E0DC8C13BCBD}"/>
          </ac:spMkLst>
        </pc:spChg>
        <pc:spChg chg="mod">
          <ac:chgData name="Jinqing Yan" userId="b38728bc-07b0-4042-9de7-2af5f63a681d" providerId="ADAL" clId="{AD575E22-D795-40AF-B238-27883FC265D7}" dt="2019-05-28T07:41:43.523" v="1780" actId="20577"/>
          <ac:spMkLst>
            <pc:docMk/>
            <pc:sldMk cId="2657233581" sldId="272"/>
            <ac:spMk id="5" creationId="{5BA6F298-A2BC-49F8-B68F-E2F7145A92DC}"/>
          </ac:spMkLst>
        </pc:spChg>
        <pc:spChg chg="add del mod">
          <ac:chgData name="Jinqing Yan" userId="b38728bc-07b0-4042-9de7-2af5f63a681d" providerId="ADAL" clId="{AD575E22-D795-40AF-B238-27883FC265D7}" dt="2019-05-28T07:27:36.925" v="1745" actId="478"/>
          <ac:spMkLst>
            <pc:docMk/>
            <pc:sldMk cId="2657233581" sldId="272"/>
            <ac:spMk id="6" creationId="{43412AA8-A9DB-4F7F-B128-3D2384968555}"/>
          </ac:spMkLst>
        </pc:spChg>
        <pc:picChg chg="del">
          <ac:chgData name="Jinqing Yan" userId="b38728bc-07b0-4042-9de7-2af5f63a681d" providerId="ADAL" clId="{AD575E22-D795-40AF-B238-27883FC265D7}" dt="2019-05-28T07:27:32.399" v="1744" actId="478"/>
          <ac:picMkLst>
            <pc:docMk/>
            <pc:sldMk cId="2657233581" sldId="272"/>
            <ac:picMk id="4" creationId="{35BA9852-A13E-4681-A2E2-718EF1C571CC}"/>
          </ac:picMkLst>
        </pc:picChg>
      </pc:sldChg>
      <pc:sldChg chg="addSp modSp add">
        <pc:chgData name="Jinqing Yan" userId="b38728bc-07b0-4042-9de7-2af5f63a681d" providerId="ADAL" clId="{AD575E22-D795-40AF-B238-27883FC265D7}" dt="2019-05-28T08:02:53.144" v="1880" actId="13926"/>
        <pc:sldMkLst>
          <pc:docMk/>
          <pc:sldMk cId="1317145653" sldId="273"/>
        </pc:sldMkLst>
        <pc:spChg chg="mod">
          <ac:chgData name="Jinqing Yan" userId="b38728bc-07b0-4042-9de7-2af5f63a681d" providerId="ADAL" clId="{AD575E22-D795-40AF-B238-27883FC265D7}" dt="2019-05-28T08:01:09.142" v="1878" actId="1076"/>
          <ac:spMkLst>
            <pc:docMk/>
            <pc:sldMk cId="1317145653" sldId="273"/>
            <ac:spMk id="2" creationId="{25ECFFF4-17AC-4CC6-8515-E0DC8C13BCBD}"/>
          </ac:spMkLst>
        </pc:spChg>
        <pc:spChg chg="add mod">
          <ac:chgData name="Jinqing Yan" userId="b38728bc-07b0-4042-9de7-2af5f63a681d" providerId="ADAL" clId="{AD575E22-D795-40AF-B238-27883FC265D7}" dt="2019-05-28T08:02:53.144" v="1880" actId="13926"/>
          <ac:spMkLst>
            <pc:docMk/>
            <pc:sldMk cId="1317145653" sldId="273"/>
            <ac:spMk id="3" creationId="{F7649B66-8DE5-4D57-A5A2-0A39FEEB38C1}"/>
          </ac:spMkLst>
        </pc:spChg>
        <pc:spChg chg="mod">
          <ac:chgData name="Jinqing Yan" userId="b38728bc-07b0-4042-9de7-2af5f63a681d" providerId="ADAL" clId="{AD575E22-D795-40AF-B238-27883FC265D7}" dt="2019-05-28T07:42:14.335" v="1782" actId="6549"/>
          <ac:spMkLst>
            <pc:docMk/>
            <pc:sldMk cId="1317145653" sldId="273"/>
            <ac:spMk id="5" creationId="{5BA6F298-A2BC-49F8-B68F-E2F7145A92DC}"/>
          </ac:spMkLst>
        </pc:spChg>
      </pc:sldChg>
      <pc:sldChg chg="modSp add">
        <pc:chgData name="Jinqing Yan" userId="b38728bc-07b0-4042-9de7-2af5f63a681d" providerId="ADAL" clId="{AD575E22-D795-40AF-B238-27883FC265D7}" dt="2019-05-28T08:16:53.522" v="1921" actId="20577"/>
        <pc:sldMkLst>
          <pc:docMk/>
          <pc:sldMk cId="3875369652" sldId="274"/>
        </pc:sldMkLst>
        <pc:spChg chg="mod">
          <ac:chgData name="Jinqing Yan" userId="b38728bc-07b0-4042-9de7-2af5f63a681d" providerId="ADAL" clId="{AD575E22-D795-40AF-B238-27883FC265D7}" dt="2019-05-28T08:16:53.522" v="1921" actId="20577"/>
          <ac:spMkLst>
            <pc:docMk/>
            <pc:sldMk cId="3875369652" sldId="274"/>
            <ac:spMk id="3" creationId="{220361AF-CA4B-43B3-9113-D9C80DCD5A32}"/>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3356-9A0E-4D38-AA97-080347F2D1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D02561-6053-40E4-8138-02E3FD31CE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799E7E-909B-43CC-B6D8-4AB6DB818DD4}"/>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5" name="Footer Placeholder 4">
            <a:extLst>
              <a:ext uri="{FF2B5EF4-FFF2-40B4-BE49-F238E27FC236}">
                <a16:creationId xmlns:a16="http://schemas.microsoft.com/office/drawing/2014/main" id="{82644431-6682-4D6A-9F6E-D81A194C2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88E65-4110-4E73-AD57-C943AA26B184}"/>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106290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99E4-A63E-49C5-8F3F-377095AE5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B03A91-A592-4B49-B056-9165D54B1F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BB054-906D-4463-A7D6-52C3BC237C90}"/>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5" name="Footer Placeholder 4">
            <a:extLst>
              <a:ext uri="{FF2B5EF4-FFF2-40B4-BE49-F238E27FC236}">
                <a16:creationId xmlns:a16="http://schemas.microsoft.com/office/drawing/2014/main" id="{CE43F3BB-A8FF-4EA4-AB33-4164BDDDD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89118-CCD3-40B4-8BF8-6DD75B5F941C}"/>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337304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D41F9-208E-4465-A165-E03D6A1859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C5DB23-0446-475F-B156-27FB3B5DFD4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DBE3E-852C-41CE-A280-79C995DF6052}"/>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5" name="Footer Placeholder 4">
            <a:extLst>
              <a:ext uri="{FF2B5EF4-FFF2-40B4-BE49-F238E27FC236}">
                <a16:creationId xmlns:a16="http://schemas.microsoft.com/office/drawing/2014/main" id="{EC5544F6-E1B9-497E-85FC-51B28989D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9347A-6890-4316-AC80-7A96C79B77C1}"/>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172940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9EA0-4C25-4906-9C39-984D35F92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B9523-6729-49A0-A828-6C53D257A7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6188E-460E-4F4A-A4C6-3D8A2AC15FCA}"/>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5" name="Footer Placeholder 4">
            <a:extLst>
              <a:ext uri="{FF2B5EF4-FFF2-40B4-BE49-F238E27FC236}">
                <a16:creationId xmlns:a16="http://schemas.microsoft.com/office/drawing/2014/main" id="{AE15C269-1E37-4EF8-B7DB-8B203A0C3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D6BE7-0239-4987-975C-E39EB02559B7}"/>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154521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CCCCB-5D8A-48F4-BD8A-CE2AB5977A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23B4AB-9152-4387-B076-B8F22239E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53ADF6-2011-449D-A716-5B930C519626}"/>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5" name="Footer Placeholder 4">
            <a:extLst>
              <a:ext uri="{FF2B5EF4-FFF2-40B4-BE49-F238E27FC236}">
                <a16:creationId xmlns:a16="http://schemas.microsoft.com/office/drawing/2014/main" id="{EA2EF036-97FC-418A-A0F7-3911F5D7E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505B4-F5EF-4FB0-B82F-C386456133B9}"/>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308853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0B5C-73E3-411B-A5B7-CD49D0B00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1C10B-3B32-436C-BF82-085770B7523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C1910C-E82F-4D89-8ED8-C000288730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A62E67-FBEC-4BD4-B21F-AA6BCC3D5288}"/>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6" name="Footer Placeholder 5">
            <a:extLst>
              <a:ext uri="{FF2B5EF4-FFF2-40B4-BE49-F238E27FC236}">
                <a16:creationId xmlns:a16="http://schemas.microsoft.com/office/drawing/2014/main" id="{71213E9A-DFA4-432D-BC74-21A285EB3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524CA-8796-4E8C-9D70-EB3AA63E9AC0}"/>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347480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9027-A4A8-4BF1-91F9-D01949D0E4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AFE055-1F1C-400E-A32D-8233090AE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E9A52A-F36B-462D-BBE5-15A990E019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DB9D42-CAB3-48B7-8A01-C93FBEB42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70985D-F42C-4D17-B997-C57C059E45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8B9F09-9894-4796-A09D-77561C2B7A37}"/>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8" name="Footer Placeholder 7">
            <a:extLst>
              <a:ext uri="{FF2B5EF4-FFF2-40B4-BE49-F238E27FC236}">
                <a16:creationId xmlns:a16="http://schemas.microsoft.com/office/drawing/2014/main" id="{5E50A433-48DE-46D6-BA9E-7C14A72B4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0FD08E-725F-4BA5-9258-DAED7603C7D2}"/>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352056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4D3A-C01E-46D9-B038-63DA81EB67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CF1CA7-102D-4CD5-875D-D38EFD533162}"/>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4" name="Footer Placeholder 3">
            <a:extLst>
              <a:ext uri="{FF2B5EF4-FFF2-40B4-BE49-F238E27FC236}">
                <a16:creationId xmlns:a16="http://schemas.microsoft.com/office/drawing/2014/main" id="{98FCED4D-7508-4E38-BF79-D2F8418DF6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37507B-B670-41EC-A077-2201EDE226B2}"/>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280064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D61FFF-A1B8-444C-8411-233CD291A7A7}"/>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3" name="Footer Placeholder 2">
            <a:extLst>
              <a:ext uri="{FF2B5EF4-FFF2-40B4-BE49-F238E27FC236}">
                <a16:creationId xmlns:a16="http://schemas.microsoft.com/office/drawing/2014/main" id="{7ACF2E36-96A7-4DE6-83C3-9FAE4B7A16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2DF36D-6E1A-43F9-A025-4A3CFFEFD960}"/>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182007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F10C-AB32-4C14-9A07-B72F1F817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E4DBB8-42A4-412A-8F3C-8506A75FF0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60A822-3D34-4049-945C-C3575AAC9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D5C202-61AF-4C0C-B2C6-73DFE506CDA2}"/>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6" name="Footer Placeholder 5">
            <a:extLst>
              <a:ext uri="{FF2B5EF4-FFF2-40B4-BE49-F238E27FC236}">
                <a16:creationId xmlns:a16="http://schemas.microsoft.com/office/drawing/2014/main" id="{E75C05EB-4349-440E-AA17-D148A5D32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DC7B2-568F-4512-8314-B84F8F232441}"/>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213754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DEFE-3E47-4860-BC7D-7137F0209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EA9584-46DD-464D-8FCF-9CCABA343C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E29D3A-D58A-45D4-8177-74EAD2359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B70F2F-05F5-4F97-9C6A-587F70721492}"/>
              </a:ext>
            </a:extLst>
          </p:cNvPr>
          <p:cNvSpPr>
            <a:spLocks noGrp="1"/>
          </p:cNvSpPr>
          <p:nvPr>
            <p:ph type="dt" sz="half" idx="10"/>
          </p:nvPr>
        </p:nvSpPr>
        <p:spPr/>
        <p:txBody>
          <a:bodyPr/>
          <a:lstStyle/>
          <a:p>
            <a:fld id="{F2C308FA-4787-486A-91D0-7D2A56CF761D}" type="datetimeFigureOut">
              <a:rPr lang="en-US" smtClean="0"/>
              <a:t>8/15/2019</a:t>
            </a:fld>
            <a:endParaRPr lang="en-US"/>
          </a:p>
        </p:txBody>
      </p:sp>
      <p:sp>
        <p:nvSpPr>
          <p:cNvPr id="6" name="Footer Placeholder 5">
            <a:extLst>
              <a:ext uri="{FF2B5EF4-FFF2-40B4-BE49-F238E27FC236}">
                <a16:creationId xmlns:a16="http://schemas.microsoft.com/office/drawing/2014/main" id="{35AD8B1D-D609-4BD3-88FB-D8FCD3D68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ADC0C-89FF-4ED6-A7BC-14C429117CE4}"/>
              </a:ext>
            </a:extLst>
          </p:cNvPr>
          <p:cNvSpPr>
            <a:spLocks noGrp="1"/>
          </p:cNvSpPr>
          <p:nvPr>
            <p:ph type="sldNum" sz="quarter" idx="12"/>
          </p:nvPr>
        </p:nvSpPr>
        <p:spPr/>
        <p:txBody>
          <a:bodyPr/>
          <a:lstStyle/>
          <a:p>
            <a:fld id="{E55B1340-4875-42E5-AAAA-CCD80AEDD02E}" type="slidenum">
              <a:rPr lang="en-US" smtClean="0"/>
              <a:t>‹#›</a:t>
            </a:fld>
            <a:endParaRPr lang="en-US"/>
          </a:p>
        </p:txBody>
      </p:sp>
    </p:spTree>
    <p:extLst>
      <p:ext uri="{BB962C8B-B14F-4D97-AF65-F5344CB8AC3E}">
        <p14:creationId xmlns:p14="http://schemas.microsoft.com/office/powerpoint/2010/main" val="115396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DC722E-DD7F-4550-AC61-9B59A555E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B84CA6-787C-44BE-83FB-84D48020E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56504-5BF7-4A57-B3D1-D2720A661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308FA-4787-486A-91D0-7D2A56CF761D}" type="datetimeFigureOut">
              <a:rPr lang="en-US" smtClean="0"/>
              <a:t>8/15/2019</a:t>
            </a:fld>
            <a:endParaRPr lang="en-US"/>
          </a:p>
        </p:txBody>
      </p:sp>
      <p:sp>
        <p:nvSpPr>
          <p:cNvPr id="5" name="Footer Placeholder 4">
            <a:extLst>
              <a:ext uri="{FF2B5EF4-FFF2-40B4-BE49-F238E27FC236}">
                <a16:creationId xmlns:a16="http://schemas.microsoft.com/office/drawing/2014/main" id="{E6D7F3D3-08E6-44D9-BFAD-D7C08B1A4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F88936-CC98-4E6B-BEF2-B42912470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B1340-4875-42E5-AAAA-CCD80AEDD02E}" type="slidenum">
              <a:rPr lang="en-US" smtClean="0"/>
              <a:t>‹#›</a:t>
            </a:fld>
            <a:endParaRPr lang="en-US"/>
          </a:p>
        </p:txBody>
      </p:sp>
    </p:spTree>
    <p:extLst>
      <p:ext uri="{BB962C8B-B14F-4D97-AF65-F5344CB8AC3E}">
        <p14:creationId xmlns:p14="http://schemas.microsoft.com/office/powerpoint/2010/main" val="2539572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308A7-DD27-4DCA-9354-F932D47B3505}"/>
              </a:ext>
            </a:extLst>
          </p:cNvPr>
          <p:cNvSpPr>
            <a:spLocks noGrp="1"/>
          </p:cNvSpPr>
          <p:nvPr>
            <p:ph type="ctrTitle"/>
          </p:nvPr>
        </p:nvSpPr>
        <p:spPr/>
        <p:txBody>
          <a:bodyPr/>
          <a:lstStyle/>
          <a:p>
            <a:r>
              <a:rPr lang="en-US" dirty="0"/>
              <a:t>TIPC</a:t>
            </a:r>
          </a:p>
        </p:txBody>
      </p:sp>
      <p:sp>
        <p:nvSpPr>
          <p:cNvPr id="3" name="Subtitle 2">
            <a:extLst>
              <a:ext uri="{FF2B5EF4-FFF2-40B4-BE49-F238E27FC236}">
                <a16:creationId xmlns:a16="http://schemas.microsoft.com/office/drawing/2014/main" id="{0DE1FFE6-0515-4163-A38C-40D618076EB1}"/>
              </a:ext>
            </a:extLst>
          </p:cNvPr>
          <p:cNvSpPr>
            <a:spLocks noGrp="1"/>
          </p:cNvSpPr>
          <p:nvPr>
            <p:ph type="subTitle" idx="1"/>
          </p:nvPr>
        </p:nvSpPr>
        <p:spPr/>
        <p:txBody>
          <a:bodyPr/>
          <a:lstStyle/>
          <a:p>
            <a:r>
              <a:rPr lang="fr-FR" b="1" dirty="0"/>
              <a:t>Transparent Inter Process Communication Protocol</a:t>
            </a:r>
            <a:endParaRPr lang="en-US" dirty="0"/>
          </a:p>
        </p:txBody>
      </p:sp>
      <p:sp>
        <p:nvSpPr>
          <p:cNvPr id="4" name="TextBox 3">
            <a:extLst>
              <a:ext uri="{FF2B5EF4-FFF2-40B4-BE49-F238E27FC236}">
                <a16:creationId xmlns:a16="http://schemas.microsoft.com/office/drawing/2014/main" id="{10AE35FB-47A2-4E53-955D-0DD09F35C8C7}"/>
              </a:ext>
            </a:extLst>
          </p:cNvPr>
          <p:cNvSpPr txBox="1"/>
          <p:nvPr/>
        </p:nvSpPr>
        <p:spPr>
          <a:xfrm>
            <a:off x="8091055" y="5532582"/>
            <a:ext cx="2389693" cy="369332"/>
          </a:xfrm>
          <a:prstGeom prst="rect">
            <a:avLst/>
          </a:prstGeom>
          <a:noFill/>
        </p:spPr>
        <p:txBody>
          <a:bodyPr wrap="none" rtlCol="0">
            <a:spAutoFit/>
          </a:bodyPr>
          <a:lstStyle/>
          <a:p>
            <a:r>
              <a:rPr lang="en-US" altLang="zh-CN" dirty="0"/>
              <a:t>Jinqing</a:t>
            </a:r>
            <a:r>
              <a:rPr lang="zh-CN" altLang="en-US" dirty="0"/>
              <a:t> </a:t>
            </a:r>
            <a:r>
              <a:rPr lang="en-US" altLang="zh-CN" dirty="0"/>
              <a:t>Yan</a:t>
            </a:r>
            <a:r>
              <a:rPr lang="zh-CN" altLang="en-US" dirty="0"/>
              <a:t> </a:t>
            </a:r>
            <a:r>
              <a:rPr lang="en-US" altLang="zh-CN" dirty="0"/>
              <a:t>05/28/2019</a:t>
            </a:r>
            <a:endParaRPr lang="en-US" dirty="0"/>
          </a:p>
        </p:txBody>
      </p:sp>
    </p:spTree>
    <p:extLst>
      <p:ext uri="{BB962C8B-B14F-4D97-AF65-F5344CB8AC3E}">
        <p14:creationId xmlns:p14="http://schemas.microsoft.com/office/powerpoint/2010/main" val="74429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FFF4-17AC-4CC6-8515-E0DC8C13BCBD}"/>
              </a:ext>
            </a:extLst>
          </p:cNvPr>
          <p:cNvSpPr>
            <a:spLocks noGrp="1"/>
          </p:cNvSpPr>
          <p:nvPr>
            <p:ph type="title"/>
          </p:nvPr>
        </p:nvSpPr>
        <p:spPr>
          <a:xfrm>
            <a:off x="764309" y="0"/>
            <a:ext cx="10515600" cy="1325563"/>
          </a:xfrm>
        </p:spPr>
        <p:txBody>
          <a:bodyPr>
            <a:normAutofit/>
          </a:bodyPr>
          <a:lstStyle/>
          <a:p>
            <a:r>
              <a:rPr lang="en-US" sz="3200" dirty="0"/>
              <a:t>Neighbor Detection Protocol</a:t>
            </a:r>
          </a:p>
        </p:txBody>
      </p:sp>
      <p:sp>
        <p:nvSpPr>
          <p:cNvPr id="3" name="Content Placeholder 2">
            <a:extLst>
              <a:ext uri="{FF2B5EF4-FFF2-40B4-BE49-F238E27FC236}">
                <a16:creationId xmlns:a16="http://schemas.microsoft.com/office/drawing/2014/main" id="{C02EED78-03F1-4E48-ABF0-2DFB87FB7203}"/>
              </a:ext>
            </a:extLst>
          </p:cNvPr>
          <p:cNvSpPr>
            <a:spLocks noGrp="1"/>
          </p:cNvSpPr>
          <p:nvPr>
            <p:ph idx="1"/>
          </p:nvPr>
        </p:nvSpPr>
        <p:spPr>
          <a:xfrm>
            <a:off x="838200" y="1163782"/>
            <a:ext cx="10515600" cy="5694218"/>
          </a:xfrm>
        </p:spPr>
        <p:txBody>
          <a:bodyPr>
            <a:normAutofit fontScale="85000" lnSpcReduction="20000"/>
          </a:bodyPr>
          <a:lstStyle/>
          <a:p>
            <a:pPr marL="0" indent="0">
              <a:buNone/>
            </a:pPr>
            <a:r>
              <a:rPr lang="en-US" dirty="0"/>
              <a:t>A node that receives a link request message and determines that a new link between the nodes must be established must return a "link response" message to the requesting node; </a:t>
            </a:r>
          </a:p>
          <a:p>
            <a:pPr marL="0" indent="0">
              <a:buNone/>
            </a:pPr>
            <a:r>
              <a:rPr lang="en-US" dirty="0"/>
              <a:t>This message identifies the receiving node and specifies the receiving node's own media address.</a:t>
            </a:r>
          </a:p>
          <a:p>
            <a:pPr marL="0" indent="0">
              <a:buNone/>
            </a:pPr>
            <a:r>
              <a:rPr lang="en-US" sz="1600" dirty="0"/>
              <a:t>           1119	10:29:58.037871	1.1.28	1.1.0	TIPC	74	</a:t>
            </a:r>
            <a:r>
              <a:rPr lang="en-US" sz="1600" dirty="0" err="1"/>
              <a:t>Ngbr</a:t>
            </a:r>
            <a:r>
              <a:rPr lang="en-US" sz="1600" dirty="0"/>
              <a:t> Disc    Response</a:t>
            </a:r>
          </a:p>
          <a:p>
            <a:pPr marL="0" indent="0">
              <a:buNone/>
            </a:pPr>
            <a:endParaRPr lang="en-US" sz="1600" dirty="0"/>
          </a:p>
          <a:p>
            <a:pPr marL="457200" lvl="1" indent="0">
              <a:buNone/>
            </a:pPr>
            <a:r>
              <a:rPr lang="en-US" sz="1600" dirty="0"/>
              <a:t>Frame 1119: 74 bytes on wire (592 bits), 74 bytes captured (592 bits)</a:t>
            </a:r>
          </a:p>
          <a:p>
            <a:pPr marL="457200" lvl="1" indent="0">
              <a:buNone/>
            </a:pPr>
            <a:r>
              <a:rPr lang="en-US" sz="1600" dirty="0"/>
              <a:t>Ethernet II, </a:t>
            </a:r>
            <a:r>
              <a:rPr lang="en-US" sz="1600" dirty="0" err="1"/>
              <a:t>Src</a:t>
            </a:r>
            <a:r>
              <a:rPr lang="en-US" sz="1600" dirty="0"/>
              <a:t>: fa:16:3e:a2:69:60 (fa:16:3e:a2:69:60), </a:t>
            </a:r>
            <a:r>
              <a:rPr lang="en-US" sz="1600" dirty="0" err="1"/>
              <a:t>Dst</a:t>
            </a:r>
            <a:r>
              <a:rPr lang="en-US" sz="1600" dirty="0"/>
              <a:t>: fa:16:3e:19:ed:ce (fa:16:3e:19:ed:ce)</a:t>
            </a:r>
          </a:p>
          <a:p>
            <a:pPr marL="457200" lvl="1" indent="0">
              <a:buNone/>
            </a:pPr>
            <a:r>
              <a:rPr lang="en-US" sz="1600" dirty="0"/>
              <a:t>Transparent Inter Process Communication(TIPC)</a:t>
            </a:r>
          </a:p>
          <a:p>
            <a:pPr marL="457200" lvl="1" indent="0">
              <a:buNone/>
            </a:pPr>
            <a:r>
              <a:rPr lang="en-US" sz="1600" dirty="0"/>
              <a:t>    010. .... .... .... .... .... .... .... = Version: 2</a:t>
            </a:r>
          </a:p>
          <a:p>
            <a:pPr marL="457200" lvl="1" indent="0">
              <a:buNone/>
            </a:pPr>
            <a:r>
              <a:rPr lang="en-US" sz="1600" dirty="0"/>
              <a:t>    ...1 101. .... .... .... .... .... .... = User: </a:t>
            </a:r>
            <a:r>
              <a:rPr lang="en-US" sz="1600" dirty="0" err="1">
                <a:solidFill>
                  <a:srgbClr val="FF0000"/>
                </a:solidFill>
              </a:rPr>
              <a:t>Neighbour</a:t>
            </a:r>
            <a:r>
              <a:rPr lang="en-US" sz="1600" dirty="0">
                <a:solidFill>
                  <a:srgbClr val="FF0000"/>
                </a:solidFill>
              </a:rPr>
              <a:t> Discovery Protocol (13)</a:t>
            </a:r>
          </a:p>
          <a:p>
            <a:pPr marL="457200" lvl="1" indent="0">
              <a:buNone/>
            </a:pPr>
            <a:r>
              <a:rPr lang="en-US" sz="1600" dirty="0"/>
              <a:t>    .... ...1 111. .... .... .... .... .... = Header size: 15 = </a:t>
            </a:r>
            <a:r>
              <a:rPr lang="en-US" sz="1600" dirty="0">
                <a:solidFill>
                  <a:srgbClr val="FF0000"/>
                </a:solidFill>
              </a:rPr>
              <a:t>60 bytes</a:t>
            </a:r>
          </a:p>
          <a:p>
            <a:pPr marL="457200" lvl="1" indent="0">
              <a:buNone/>
            </a:pPr>
            <a:r>
              <a:rPr lang="en-US" sz="1600" dirty="0"/>
              <a:t>    .... .... ...1 .... .... .... .... .... = Non-sequenced: 1</a:t>
            </a:r>
          </a:p>
          <a:p>
            <a:pPr marL="457200" lvl="1" indent="0">
              <a:buNone/>
            </a:pPr>
            <a:r>
              <a:rPr lang="en-US" sz="1600" dirty="0"/>
              <a:t>    .... .... .... ...0 0000 0000 0011 1100 = Message size: 60</a:t>
            </a:r>
          </a:p>
          <a:p>
            <a:pPr marL="457200" lvl="1" indent="0">
              <a:buNone/>
            </a:pPr>
            <a:r>
              <a:rPr lang="en-US" sz="1600" dirty="0"/>
              <a:t>    001. .... .... .... .... .... .... .... = Message type: Response (1)</a:t>
            </a:r>
          </a:p>
          <a:p>
            <a:pPr marL="457200" lvl="1" indent="0">
              <a:buNone/>
            </a:pPr>
            <a:r>
              <a:rPr lang="en-US" sz="1600" dirty="0"/>
              <a:t>    .... .... 0010 0111 .... .... .... .... = Minor protocol version: 39</a:t>
            </a:r>
          </a:p>
          <a:p>
            <a:pPr marL="457200" lvl="1" indent="0">
              <a:buNone/>
            </a:pPr>
            <a:r>
              <a:rPr lang="en-US" sz="1600" dirty="0"/>
              <a:t>    .... .... .... .... 0110 1011 0000 0011 = </a:t>
            </a:r>
            <a:r>
              <a:rPr lang="en-US" sz="1600" dirty="0">
                <a:solidFill>
                  <a:srgbClr val="FF0000"/>
                </a:solidFill>
              </a:rPr>
              <a:t>Node signature: 27395</a:t>
            </a:r>
          </a:p>
          <a:p>
            <a:pPr marL="457200" lvl="1" indent="0">
              <a:buNone/>
            </a:pPr>
            <a:r>
              <a:rPr lang="en-US" sz="1600" dirty="0"/>
              <a:t>    Destination Domain: 1.1.0</a:t>
            </a:r>
          </a:p>
          <a:p>
            <a:pPr marL="457200" lvl="1" indent="0">
              <a:buNone/>
            </a:pPr>
            <a:r>
              <a:rPr lang="en-US" sz="1600" dirty="0">
                <a:solidFill>
                  <a:srgbClr val="FF0000"/>
                </a:solidFill>
              </a:rPr>
              <a:t>    Previous Node: 1.1.28</a:t>
            </a:r>
          </a:p>
          <a:p>
            <a:pPr marL="457200" lvl="1" indent="0">
              <a:buNone/>
            </a:pPr>
            <a:r>
              <a:rPr lang="en-US" sz="1600" dirty="0"/>
              <a:t>    0000 0000 0000 0000 0001 0010 0110 0111 = </a:t>
            </a:r>
            <a:r>
              <a:rPr lang="en-US" sz="1600" dirty="0">
                <a:highlight>
                  <a:srgbClr val="FFFF00"/>
                </a:highlight>
              </a:rPr>
              <a:t>Network Identity: 4711</a:t>
            </a:r>
          </a:p>
          <a:p>
            <a:pPr marL="457200" lvl="1" indent="0">
              <a:buNone/>
            </a:pPr>
            <a:r>
              <a:rPr lang="en-US" sz="1600" dirty="0"/>
              <a:t>    .... .... .... .... .... .... 0000 0001 = </a:t>
            </a:r>
            <a:r>
              <a:rPr lang="en-US" sz="1600" dirty="0">
                <a:highlight>
                  <a:srgbClr val="FFFF00"/>
                </a:highlight>
              </a:rPr>
              <a:t>Media Id: 1</a:t>
            </a:r>
          </a:p>
          <a:p>
            <a:pPr marL="457200" lvl="1" indent="0">
              <a:buNone/>
            </a:pPr>
            <a:r>
              <a:rPr lang="en-US" sz="1600" dirty="0">
                <a:highlight>
                  <a:srgbClr val="FFFF00"/>
                </a:highlight>
              </a:rPr>
              <a:t>    Bearer Level Originating Address: fa163ea2696000000000000000000000</a:t>
            </a:r>
          </a:p>
          <a:p>
            <a:pPr marL="0" indent="0">
              <a:buNone/>
            </a:pPr>
            <a:endParaRPr lang="en-US" dirty="0"/>
          </a:p>
        </p:txBody>
      </p:sp>
    </p:spTree>
    <p:extLst>
      <p:ext uri="{BB962C8B-B14F-4D97-AF65-F5344CB8AC3E}">
        <p14:creationId xmlns:p14="http://schemas.microsoft.com/office/powerpoint/2010/main" val="228430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FFF4-17AC-4CC6-8515-E0DC8C13BCBD}"/>
              </a:ext>
            </a:extLst>
          </p:cNvPr>
          <p:cNvSpPr>
            <a:spLocks noGrp="1"/>
          </p:cNvSpPr>
          <p:nvPr>
            <p:ph type="title"/>
          </p:nvPr>
        </p:nvSpPr>
        <p:spPr>
          <a:xfrm>
            <a:off x="764309" y="0"/>
            <a:ext cx="10515600" cy="1325563"/>
          </a:xfrm>
        </p:spPr>
        <p:txBody>
          <a:bodyPr>
            <a:normAutofit/>
          </a:bodyPr>
          <a:lstStyle/>
          <a:p>
            <a:r>
              <a:rPr lang="en-US" sz="3200" dirty="0"/>
              <a:t>Link Creation</a:t>
            </a:r>
          </a:p>
        </p:txBody>
      </p:sp>
      <p:pic>
        <p:nvPicPr>
          <p:cNvPr id="4" name="Content Placeholder 3">
            <a:extLst>
              <a:ext uri="{FF2B5EF4-FFF2-40B4-BE49-F238E27FC236}">
                <a16:creationId xmlns:a16="http://schemas.microsoft.com/office/drawing/2014/main" id="{35BA9852-A13E-4681-A2E2-718EF1C571CC}"/>
              </a:ext>
            </a:extLst>
          </p:cNvPr>
          <p:cNvPicPr>
            <a:picLocks noGrp="1" noChangeAspect="1"/>
          </p:cNvPicPr>
          <p:nvPr>
            <p:ph idx="1"/>
          </p:nvPr>
        </p:nvPicPr>
        <p:blipFill>
          <a:blip r:embed="rId2"/>
          <a:stretch>
            <a:fillRect/>
          </a:stretch>
        </p:blipFill>
        <p:spPr>
          <a:xfrm>
            <a:off x="5074263" y="147638"/>
            <a:ext cx="6205645" cy="6710362"/>
          </a:xfrm>
          <a:prstGeom prst="rect">
            <a:avLst/>
          </a:prstGeom>
        </p:spPr>
      </p:pic>
      <p:sp>
        <p:nvSpPr>
          <p:cNvPr id="5" name="Rectangle 4">
            <a:extLst>
              <a:ext uri="{FF2B5EF4-FFF2-40B4-BE49-F238E27FC236}">
                <a16:creationId xmlns:a16="http://schemas.microsoft.com/office/drawing/2014/main" id="{5BA6F298-A2BC-49F8-B68F-E2F7145A92DC}"/>
              </a:ext>
            </a:extLst>
          </p:cNvPr>
          <p:cNvSpPr/>
          <p:nvPr/>
        </p:nvSpPr>
        <p:spPr>
          <a:xfrm>
            <a:off x="764309" y="1240090"/>
            <a:ext cx="4167909" cy="1200329"/>
          </a:xfrm>
          <a:prstGeom prst="rect">
            <a:avLst/>
          </a:prstGeom>
        </p:spPr>
        <p:txBody>
          <a:bodyPr wrap="square">
            <a:spAutoFit/>
          </a:bodyPr>
          <a:lstStyle/>
          <a:p>
            <a:r>
              <a:rPr lang="en-US" b="0" i="0" u="none" strike="noStrike" dirty="0">
                <a:solidFill>
                  <a:srgbClr val="000000"/>
                </a:solidFill>
                <a:effectLst/>
                <a:latin typeface="Roboto"/>
              </a:rPr>
              <a:t>After the neighbor discovery, both endpoints create link to peer. The follow </a:t>
            </a:r>
            <a:r>
              <a:rPr lang="en-US" b="0" i="0" u="none" strike="noStrike" dirty="0" err="1">
                <a:solidFill>
                  <a:srgbClr val="000000"/>
                </a:solidFill>
                <a:effectLst/>
                <a:latin typeface="Roboto"/>
              </a:rPr>
              <a:t>fsm</a:t>
            </a:r>
            <a:r>
              <a:rPr lang="en-US" b="0" i="0" u="none" strike="noStrike" dirty="0">
                <a:solidFill>
                  <a:srgbClr val="000000"/>
                </a:solidFill>
                <a:effectLst/>
                <a:latin typeface="Roboto"/>
              </a:rPr>
              <a:t> describe </a:t>
            </a:r>
            <a:r>
              <a:rPr lang="en-US" dirty="0"/>
              <a:t>how a link is activated and supervised</a:t>
            </a:r>
          </a:p>
        </p:txBody>
      </p:sp>
    </p:spTree>
    <p:extLst>
      <p:ext uri="{BB962C8B-B14F-4D97-AF65-F5344CB8AC3E}">
        <p14:creationId xmlns:p14="http://schemas.microsoft.com/office/powerpoint/2010/main" val="4179506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A6F298-A2BC-49F8-B68F-E2F7145A92DC}"/>
              </a:ext>
            </a:extLst>
          </p:cNvPr>
          <p:cNvSpPr/>
          <p:nvPr/>
        </p:nvSpPr>
        <p:spPr>
          <a:xfrm>
            <a:off x="699654" y="105013"/>
            <a:ext cx="10984346" cy="6647974"/>
          </a:xfrm>
          <a:prstGeom prst="rect">
            <a:avLst/>
          </a:prstGeom>
        </p:spPr>
        <p:txBody>
          <a:bodyPr wrap="square">
            <a:spAutoFit/>
          </a:bodyPr>
          <a:lstStyle/>
          <a:p>
            <a:r>
              <a:rPr lang="en-US" dirty="0"/>
              <a:t>A newly created link endpoint starts from the state Reset-Unknown. The recommended default value for LINK_TOLERANCE is 0.8 s. </a:t>
            </a:r>
          </a:p>
          <a:p>
            <a:endParaRPr lang="en-US" dirty="0"/>
          </a:p>
          <a:p>
            <a:r>
              <a:rPr lang="en-US" dirty="0"/>
              <a:t>Reset-Unknown </a:t>
            </a:r>
          </a:p>
          <a:p>
            <a:r>
              <a:rPr lang="en-US" sz="1400" dirty="0"/>
              <a:t>Own link endpoint reset, i.e. queues are emptied and sequence numbers are set back to their initial values. The state of the peer endpoint is unknown.  LINK_PROTOCOL/</a:t>
            </a:r>
            <a:r>
              <a:rPr lang="en-US" sz="1400" dirty="0">
                <a:highlight>
                  <a:srgbClr val="FFFF00"/>
                </a:highlight>
              </a:rPr>
              <a:t>RESET_MSG </a:t>
            </a:r>
            <a:r>
              <a:rPr lang="en-US" sz="1400" dirty="0"/>
              <a:t>messages are sent periodically at CONTINUITY_INTERVAL.  If a LINK_PROTOCOL/ ACTIVATE_MSG message is received in this state, the link endpoint knows that the peer is already in state Reset-Reset, and can itself move directly on to state </a:t>
            </a:r>
            <a:r>
              <a:rPr lang="en-US" sz="1400" dirty="0">
                <a:highlight>
                  <a:srgbClr val="FFFF00"/>
                </a:highlight>
              </a:rPr>
              <a:t>Working-Working.</a:t>
            </a:r>
          </a:p>
          <a:p>
            <a:endParaRPr lang="en-US" dirty="0"/>
          </a:p>
          <a:p>
            <a:r>
              <a:rPr lang="en-US" dirty="0"/>
              <a:t>Reset-Reset </a:t>
            </a:r>
          </a:p>
          <a:p>
            <a:r>
              <a:rPr lang="en-US" sz="1400" dirty="0"/>
              <a:t>Own link endpoint reset, peer endpoint known to be reset. The link endpoint is periodically at CONTINUITY_INTERVAL sending ACTIVATE_MSG messages. Cause peer to transfer to state </a:t>
            </a:r>
            <a:r>
              <a:rPr lang="en-US" sz="1400" dirty="0">
                <a:highlight>
                  <a:srgbClr val="FFFF00"/>
                </a:highlight>
              </a:rPr>
              <a:t>Working-Working</a:t>
            </a:r>
            <a:r>
              <a:rPr lang="en-US" sz="1400" dirty="0"/>
              <a:t>. The own endpoint will also transfer to state Working-Working as soon as any message which is not a RESET_MSG is received. </a:t>
            </a:r>
          </a:p>
          <a:p>
            <a:endParaRPr lang="en-US" dirty="0"/>
          </a:p>
          <a:p>
            <a:r>
              <a:rPr lang="en-US" dirty="0"/>
              <a:t>Working-Working </a:t>
            </a:r>
          </a:p>
          <a:p>
            <a:r>
              <a:rPr lang="en-US" sz="1400" dirty="0"/>
              <a:t>Own link endpoint working. Peer link endpoint known to be working, i.e. both can send and receive traffic messages. A periodic timer with the interval CONTINUITY_INTERVAL checks if anything has been received from the peer during the last interval. If not, state transfers to state </a:t>
            </a:r>
            <a:r>
              <a:rPr lang="en-US" sz="1400" dirty="0">
                <a:highlight>
                  <a:srgbClr val="FFFF00"/>
                </a:highlight>
              </a:rPr>
              <a:t>Working-Unknown. </a:t>
            </a:r>
          </a:p>
          <a:p>
            <a:endParaRPr lang="en-US" dirty="0"/>
          </a:p>
          <a:p>
            <a:r>
              <a:rPr lang="en-US" dirty="0"/>
              <a:t>Working-Unknown </a:t>
            </a:r>
          </a:p>
          <a:p>
            <a:r>
              <a:rPr lang="en-US" sz="1400" dirty="0"/>
              <a:t>Own link endpoint working. Peer link endpoint in unknown state. LINK_PROTOCOL/</a:t>
            </a:r>
            <a:r>
              <a:rPr lang="en-US" sz="1400" dirty="0">
                <a:highlight>
                  <a:srgbClr val="FFFF00"/>
                </a:highlight>
              </a:rPr>
              <a:t>STATE_MSG </a:t>
            </a:r>
            <a:r>
              <a:rPr lang="en-US" sz="1400" dirty="0"/>
              <a:t>messages with the PROBE bit set are sent at an interval of CONTINUITY_INTERVAL/4 to force a response from peer. If a calculated number of probes (LINK_TOLERANCE/(CONTINUITY_INTERVAL/4) remain </a:t>
            </a:r>
            <a:r>
              <a:rPr lang="en-US" sz="1400" dirty="0" err="1"/>
              <a:t>unresponded</a:t>
            </a:r>
            <a:r>
              <a:rPr lang="en-US" sz="1400" dirty="0"/>
              <a:t>, state transfers to Reset-Unknown. Own link endpoint is reset, and the link is considered lost. If, instead, any kind of message, except LINK_PROTOCOL/RESET_MSG and LINK_PROTOCOL/ACTIVATE_MSG is received, state transfers back to Working-Working. Reception of a RESET_MSG in this situation brings the link to state Reset-Reset. ACTIVATE_MSG will never received in this state. </a:t>
            </a:r>
          </a:p>
          <a:p>
            <a:endParaRPr lang="en-US" dirty="0"/>
          </a:p>
          <a:p>
            <a:r>
              <a:rPr lang="en-US" dirty="0"/>
              <a:t>Blocked </a:t>
            </a:r>
          </a:p>
          <a:p>
            <a:r>
              <a:rPr lang="en-US" sz="1400" dirty="0"/>
              <a:t>The link endpoint is blocked from accepting any packets in either direction, except incoming, tunneled CHANGEOVER_PROTOCOL/ORIG_MSG. </a:t>
            </a:r>
          </a:p>
        </p:txBody>
      </p:sp>
    </p:spTree>
    <p:extLst>
      <p:ext uri="{BB962C8B-B14F-4D97-AF65-F5344CB8AC3E}">
        <p14:creationId xmlns:p14="http://schemas.microsoft.com/office/powerpoint/2010/main" val="67558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FFF4-17AC-4CC6-8515-E0DC8C13BCBD}"/>
              </a:ext>
            </a:extLst>
          </p:cNvPr>
          <p:cNvSpPr>
            <a:spLocks noGrp="1"/>
          </p:cNvSpPr>
          <p:nvPr>
            <p:ph type="title"/>
          </p:nvPr>
        </p:nvSpPr>
        <p:spPr>
          <a:xfrm>
            <a:off x="764309" y="0"/>
            <a:ext cx="10515600" cy="1325563"/>
          </a:xfrm>
        </p:spPr>
        <p:txBody>
          <a:bodyPr>
            <a:normAutofit/>
          </a:bodyPr>
          <a:lstStyle/>
          <a:p>
            <a:r>
              <a:rPr lang="en-US" dirty="0"/>
              <a:t>Distributed Name Table Protocol</a:t>
            </a:r>
            <a:endParaRPr lang="en-US" sz="3200" dirty="0"/>
          </a:p>
        </p:txBody>
      </p:sp>
      <p:sp>
        <p:nvSpPr>
          <p:cNvPr id="5" name="Rectangle 4">
            <a:extLst>
              <a:ext uri="{FF2B5EF4-FFF2-40B4-BE49-F238E27FC236}">
                <a16:creationId xmlns:a16="http://schemas.microsoft.com/office/drawing/2014/main" id="{5BA6F298-A2BC-49F8-B68F-E2F7145A92DC}"/>
              </a:ext>
            </a:extLst>
          </p:cNvPr>
          <p:cNvSpPr/>
          <p:nvPr/>
        </p:nvSpPr>
        <p:spPr>
          <a:xfrm>
            <a:off x="764309" y="1240090"/>
            <a:ext cx="10663382" cy="4247317"/>
          </a:xfrm>
          <a:prstGeom prst="rect">
            <a:avLst/>
          </a:prstGeom>
        </p:spPr>
        <p:txBody>
          <a:bodyPr wrap="square">
            <a:spAutoFit/>
          </a:bodyPr>
          <a:lstStyle/>
          <a:p>
            <a:r>
              <a:rPr lang="en-US" b="0" i="0" u="none" strike="noStrike" dirty="0">
                <a:solidFill>
                  <a:srgbClr val="000000"/>
                </a:solidFill>
                <a:effectLst/>
                <a:latin typeface="Roboto"/>
              </a:rPr>
              <a:t>Name Table:</a:t>
            </a:r>
          </a:p>
          <a:p>
            <a:r>
              <a:rPr lang="en-US" dirty="0"/>
              <a:t>The Name Table is a distributed data base that keeps all port names that have been published in the network. It is used for translation from a port name to a corresponding port identity, or from a port name sequence to a corresponding set of port identities.</a:t>
            </a:r>
          </a:p>
          <a:p>
            <a:endParaRPr lang="en-US" dirty="0"/>
          </a:p>
          <a:p>
            <a:r>
              <a:rPr lang="en-US" dirty="0"/>
              <a:t>In order to achieve acceptable translation times and fault tolerance, a replica of the table must exist on each node.</a:t>
            </a:r>
          </a:p>
          <a:p>
            <a:endParaRPr lang="en-US" dirty="0"/>
          </a:p>
          <a:p>
            <a:r>
              <a:rPr lang="en-US" dirty="0"/>
              <a:t>The replicas of the table must be kept consistent with the other instances within the same domain, and there must be no unnecessary delays in the synchronization between </a:t>
            </a:r>
            <a:r>
              <a:rPr lang="en-US" dirty="0" err="1"/>
              <a:t>neighbouring</a:t>
            </a:r>
            <a:r>
              <a:rPr lang="en-US" dirty="0"/>
              <a:t> table instances when a port name sequence is published or withdrawn.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5723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FFF4-17AC-4CC6-8515-E0DC8C13BCBD}"/>
              </a:ext>
            </a:extLst>
          </p:cNvPr>
          <p:cNvSpPr>
            <a:spLocks noGrp="1"/>
          </p:cNvSpPr>
          <p:nvPr>
            <p:ph type="title"/>
          </p:nvPr>
        </p:nvSpPr>
        <p:spPr>
          <a:xfrm>
            <a:off x="764309" y="-205202"/>
            <a:ext cx="10515600" cy="1325563"/>
          </a:xfrm>
        </p:spPr>
        <p:txBody>
          <a:bodyPr>
            <a:normAutofit/>
          </a:bodyPr>
          <a:lstStyle/>
          <a:p>
            <a:r>
              <a:rPr lang="en-US" sz="3200" dirty="0"/>
              <a:t>Name Distributor Message Processing</a:t>
            </a:r>
          </a:p>
        </p:txBody>
      </p:sp>
      <p:sp>
        <p:nvSpPr>
          <p:cNvPr id="5" name="Rectangle 4">
            <a:extLst>
              <a:ext uri="{FF2B5EF4-FFF2-40B4-BE49-F238E27FC236}">
                <a16:creationId xmlns:a16="http://schemas.microsoft.com/office/drawing/2014/main" id="{5BA6F298-A2BC-49F8-B68F-E2F7145A92DC}"/>
              </a:ext>
            </a:extLst>
          </p:cNvPr>
          <p:cNvSpPr/>
          <p:nvPr/>
        </p:nvSpPr>
        <p:spPr>
          <a:xfrm>
            <a:off x="764309" y="1240090"/>
            <a:ext cx="10663382"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3" name="Rectangle 2">
            <a:extLst>
              <a:ext uri="{FF2B5EF4-FFF2-40B4-BE49-F238E27FC236}">
                <a16:creationId xmlns:a16="http://schemas.microsoft.com/office/drawing/2014/main" id="{F7649B66-8DE5-4D57-A5A2-0A39FEEB38C1}"/>
              </a:ext>
            </a:extLst>
          </p:cNvPr>
          <p:cNvSpPr/>
          <p:nvPr/>
        </p:nvSpPr>
        <p:spPr>
          <a:xfrm>
            <a:off x="764309" y="815905"/>
            <a:ext cx="10734964" cy="5970865"/>
          </a:xfrm>
          <a:prstGeom prst="rect">
            <a:avLst/>
          </a:prstGeom>
        </p:spPr>
        <p:txBody>
          <a:bodyPr wrap="square">
            <a:spAutoFit/>
          </a:bodyPr>
          <a:lstStyle/>
          <a:p>
            <a:r>
              <a:rPr lang="en-US" b="0" i="0" u="none" strike="noStrike" dirty="0">
                <a:solidFill>
                  <a:srgbClr val="000000"/>
                </a:solidFill>
                <a:effectLst/>
                <a:latin typeface="&amp;quot"/>
              </a:rPr>
              <a:t>When a node establishes contact with a new node in the cluster or the zone, it must immediately send out the necessary number of NAME_DISTRIBUTOR/ PUBLICATION messages to that node, in order to let it update its local NAME TABLE instance. </a:t>
            </a:r>
          </a:p>
          <a:p>
            <a:endParaRPr lang="en-US" sz="1400" b="0" i="0" u="none" strike="noStrike" dirty="0">
              <a:solidFill>
                <a:srgbClr val="000000"/>
              </a:solidFill>
              <a:effectLst/>
              <a:latin typeface="&amp;quot"/>
            </a:endParaRPr>
          </a:p>
          <a:p>
            <a:pPr marL="342900" indent="-342900">
              <a:buAutoNum type="arabicPlain" startAt="1127"/>
            </a:pPr>
            <a:r>
              <a:rPr lang="en-US" sz="1400" b="0" i="0" u="none" strike="noStrike" dirty="0">
                <a:solidFill>
                  <a:srgbClr val="000000"/>
                </a:solidFill>
                <a:effectLst/>
                <a:latin typeface="&amp;quot"/>
              </a:rPr>
              <a:t>   10:29:58.355666	1.1.28	1.1.11	TIPC	234	Name </a:t>
            </a:r>
            <a:r>
              <a:rPr lang="en-US" sz="1400" b="0" i="0" u="none" strike="noStrike" dirty="0" err="1">
                <a:solidFill>
                  <a:srgbClr val="000000"/>
                </a:solidFill>
                <a:effectLst/>
                <a:latin typeface="&amp;quot"/>
              </a:rPr>
              <a:t>Dist</a:t>
            </a:r>
            <a:r>
              <a:rPr lang="en-US" sz="1400" b="0" i="0" u="none" strike="noStrike" dirty="0">
                <a:solidFill>
                  <a:srgbClr val="000000"/>
                </a:solidFill>
                <a:effectLst/>
                <a:latin typeface="&amp;quot"/>
              </a:rPr>
              <a:t>    Publication type:1442907172 </a:t>
            </a:r>
            <a:r>
              <a:rPr lang="en-US" sz="1400" b="0" i="0" u="none" strike="noStrike" dirty="0" err="1">
                <a:solidFill>
                  <a:srgbClr val="000000"/>
                </a:solidFill>
                <a:effectLst/>
                <a:latin typeface="&amp;quot"/>
              </a:rPr>
              <a:t>inst</a:t>
            </a:r>
            <a:r>
              <a:rPr lang="en-US" sz="1400" b="0" i="0" u="none" strike="noStrike" dirty="0">
                <a:solidFill>
                  <a:srgbClr val="000000"/>
                </a:solidFill>
                <a:effectLst/>
                <a:latin typeface="&amp;quot"/>
              </a:rPr>
              <a:t>:-1608974337</a:t>
            </a:r>
          </a:p>
          <a:p>
            <a:r>
              <a:rPr lang="en-US" sz="1400" b="0" i="0" u="none" strike="noStrike" dirty="0">
                <a:solidFill>
                  <a:srgbClr val="000000"/>
                </a:solidFill>
                <a:effectLst/>
                <a:latin typeface="&amp;quot"/>
              </a:rPr>
              <a:t>1128    10:29:58.355667	1.1.28	1.1.11	TIPC	74	Name </a:t>
            </a:r>
            <a:r>
              <a:rPr lang="en-US" sz="1400" b="0" i="0" u="none" strike="noStrike" dirty="0" err="1">
                <a:solidFill>
                  <a:srgbClr val="000000"/>
                </a:solidFill>
                <a:effectLst/>
                <a:latin typeface="&amp;quot"/>
              </a:rPr>
              <a:t>Dist</a:t>
            </a:r>
            <a:r>
              <a:rPr lang="en-US" sz="1400" b="0" i="0" u="none" strike="noStrike" dirty="0">
                <a:solidFill>
                  <a:srgbClr val="000000"/>
                </a:solidFill>
                <a:effectLst/>
                <a:latin typeface="&amp;quot"/>
              </a:rPr>
              <a:t>    Publication type:0 inst:16781340   control port</a:t>
            </a:r>
          </a:p>
          <a:p>
            <a:pPr marL="342900" indent="-342900">
              <a:buAutoNum type="arabicPlain" startAt="1130"/>
            </a:pPr>
            <a:r>
              <a:rPr lang="en-US" sz="1400" b="0" i="0" u="none" strike="noStrike" dirty="0">
                <a:solidFill>
                  <a:srgbClr val="000000"/>
                </a:solidFill>
                <a:effectLst/>
                <a:latin typeface="&amp;quot"/>
              </a:rPr>
              <a:t>    10:29:58.355676	1.1.11	1.1.28	TIPC	74	Name </a:t>
            </a:r>
            <a:r>
              <a:rPr lang="en-US" sz="1400" b="0" i="0" u="none" strike="noStrike" dirty="0" err="1">
                <a:solidFill>
                  <a:srgbClr val="000000"/>
                </a:solidFill>
                <a:effectLst/>
                <a:latin typeface="&amp;quot"/>
              </a:rPr>
              <a:t>Dist</a:t>
            </a:r>
            <a:r>
              <a:rPr lang="en-US" sz="1400" b="0" i="0" u="none" strike="noStrike" dirty="0">
                <a:solidFill>
                  <a:srgbClr val="000000"/>
                </a:solidFill>
                <a:effectLst/>
                <a:latin typeface="&amp;quot"/>
              </a:rPr>
              <a:t>    Publication type:0 inst:16781323   control port</a:t>
            </a:r>
          </a:p>
          <a:p>
            <a:endParaRPr lang="en-US" sz="1400" b="0" i="0" u="none" strike="noStrike" dirty="0">
              <a:solidFill>
                <a:srgbClr val="000000"/>
              </a:solidFill>
              <a:effectLst/>
              <a:latin typeface="&amp;quot"/>
            </a:endParaRPr>
          </a:p>
          <a:p>
            <a:pPr marL="342900" indent="-342900">
              <a:buAutoNum type="arabicPlain" startAt="1130"/>
            </a:pPr>
            <a:endParaRPr lang="en-US" b="0" i="0" u="none" strike="noStrike" dirty="0">
              <a:solidFill>
                <a:srgbClr val="000000"/>
              </a:solidFill>
              <a:effectLst/>
              <a:latin typeface="&amp;quot"/>
            </a:endParaRPr>
          </a:p>
          <a:p>
            <a:r>
              <a:rPr lang="en-US" b="0" i="0" u="none" strike="noStrike" dirty="0">
                <a:solidFill>
                  <a:srgbClr val="000000"/>
                </a:solidFill>
                <a:effectLst/>
                <a:latin typeface="&amp;quot"/>
              </a:rPr>
              <a:t>When a node looses contact with another node, it must immediately clean its NAME TABLE from all entries pertaining to that node. </a:t>
            </a:r>
          </a:p>
          <a:p>
            <a:endParaRPr lang="en-US" b="0" i="0" u="none" strike="noStrike" dirty="0">
              <a:solidFill>
                <a:srgbClr val="000000"/>
              </a:solidFill>
              <a:effectLst/>
              <a:latin typeface="&amp;quot"/>
            </a:endParaRPr>
          </a:p>
          <a:p>
            <a:r>
              <a:rPr lang="en-US" b="0" i="0" u="none" strike="noStrike" dirty="0">
                <a:solidFill>
                  <a:srgbClr val="000000"/>
                </a:solidFill>
                <a:effectLst/>
                <a:latin typeface="&amp;quot"/>
              </a:rPr>
              <a:t>When a port name sequence is published on a node, TIPC must immediately send out a NAME_DISTRIBUTOR/PUBLICATION message to all nodes within the publishing scope, in order to have them update their tables. </a:t>
            </a:r>
          </a:p>
          <a:p>
            <a:endParaRPr lang="en-US" b="0" i="0" u="none" strike="noStrike" dirty="0">
              <a:solidFill>
                <a:srgbClr val="000000"/>
              </a:solidFill>
              <a:effectLst/>
              <a:latin typeface="&amp;quot"/>
            </a:endParaRPr>
          </a:p>
          <a:p>
            <a:pPr marL="342900" indent="-342900">
              <a:buAutoNum type="arabicPlain" startAt="3117"/>
            </a:pPr>
            <a:r>
              <a:rPr lang="en-US" sz="1200" b="0" i="0" u="none" strike="noStrike" dirty="0">
                <a:solidFill>
                  <a:srgbClr val="000000"/>
                </a:solidFill>
                <a:effectLst/>
                <a:highlight>
                  <a:srgbClr val="FFFF00"/>
                </a:highlight>
                <a:latin typeface="&amp;quot"/>
              </a:rPr>
              <a:t>10:30:06.428978</a:t>
            </a:r>
            <a:r>
              <a:rPr lang="en-US" sz="1200" b="0" i="0" u="none" strike="noStrike" dirty="0">
                <a:solidFill>
                  <a:srgbClr val="000000"/>
                </a:solidFill>
                <a:effectLst/>
                <a:latin typeface="&amp;quot"/>
              </a:rPr>
              <a:t>	1.1.11	1.1.28	TIPC	74	Name </a:t>
            </a:r>
            <a:r>
              <a:rPr lang="en-US" sz="1200" b="0" i="0" u="none" strike="noStrike" dirty="0" err="1">
                <a:solidFill>
                  <a:srgbClr val="000000"/>
                </a:solidFill>
                <a:effectLst/>
                <a:latin typeface="&amp;quot"/>
              </a:rPr>
              <a:t>Dist</a:t>
            </a:r>
            <a:r>
              <a:rPr lang="en-US" sz="1200" b="0" i="0" u="none" strike="noStrike" dirty="0">
                <a:solidFill>
                  <a:srgbClr val="000000"/>
                </a:solidFill>
                <a:effectLst/>
                <a:latin typeface="&amp;quot"/>
              </a:rPr>
              <a:t>    Publication type:65347 inst:1001</a:t>
            </a:r>
          </a:p>
          <a:p>
            <a:pPr marL="342900" indent="-342900">
              <a:buAutoNum type="arabicPlain" startAt="3117"/>
            </a:pPr>
            <a:endParaRPr lang="en-US" b="0" i="0" u="none" strike="noStrike" dirty="0">
              <a:solidFill>
                <a:srgbClr val="000000"/>
              </a:solidFill>
              <a:effectLst/>
              <a:latin typeface="&amp;quot"/>
            </a:endParaRPr>
          </a:p>
          <a:p>
            <a:r>
              <a:rPr lang="en-US" b="0" i="0" u="none" strike="noStrike" dirty="0">
                <a:solidFill>
                  <a:srgbClr val="000000"/>
                </a:solidFill>
                <a:effectLst/>
                <a:latin typeface="&amp;quot"/>
              </a:rPr>
              <a:t>When a port name sequence is withdrawn on a node, TIPC must immediately send out a NAME_DISTRIBUTOR/WITHDRAWAL message to all nodes within the publishing scope, in order to have them remove the corresponding entry from their tables. </a:t>
            </a:r>
          </a:p>
          <a:p>
            <a:endParaRPr lang="en-US" dirty="0">
              <a:solidFill>
                <a:srgbClr val="000000"/>
              </a:solidFill>
              <a:latin typeface="&amp;quot"/>
            </a:endParaRPr>
          </a:p>
          <a:p>
            <a:r>
              <a:rPr lang="en-US" sz="1200" b="0" i="0" u="none" strike="noStrike" dirty="0">
                <a:solidFill>
                  <a:srgbClr val="000000"/>
                </a:solidFill>
                <a:effectLst/>
                <a:latin typeface="&amp;quot"/>
              </a:rPr>
              <a:t>155	10:29:06.868047	1.1.11	1.1.28	TIPC	74	Name </a:t>
            </a:r>
            <a:r>
              <a:rPr lang="en-US" sz="1200" b="0" i="0" u="none" strike="noStrike" dirty="0" err="1">
                <a:solidFill>
                  <a:srgbClr val="000000"/>
                </a:solidFill>
                <a:effectLst/>
                <a:latin typeface="&amp;quot"/>
              </a:rPr>
              <a:t>Dist</a:t>
            </a:r>
            <a:r>
              <a:rPr lang="en-US" sz="1200" b="0" i="0" u="none" strike="noStrike" dirty="0">
                <a:solidFill>
                  <a:srgbClr val="000000"/>
                </a:solidFill>
                <a:effectLst/>
                <a:latin typeface="&amp;quot"/>
              </a:rPr>
              <a:t>    Withdrawal type:65347 inst:1001</a:t>
            </a:r>
          </a:p>
        </p:txBody>
      </p:sp>
    </p:spTree>
    <p:extLst>
      <p:ext uri="{BB962C8B-B14F-4D97-AF65-F5344CB8AC3E}">
        <p14:creationId xmlns:p14="http://schemas.microsoft.com/office/powerpoint/2010/main" val="131714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6645-1EE7-4B9D-AB36-A1BAC2EB621B}"/>
              </a:ext>
            </a:extLst>
          </p:cNvPr>
          <p:cNvSpPr>
            <a:spLocks noGrp="1"/>
          </p:cNvSpPr>
          <p:nvPr>
            <p:ph type="title"/>
          </p:nvPr>
        </p:nvSpPr>
        <p:spPr/>
        <p:txBody>
          <a:bodyPr/>
          <a:lstStyle/>
          <a:p>
            <a:r>
              <a:rPr lang="en-US" b="1" dirty="0"/>
              <a:t>Topology Service</a:t>
            </a:r>
            <a:endParaRPr lang="en-US" dirty="0"/>
          </a:p>
        </p:txBody>
      </p:sp>
      <p:sp>
        <p:nvSpPr>
          <p:cNvPr id="3" name="Content Placeholder 2">
            <a:extLst>
              <a:ext uri="{FF2B5EF4-FFF2-40B4-BE49-F238E27FC236}">
                <a16:creationId xmlns:a16="http://schemas.microsoft.com/office/drawing/2014/main" id="{220361AF-CA4B-43B3-9113-D9C80DCD5A32}"/>
              </a:ext>
            </a:extLst>
          </p:cNvPr>
          <p:cNvSpPr>
            <a:spLocks noGrp="1"/>
          </p:cNvSpPr>
          <p:nvPr>
            <p:ph idx="1"/>
          </p:nvPr>
        </p:nvSpPr>
        <p:spPr/>
        <p:txBody>
          <a:bodyPr>
            <a:normAutofit fontScale="85000" lnSpcReduction="20000"/>
          </a:bodyPr>
          <a:lstStyle/>
          <a:p>
            <a:r>
              <a:rPr lang="en-US" dirty="0"/>
              <a:t>TIPC provides a message-based mechanism for an application to learn about </a:t>
            </a:r>
            <a:r>
              <a:rPr lang="en-US" dirty="0">
                <a:highlight>
                  <a:srgbClr val="FFFF00"/>
                </a:highlight>
              </a:rPr>
              <a:t>the port names</a:t>
            </a:r>
            <a:r>
              <a:rPr lang="en-US" dirty="0"/>
              <a:t> that are visible to its node. This is achieved by communicating with a Topology Service that has knowledge of the contents of the node's name table.</a:t>
            </a:r>
          </a:p>
          <a:p>
            <a:endParaRPr lang="en-US" dirty="0"/>
          </a:p>
          <a:p>
            <a:r>
              <a:rPr lang="en-US" dirty="0"/>
              <a:t>A "topology subscription" is a request by a subscriber to TIPC, telling TIPC to indicate when </a:t>
            </a:r>
            <a:r>
              <a:rPr lang="en-US" dirty="0">
                <a:highlight>
                  <a:srgbClr val="FFFF00"/>
                </a:highlight>
              </a:rPr>
              <a:t>a port name sequence </a:t>
            </a:r>
            <a:r>
              <a:rPr lang="en-US" dirty="0"/>
              <a:t>overlapping the requested range is published or withdrawn. Subscription for an individual port name is requested by specifying a port name sequence with whose lower and upper instance values are identical.</a:t>
            </a:r>
          </a:p>
          <a:p>
            <a:endParaRPr lang="en-US" dirty="0"/>
          </a:p>
          <a:p>
            <a:r>
              <a:rPr lang="en-US" dirty="0"/>
              <a:t>An "event" is a response by TIPC to a subscriber, telling the subscriber about a change in availability of the port name(s) specified by a subscription, or in the status of the subscription itself.</a:t>
            </a:r>
          </a:p>
          <a:p>
            <a:endParaRPr lang="en-US" dirty="0"/>
          </a:p>
        </p:txBody>
      </p:sp>
    </p:spTree>
    <p:extLst>
      <p:ext uri="{BB962C8B-B14F-4D97-AF65-F5344CB8AC3E}">
        <p14:creationId xmlns:p14="http://schemas.microsoft.com/office/powerpoint/2010/main" val="1197902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361AF-CA4B-43B3-9113-D9C80DCD5A32}"/>
              </a:ext>
            </a:extLst>
          </p:cNvPr>
          <p:cNvSpPr>
            <a:spLocks noGrp="1"/>
          </p:cNvSpPr>
          <p:nvPr>
            <p:ph idx="1"/>
          </p:nvPr>
        </p:nvSpPr>
        <p:spPr>
          <a:xfrm>
            <a:off x="838200" y="341744"/>
            <a:ext cx="10515600" cy="6516256"/>
          </a:xfrm>
        </p:spPr>
        <p:txBody>
          <a:bodyPr>
            <a:normAutofit fontScale="77500" lnSpcReduction="20000"/>
          </a:bodyPr>
          <a:lstStyle/>
          <a:p>
            <a:pPr marL="0" indent="0">
              <a:buNone/>
            </a:pPr>
            <a:r>
              <a:rPr lang="en-US" dirty="0"/>
              <a:t>An application subscribing for the availability of port name sequences must follow these steps: </a:t>
            </a:r>
          </a:p>
          <a:p>
            <a:pPr marL="0" indent="0">
              <a:buNone/>
            </a:pPr>
            <a:endParaRPr lang="en-US" dirty="0"/>
          </a:p>
          <a:p>
            <a:pPr>
              <a:buFont typeface="Wingdings" panose="05000000000000000000" pitchFamily="2" charset="2"/>
              <a:buChar char="Ø"/>
            </a:pPr>
            <a:r>
              <a:rPr lang="en-US" sz="1900" dirty="0"/>
              <a:t>  Establish a TIPC connection to the Topology Server, using the port name {1,1}.</a:t>
            </a:r>
          </a:p>
          <a:p>
            <a:pPr marL="0" indent="0">
              <a:buNone/>
            </a:pPr>
            <a:r>
              <a:rPr lang="en-US" sz="1900" dirty="0"/>
              <a:t>                   </a:t>
            </a:r>
            <a:r>
              <a:rPr lang="en-US" sz="1900" dirty="0" err="1"/>
              <a:t>tipc_addr.family</a:t>
            </a:r>
            <a:r>
              <a:rPr lang="en-US" sz="1900" dirty="0"/>
              <a:t> = AF_TIPC;</a:t>
            </a:r>
          </a:p>
          <a:p>
            <a:pPr marL="0" indent="0">
              <a:buNone/>
            </a:pPr>
            <a:r>
              <a:rPr lang="en-US" sz="1900" dirty="0"/>
              <a:t>	</a:t>
            </a:r>
            <a:r>
              <a:rPr lang="en-US" sz="1900" dirty="0" err="1"/>
              <a:t>tipc_addr.addrtype</a:t>
            </a:r>
            <a:r>
              <a:rPr lang="en-US" sz="1900" dirty="0"/>
              <a:t> = TIPC_ADDR_NAME;</a:t>
            </a:r>
          </a:p>
          <a:p>
            <a:pPr marL="0" indent="0">
              <a:buNone/>
            </a:pPr>
            <a:r>
              <a:rPr lang="en-US" sz="1900" dirty="0"/>
              <a:t>	</a:t>
            </a:r>
            <a:r>
              <a:rPr lang="en-US" sz="1900" dirty="0" err="1"/>
              <a:t>tipc_addr.addr.name.name.instance</a:t>
            </a:r>
            <a:r>
              <a:rPr lang="en-US" sz="1900" dirty="0"/>
              <a:t> = TIPC_TOP_SRV;</a:t>
            </a:r>
          </a:p>
          <a:p>
            <a:pPr marL="0" indent="0">
              <a:buNone/>
            </a:pPr>
            <a:r>
              <a:rPr lang="en-US" sz="1900" dirty="0"/>
              <a:t>	</a:t>
            </a:r>
            <a:r>
              <a:rPr lang="en-US" sz="1900" dirty="0" err="1"/>
              <a:t>tipc_addr.addr.name.name.type</a:t>
            </a:r>
            <a:r>
              <a:rPr lang="en-US" sz="1900" dirty="0"/>
              <a:t> = TIPC_TOP_SRV;</a:t>
            </a:r>
          </a:p>
          <a:p>
            <a:pPr marL="0" indent="0">
              <a:buNone/>
            </a:pPr>
            <a:r>
              <a:rPr lang="en-US" sz="1900" dirty="0"/>
              <a:t>	res = connect(</a:t>
            </a:r>
            <a:r>
              <a:rPr lang="en-US" sz="1900" dirty="0" err="1"/>
              <a:t>ctrl_fd</a:t>
            </a:r>
            <a:r>
              <a:rPr lang="en-US" sz="1900" dirty="0"/>
              <a:t>, (const struct </a:t>
            </a:r>
            <a:r>
              <a:rPr lang="en-US" sz="1900" dirty="0" err="1"/>
              <a:t>sockaddr</a:t>
            </a:r>
            <a:r>
              <a:rPr lang="en-US" sz="1900" dirty="0"/>
              <a:t> *) &amp;</a:t>
            </a:r>
            <a:r>
              <a:rPr lang="en-US" sz="1900" dirty="0" err="1"/>
              <a:t>tipc_addr</a:t>
            </a:r>
            <a:r>
              <a:rPr lang="en-US" sz="1900" dirty="0"/>
              <a:t>, </a:t>
            </a:r>
            <a:r>
              <a:rPr lang="en-US" sz="1900" dirty="0" err="1"/>
              <a:t>sizeof</a:t>
            </a:r>
            <a:r>
              <a:rPr lang="en-US" sz="1900" dirty="0"/>
              <a:t>(</a:t>
            </a:r>
            <a:r>
              <a:rPr lang="en-US" sz="1900" dirty="0" err="1"/>
              <a:t>tipc_addr</a:t>
            </a:r>
            <a:r>
              <a:rPr lang="en-US" sz="1900" dirty="0"/>
              <a:t>));</a:t>
            </a:r>
          </a:p>
          <a:p>
            <a:pPr marL="0" indent="0">
              <a:buNone/>
            </a:pPr>
            <a:endParaRPr lang="en-US" sz="1900" dirty="0"/>
          </a:p>
          <a:p>
            <a:pPr>
              <a:buFont typeface="Wingdings" panose="05000000000000000000" pitchFamily="2" charset="2"/>
              <a:buChar char="Ø"/>
            </a:pPr>
            <a:r>
              <a:rPr lang="en-US" sz="1900" dirty="0"/>
              <a:t> Send a subscription message on the new connection for each port name sequence to be monitored. </a:t>
            </a:r>
          </a:p>
          <a:p>
            <a:pPr marL="0" indent="0">
              <a:buNone/>
            </a:pPr>
            <a:r>
              <a:rPr lang="en-US" sz="1900" dirty="0"/>
              <a:t>                 </a:t>
            </a:r>
            <a:r>
              <a:rPr lang="en-US" sz="1900" dirty="0" err="1"/>
              <a:t>tipc_sub.filter</a:t>
            </a:r>
            <a:r>
              <a:rPr lang="en-US" sz="1900" dirty="0"/>
              <a:t> = TIPC_SUB_PORTS;</a:t>
            </a:r>
          </a:p>
          <a:p>
            <a:pPr marL="0" indent="0">
              <a:buNone/>
            </a:pPr>
            <a:r>
              <a:rPr lang="en-US" sz="1900" dirty="0"/>
              <a:t>	</a:t>
            </a:r>
            <a:r>
              <a:rPr lang="en-US" sz="1900" dirty="0" err="1"/>
              <a:t>tipc_sub.timeout</a:t>
            </a:r>
            <a:r>
              <a:rPr lang="en-US" sz="1900" dirty="0"/>
              <a:t> = TIPC_WAIT_FOREVER;</a:t>
            </a:r>
          </a:p>
          <a:p>
            <a:pPr marL="0" indent="0">
              <a:buNone/>
            </a:pPr>
            <a:r>
              <a:rPr lang="en-US" sz="1900" dirty="0"/>
              <a:t>	</a:t>
            </a:r>
            <a:r>
              <a:rPr lang="en-US" sz="1900" dirty="0" err="1"/>
              <a:t>tipc_sub.seq.type</a:t>
            </a:r>
            <a:r>
              <a:rPr lang="en-US" sz="1900" dirty="0"/>
              <a:t> = EVIP_TIPC_CLUSTER;</a:t>
            </a:r>
          </a:p>
          <a:p>
            <a:pPr marL="0" indent="0">
              <a:buNone/>
            </a:pPr>
            <a:r>
              <a:rPr lang="en-US" sz="1900" dirty="0"/>
              <a:t>	</a:t>
            </a:r>
            <a:r>
              <a:rPr lang="en-US" sz="1900" dirty="0" err="1"/>
              <a:t>tipc_sub.seq.lower</a:t>
            </a:r>
            <a:r>
              <a:rPr lang="en-US" sz="1900" dirty="0"/>
              <a:t> = 1;</a:t>
            </a:r>
          </a:p>
          <a:p>
            <a:pPr marL="0" indent="0">
              <a:buNone/>
            </a:pPr>
            <a:r>
              <a:rPr lang="en-US" sz="1900" dirty="0"/>
              <a:t>	</a:t>
            </a:r>
            <a:r>
              <a:rPr lang="en-US" sz="1900" dirty="0" err="1"/>
              <a:t>tipc_sub.seq.upper</a:t>
            </a:r>
            <a:r>
              <a:rPr lang="en-US" sz="1900" dirty="0"/>
              <a:t> = NUM_OF_NODES;</a:t>
            </a:r>
          </a:p>
          <a:p>
            <a:pPr marL="0" indent="0">
              <a:buNone/>
            </a:pPr>
            <a:r>
              <a:rPr lang="en-US" sz="1900" dirty="0"/>
              <a:t>	</a:t>
            </a:r>
            <a:r>
              <a:rPr lang="en-US" sz="1900" dirty="0" err="1"/>
              <a:t>tipc_sub.usr_handle</a:t>
            </a:r>
            <a:r>
              <a:rPr lang="en-US" sz="1900" dirty="0"/>
              <a:t>[0] = EVIP_TIPC_FACTORY;</a:t>
            </a:r>
          </a:p>
          <a:p>
            <a:pPr marL="0" indent="0">
              <a:buNone/>
            </a:pPr>
            <a:r>
              <a:rPr lang="en-US" sz="1900" dirty="0"/>
              <a:t>	if (send(</a:t>
            </a:r>
            <a:r>
              <a:rPr lang="en-US" sz="1900" dirty="0" err="1"/>
              <a:t>ctrl_fd</a:t>
            </a:r>
            <a:r>
              <a:rPr lang="en-US" sz="1900" dirty="0"/>
              <a:t>, &amp;</a:t>
            </a:r>
            <a:r>
              <a:rPr lang="en-US" sz="1900" dirty="0" err="1"/>
              <a:t>tipc_sub</a:t>
            </a:r>
            <a:r>
              <a:rPr lang="en-US" sz="1900" dirty="0"/>
              <a:t>, </a:t>
            </a:r>
            <a:r>
              <a:rPr lang="en-US" sz="1900" dirty="0" err="1"/>
              <a:t>sizeof</a:t>
            </a:r>
            <a:r>
              <a:rPr lang="en-US" sz="1900" dirty="0"/>
              <a:t>(</a:t>
            </a:r>
            <a:r>
              <a:rPr lang="en-US" sz="1900" dirty="0" err="1"/>
              <a:t>tipc_sub</a:t>
            </a:r>
            <a:r>
              <a:rPr lang="en-US" sz="1900" dirty="0"/>
              <a:t>), 0) != </a:t>
            </a:r>
            <a:r>
              <a:rPr lang="en-US" sz="1900" dirty="0" err="1"/>
              <a:t>sizeof</a:t>
            </a:r>
            <a:r>
              <a:rPr lang="en-US" sz="1900" dirty="0"/>
              <a:t>(</a:t>
            </a:r>
            <a:r>
              <a:rPr lang="en-US" sz="1900" dirty="0" err="1"/>
              <a:t>tipc_sub</a:t>
            </a:r>
            <a:r>
              <a:rPr lang="en-US" sz="1900" dirty="0"/>
              <a:t>)) {}</a:t>
            </a:r>
          </a:p>
          <a:p>
            <a:pPr marL="0" indent="0">
              <a:buNone/>
            </a:pPr>
            <a:endParaRPr lang="en-US" sz="1900" dirty="0"/>
          </a:p>
          <a:p>
            <a:pPr>
              <a:buFont typeface="Wingdings" panose="05000000000000000000" pitchFamily="2" charset="2"/>
              <a:buChar char="Ø"/>
            </a:pPr>
            <a:r>
              <a:rPr lang="en-US" sz="1900" dirty="0"/>
              <a:t>Wait for arrival of event messages indicating status changes for the requested port name sequence(s). </a:t>
            </a:r>
          </a:p>
          <a:p>
            <a:pPr marL="0" indent="0">
              <a:buNone/>
            </a:pPr>
            <a:r>
              <a:rPr lang="en-US" sz="1900" dirty="0"/>
              <a:t>		while (select(group-&gt;</a:t>
            </a:r>
            <a:r>
              <a:rPr lang="en-US" sz="1900" dirty="0" err="1"/>
              <a:t>ctrl_fd</a:t>
            </a:r>
            <a:r>
              <a:rPr lang="en-US" sz="1900" dirty="0"/>
              <a:t> + 1, &amp;</a:t>
            </a:r>
            <a:r>
              <a:rPr lang="en-US" sz="1900" dirty="0" err="1"/>
              <a:t>read_fds</a:t>
            </a:r>
            <a:r>
              <a:rPr lang="en-US" sz="1900" dirty="0"/>
              <a:t>, NULL, NULL, &amp;timeout) != 0)</a:t>
            </a:r>
          </a:p>
          <a:p>
            <a:pPr marL="0" indent="0">
              <a:buNone/>
            </a:pPr>
            <a:r>
              <a:rPr lang="en-US" sz="1900" dirty="0"/>
              <a:t>		              </a:t>
            </a:r>
            <a:r>
              <a:rPr lang="en-US" sz="1900" dirty="0" err="1"/>
              <a:t>tipc_confchg</a:t>
            </a:r>
            <a:r>
              <a:rPr lang="en-US" sz="1900" dirty="0"/>
              <a:t>(group, struct </a:t>
            </a:r>
            <a:r>
              <a:rPr lang="en-US" sz="1900" dirty="0" err="1"/>
              <a:t>tipc_event</a:t>
            </a:r>
            <a:r>
              <a:rPr lang="en-US" sz="1900" dirty="0"/>
              <a:t>*, int size)</a:t>
            </a:r>
          </a:p>
        </p:txBody>
      </p:sp>
    </p:spTree>
    <p:extLst>
      <p:ext uri="{BB962C8B-B14F-4D97-AF65-F5344CB8AC3E}">
        <p14:creationId xmlns:p14="http://schemas.microsoft.com/office/powerpoint/2010/main" val="295268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361AF-CA4B-43B3-9113-D9C80DCD5A32}"/>
              </a:ext>
            </a:extLst>
          </p:cNvPr>
          <p:cNvSpPr>
            <a:spLocks noGrp="1"/>
          </p:cNvSpPr>
          <p:nvPr>
            <p:ph idx="1"/>
          </p:nvPr>
        </p:nvSpPr>
        <p:spPr>
          <a:xfrm>
            <a:off x="838200" y="341744"/>
            <a:ext cx="10515600" cy="6516256"/>
          </a:xfrm>
        </p:spPr>
        <p:txBody>
          <a:bodyPr>
            <a:normAutofit fontScale="70000" lnSpcReduction="20000"/>
          </a:bodyPr>
          <a:lstStyle/>
          <a:p>
            <a:pPr marL="0" indent="0">
              <a:buNone/>
            </a:pPr>
            <a:r>
              <a:rPr lang="en-US" sz="1900" dirty="0"/>
              <a:t>struct </a:t>
            </a:r>
            <a:r>
              <a:rPr lang="en-US" sz="1900" dirty="0" err="1"/>
              <a:t>tipc_subscr</a:t>
            </a:r>
            <a:r>
              <a:rPr lang="en-US" sz="1900" dirty="0"/>
              <a:t> {</a:t>
            </a:r>
          </a:p>
          <a:p>
            <a:pPr marL="0" indent="0">
              <a:buNone/>
            </a:pPr>
            <a:r>
              <a:rPr lang="en-US" sz="1900" dirty="0"/>
              <a:t>	struct </a:t>
            </a:r>
            <a:r>
              <a:rPr lang="en-US" sz="1900" dirty="0" err="1"/>
              <a:t>tipc_service_range</a:t>
            </a:r>
            <a:r>
              <a:rPr lang="en-US" sz="1900" dirty="0"/>
              <a:t> seq;	/* range of interest */</a:t>
            </a:r>
          </a:p>
          <a:p>
            <a:pPr marL="0" indent="0">
              <a:buNone/>
            </a:pPr>
            <a:r>
              <a:rPr lang="en-US" sz="1900" dirty="0"/>
              <a:t>	__u32 timeout;			/* subscription duration (in </a:t>
            </a:r>
            <a:r>
              <a:rPr lang="en-US" sz="1900" dirty="0" err="1"/>
              <a:t>ms</a:t>
            </a:r>
            <a:r>
              <a:rPr lang="en-US" sz="1900" dirty="0"/>
              <a:t>) */</a:t>
            </a:r>
          </a:p>
          <a:p>
            <a:pPr marL="0" indent="0">
              <a:buNone/>
            </a:pPr>
            <a:r>
              <a:rPr lang="en-US" sz="1900" dirty="0"/>
              <a:t>	__u32 filter;			/* bitmask of filter options */</a:t>
            </a:r>
          </a:p>
          <a:p>
            <a:pPr marL="0" indent="0">
              <a:buNone/>
            </a:pPr>
            <a:r>
              <a:rPr lang="en-US" sz="1900" dirty="0"/>
              <a:t>	char </a:t>
            </a:r>
            <a:r>
              <a:rPr lang="en-US" sz="1900" dirty="0" err="1"/>
              <a:t>usr_handle</a:t>
            </a:r>
            <a:r>
              <a:rPr lang="en-US" sz="1900" dirty="0"/>
              <a:t>[8];		/* available for subscriber use */</a:t>
            </a:r>
          </a:p>
          <a:p>
            <a:pPr marL="0" indent="0">
              <a:buNone/>
            </a:pPr>
            <a:r>
              <a:rPr lang="en-US" sz="1900" dirty="0"/>
              <a:t>};</a:t>
            </a:r>
          </a:p>
          <a:p>
            <a:pPr marL="0" indent="0">
              <a:buNone/>
            </a:pPr>
            <a:endParaRPr lang="en-US" sz="1900" dirty="0"/>
          </a:p>
          <a:p>
            <a:pPr marL="0" indent="0">
              <a:buNone/>
            </a:pPr>
            <a:r>
              <a:rPr lang="en-US" sz="1900" dirty="0"/>
              <a:t>#define TIPC_PUBLISHED		1	/* publication event */</a:t>
            </a:r>
          </a:p>
          <a:p>
            <a:pPr marL="0" indent="0">
              <a:buNone/>
            </a:pPr>
            <a:r>
              <a:rPr lang="en-US" sz="1900" dirty="0"/>
              <a:t>#define TIPC_WITHDRAWN		2	/* withdrawal event */</a:t>
            </a:r>
          </a:p>
          <a:p>
            <a:pPr marL="0" indent="0">
              <a:buNone/>
            </a:pPr>
            <a:r>
              <a:rPr lang="en-US" sz="1900" dirty="0"/>
              <a:t>#define TIPC_SUBSCR_TIMEOUT	3	/* subscription timeout event */</a:t>
            </a:r>
          </a:p>
          <a:p>
            <a:pPr marL="0" indent="0">
              <a:buNone/>
            </a:pPr>
            <a:endParaRPr lang="en-US" sz="1900" dirty="0"/>
          </a:p>
          <a:p>
            <a:pPr marL="0" indent="0">
              <a:buNone/>
            </a:pPr>
            <a:r>
              <a:rPr lang="en-US" sz="1900" dirty="0"/>
              <a:t>struct </a:t>
            </a:r>
            <a:r>
              <a:rPr lang="en-US" sz="1900" dirty="0" err="1"/>
              <a:t>tipc_event</a:t>
            </a:r>
            <a:r>
              <a:rPr lang="en-US" sz="1900" dirty="0"/>
              <a:t> {</a:t>
            </a:r>
          </a:p>
          <a:p>
            <a:pPr marL="0" indent="0">
              <a:buNone/>
            </a:pPr>
            <a:r>
              <a:rPr lang="en-US" sz="1900" dirty="0"/>
              <a:t>	__u32 event;			/* event type */</a:t>
            </a:r>
          </a:p>
          <a:p>
            <a:pPr marL="0" indent="0">
              <a:buNone/>
            </a:pPr>
            <a:r>
              <a:rPr lang="en-US" sz="1900" dirty="0"/>
              <a:t>	__u32 </a:t>
            </a:r>
            <a:r>
              <a:rPr lang="en-US" sz="1900" dirty="0" err="1"/>
              <a:t>found_lower</a:t>
            </a:r>
            <a:r>
              <a:rPr lang="en-US" sz="1900" dirty="0"/>
              <a:t>;		/* matching range */</a:t>
            </a:r>
          </a:p>
          <a:p>
            <a:pPr marL="0" indent="0">
              <a:buNone/>
            </a:pPr>
            <a:r>
              <a:rPr lang="en-US" sz="1900" dirty="0"/>
              <a:t>	__u32 </a:t>
            </a:r>
            <a:r>
              <a:rPr lang="en-US" sz="1900" dirty="0" err="1"/>
              <a:t>found_upper</a:t>
            </a:r>
            <a:r>
              <a:rPr lang="en-US" sz="1900" dirty="0"/>
              <a:t>;		/*    "      "    */</a:t>
            </a:r>
          </a:p>
          <a:p>
            <a:pPr marL="0" indent="0">
              <a:buNone/>
            </a:pPr>
            <a:r>
              <a:rPr lang="en-US" sz="1900" dirty="0"/>
              <a:t>	</a:t>
            </a:r>
            <a:r>
              <a:rPr lang="en-US" sz="1900" dirty="0">
                <a:highlight>
                  <a:srgbClr val="FFFF00"/>
                </a:highlight>
              </a:rPr>
              <a:t>struct </a:t>
            </a:r>
            <a:r>
              <a:rPr lang="en-US" sz="1900" dirty="0" err="1">
                <a:highlight>
                  <a:srgbClr val="FFFF00"/>
                </a:highlight>
              </a:rPr>
              <a:t>tipc_socket_addr</a:t>
            </a:r>
            <a:r>
              <a:rPr lang="en-US" sz="1900" dirty="0">
                <a:highlight>
                  <a:srgbClr val="FFFF00"/>
                </a:highlight>
              </a:rPr>
              <a:t> port</a:t>
            </a:r>
            <a:r>
              <a:rPr lang="en-US" sz="1900" dirty="0"/>
              <a:t>;	/* associated socket */               port identity</a:t>
            </a:r>
          </a:p>
          <a:p>
            <a:pPr marL="0" indent="0">
              <a:buNone/>
            </a:pPr>
            <a:r>
              <a:rPr lang="en-US" sz="1900" dirty="0"/>
              <a:t>	struct </a:t>
            </a:r>
            <a:r>
              <a:rPr lang="en-US" sz="1900" dirty="0" err="1"/>
              <a:t>tipc_subscr</a:t>
            </a:r>
            <a:r>
              <a:rPr lang="en-US" sz="1900" dirty="0"/>
              <a:t> s;		/* associated subscription */</a:t>
            </a:r>
          </a:p>
          <a:p>
            <a:pPr marL="0" indent="0">
              <a:buNone/>
            </a:pPr>
            <a:r>
              <a:rPr lang="en-US" sz="1900" dirty="0"/>
              <a:t>};</a:t>
            </a:r>
          </a:p>
          <a:p>
            <a:pPr marL="0" indent="0">
              <a:buNone/>
            </a:pPr>
            <a:endParaRPr lang="en-US" sz="1900" dirty="0"/>
          </a:p>
          <a:p>
            <a:pPr marL="0" indent="0">
              <a:buNone/>
            </a:pPr>
            <a:r>
              <a:rPr lang="en-US" sz="1900" dirty="0"/>
              <a:t>struct </a:t>
            </a:r>
            <a:r>
              <a:rPr lang="en-US" sz="1900" dirty="0" err="1"/>
              <a:t>tipc_socket_addr</a:t>
            </a:r>
            <a:r>
              <a:rPr lang="en-US" sz="1900" dirty="0"/>
              <a:t> {</a:t>
            </a:r>
          </a:p>
          <a:p>
            <a:pPr marL="0" indent="0">
              <a:buNone/>
            </a:pPr>
            <a:r>
              <a:rPr lang="en-US" sz="1900" dirty="0"/>
              <a:t>	__u32 ref;</a:t>
            </a:r>
          </a:p>
          <a:p>
            <a:pPr marL="0" indent="0">
              <a:buNone/>
            </a:pPr>
            <a:r>
              <a:rPr lang="en-US" sz="1900" dirty="0"/>
              <a:t>	__u32 node;</a:t>
            </a:r>
          </a:p>
          <a:p>
            <a:pPr marL="0" indent="0">
              <a:buNone/>
            </a:pPr>
            <a:r>
              <a:rPr lang="en-US" sz="1900" dirty="0"/>
              <a:t>};</a:t>
            </a:r>
          </a:p>
          <a:p>
            <a:pPr marL="0" indent="0">
              <a:buNone/>
            </a:pPr>
            <a:endParaRPr lang="en-US" sz="1900" dirty="0"/>
          </a:p>
          <a:p>
            <a:pPr marL="0" indent="0">
              <a:buNone/>
            </a:pPr>
            <a:endParaRPr lang="en-US" sz="1900" dirty="0"/>
          </a:p>
          <a:p>
            <a:pPr marL="0" indent="0">
              <a:buNone/>
            </a:pPr>
            <a:endParaRPr lang="en-US" sz="1900" dirty="0"/>
          </a:p>
        </p:txBody>
      </p:sp>
    </p:spTree>
    <p:extLst>
      <p:ext uri="{BB962C8B-B14F-4D97-AF65-F5344CB8AC3E}">
        <p14:creationId xmlns:p14="http://schemas.microsoft.com/office/powerpoint/2010/main" val="387536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1AE3-E0AA-4231-A9AB-F1690B45405E}"/>
              </a:ext>
            </a:extLst>
          </p:cNvPr>
          <p:cNvSpPr>
            <a:spLocks noGrp="1"/>
          </p:cNvSpPr>
          <p:nvPr>
            <p:ph type="title"/>
          </p:nvPr>
        </p:nvSpPr>
        <p:spPr>
          <a:xfrm>
            <a:off x="708891" y="0"/>
            <a:ext cx="10515600" cy="1325563"/>
          </a:xfrm>
        </p:spPr>
        <p:txBody>
          <a:bodyPr/>
          <a:lstStyle/>
          <a:p>
            <a:r>
              <a:rPr lang="en-US" altLang="zh-CN" dirty="0"/>
              <a:t>TIPC Node Up</a:t>
            </a:r>
            <a:endParaRPr lang="en-US" dirty="0"/>
          </a:p>
        </p:txBody>
      </p:sp>
      <p:sp>
        <p:nvSpPr>
          <p:cNvPr id="3" name="Content Placeholder 2">
            <a:extLst>
              <a:ext uri="{FF2B5EF4-FFF2-40B4-BE49-F238E27FC236}">
                <a16:creationId xmlns:a16="http://schemas.microsoft.com/office/drawing/2014/main" id="{FB94D9B9-E08F-4A89-B8B9-656E75D69003}"/>
              </a:ext>
            </a:extLst>
          </p:cNvPr>
          <p:cNvSpPr>
            <a:spLocks noGrp="1"/>
          </p:cNvSpPr>
          <p:nvPr>
            <p:ph idx="1"/>
          </p:nvPr>
        </p:nvSpPr>
        <p:spPr>
          <a:xfrm>
            <a:off x="175491" y="1142133"/>
            <a:ext cx="11794836" cy="5600411"/>
          </a:xfrm>
        </p:spPr>
        <p:txBody>
          <a:bodyPr numCol="2">
            <a:normAutofit fontScale="55000" lnSpcReduction="20000"/>
          </a:bodyPr>
          <a:lstStyle/>
          <a:p>
            <a:pPr marL="0" indent="0">
              <a:buNone/>
            </a:pPr>
            <a:r>
              <a:rPr lang="en-US" b="1" dirty="0"/>
              <a:t>May 27 02:29:58.356 [</a:t>
            </a:r>
            <a:r>
              <a:rPr lang="en-US" b="1" dirty="0" err="1"/>
              <a:t>lwlb_wb</a:t>
            </a:r>
            <a:r>
              <a:rPr lang="en-US" b="1" dirty="0"/>
              <a:t>] &lt;10&gt; [</a:t>
            </a:r>
            <a:r>
              <a:rPr lang="en-US" b="1" dirty="0" err="1"/>
              <a:t>src</a:t>
            </a:r>
            <a:r>
              <a:rPr lang="en-US" b="1" dirty="0"/>
              <a:t>/</a:t>
            </a:r>
            <a:r>
              <a:rPr lang="en-US" b="1" dirty="0" err="1"/>
              <a:t>adc</a:t>
            </a:r>
            <a:r>
              <a:rPr lang="en-US" b="1" dirty="0"/>
              <a:t>/</a:t>
            </a:r>
            <a:r>
              <a:rPr lang="en-US" b="1" dirty="0" err="1"/>
              <a:t>lwlb</a:t>
            </a:r>
            <a:r>
              <a:rPr lang="en-US" b="1" dirty="0"/>
              <a:t>/: 358]: TIPC: node UP for node 16781323, port id node 16781323 (ref 0)</a:t>
            </a:r>
          </a:p>
          <a:p>
            <a:pPr marL="0" indent="0">
              <a:buNone/>
            </a:pPr>
            <a:endParaRPr lang="en-US" dirty="0"/>
          </a:p>
          <a:p>
            <a:pPr marL="0" indent="0">
              <a:buNone/>
            </a:pPr>
            <a:r>
              <a:rPr lang="en-US" dirty="0"/>
              <a:t>Frame 1130: 74 bytes on wire (592 bits), 74 bytes captured (592 bits)</a:t>
            </a:r>
          </a:p>
          <a:p>
            <a:pPr marL="0" indent="0">
              <a:buNone/>
            </a:pPr>
            <a:r>
              <a:rPr lang="en-US" dirty="0"/>
              <a:t>Ethernet II, </a:t>
            </a:r>
            <a:r>
              <a:rPr lang="en-US" dirty="0" err="1"/>
              <a:t>Src</a:t>
            </a:r>
            <a:r>
              <a:rPr lang="en-US" dirty="0"/>
              <a:t>: fa:16:3e:19:ed:ce (fa:16:3e:19:ed:ce), </a:t>
            </a:r>
            <a:r>
              <a:rPr lang="en-US" dirty="0" err="1"/>
              <a:t>Dst</a:t>
            </a:r>
            <a:r>
              <a:rPr lang="en-US" dirty="0"/>
              <a:t>: fa:16:3e:a2:69:60 (fa:16:3e:a2:69:60)</a:t>
            </a:r>
          </a:p>
          <a:p>
            <a:pPr marL="0" indent="0">
              <a:buNone/>
            </a:pPr>
            <a:r>
              <a:rPr lang="en-US" dirty="0"/>
              <a:t>Transparent Inter Process Communication(TIPC)</a:t>
            </a:r>
          </a:p>
          <a:p>
            <a:pPr marL="0" indent="0">
              <a:buNone/>
            </a:pPr>
            <a:r>
              <a:rPr lang="en-US" dirty="0"/>
              <a:t>    010. .... .... .... .... .... .... .... = Version: 2</a:t>
            </a:r>
          </a:p>
          <a:p>
            <a:pPr marL="0" indent="0">
              <a:buNone/>
            </a:pPr>
            <a:r>
              <a:rPr lang="en-US" dirty="0"/>
              <a:t>    ...1 011. .... .... .... .... .... .... = User: </a:t>
            </a:r>
            <a:r>
              <a:rPr lang="en-US" b="1" dirty="0">
                <a:solidFill>
                  <a:srgbClr val="FF0000"/>
                </a:solidFill>
              </a:rPr>
              <a:t>Name Table Update Protocol (11)</a:t>
            </a:r>
          </a:p>
          <a:p>
            <a:pPr marL="0" indent="0">
              <a:buNone/>
            </a:pPr>
            <a:r>
              <a:rPr lang="en-US" dirty="0"/>
              <a:t>    .... ...1 010. .... .... .... .... .... = Header size: 10 = 40 bytes</a:t>
            </a:r>
          </a:p>
          <a:p>
            <a:pPr marL="0" indent="0">
              <a:buNone/>
            </a:pPr>
            <a:r>
              <a:rPr lang="en-US" dirty="0"/>
              <a:t>    .... .... ...0 .... .... .... .... .... = Non-sequenced: 0</a:t>
            </a:r>
          </a:p>
          <a:p>
            <a:pPr marL="0" indent="0">
              <a:buNone/>
            </a:pPr>
            <a:r>
              <a:rPr lang="en-US" dirty="0"/>
              <a:t>    .... .... .... ...0 0000 0000 0011 1100 = Message size: 60</a:t>
            </a:r>
          </a:p>
          <a:p>
            <a:pPr marL="0" indent="0">
              <a:buNone/>
            </a:pPr>
            <a:r>
              <a:rPr lang="en-US" dirty="0"/>
              <a:t>    000. .... .... .... .... .... .... .... = Message type: Publication (0)</a:t>
            </a:r>
          </a:p>
          <a:p>
            <a:pPr marL="0" indent="0">
              <a:buNone/>
            </a:pPr>
            <a:r>
              <a:rPr lang="en-US" dirty="0"/>
              <a:t>    .... .... .... .... 0000 0000 0000 0000 = Broadcast Acknowledge Number: 0</a:t>
            </a:r>
          </a:p>
          <a:p>
            <a:pPr marL="0" indent="0">
              <a:buNone/>
            </a:pPr>
            <a:r>
              <a:rPr lang="en-US" dirty="0"/>
              <a:t>    0000 0000 0000 0000 .... .... .... .... = Link Level Acknowledge Number: 0</a:t>
            </a:r>
          </a:p>
          <a:p>
            <a:pPr marL="0" indent="0">
              <a:buNone/>
            </a:pPr>
            <a:r>
              <a:rPr lang="en-US" dirty="0"/>
              <a:t>    .... .... .... .... 0000 0000 0000 0010 = Link Level Sequence Number: 2</a:t>
            </a:r>
          </a:p>
          <a:p>
            <a:pPr marL="0" indent="0">
              <a:buNone/>
            </a:pPr>
            <a:r>
              <a:rPr lang="en-US" dirty="0"/>
              <a:t>    Previous Node: 1.1.11</a:t>
            </a:r>
          </a:p>
          <a:p>
            <a:pPr marL="0" indent="0">
              <a:buNone/>
            </a:pPr>
            <a:r>
              <a:rPr lang="en-US" dirty="0"/>
              <a:t>    word 4 unused for this user</a:t>
            </a:r>
          </a:p>
          <a:p>
            <a:pPr marL="0" indent="0">
              <a:buNone/>
            </a:pPr>
            <a:r>
              <a:rPr lang="en-US" dirty="0"/>
              <a:t>    word 5 unused for this user</a:t>
            </a:r>
          </a:p>
          <a:p>
            <a:pPr marL="0" indent="0">
              <a:buNone/>
            </a:pPr>
            <a:r>
              <a:rPr lang="en-US" dirty="0">
                <a:solidFill>
                  <a:srgbClr val="FF0000"/>
                </a:solidFill>
              </a:rPr>
              <a:t>    </a:t>
            </a:r>
            <a:r>
              <a:rPr lang="en-US" b="1" dirty="0">
                <a:solidFill>
                  <a:srgbClr val="FF0000"/>
                </a:solidFill>
              </a:rPr>
              <a:t>Originating Node: 1.1.11</a:t>
            </a:r>
          </a:p>
          <a:p>
            <a:pPr marL="0" indent="0">
              <a:buNone/>
            </a:pPr>
            <a:r>
              <a:rPr lang="en-US" dirty="0"/>
              <a:t>    Destination Node: 1.1.28</a:t>
            </a:r>
          </a:p>
          <a:p>
            <a:pPr marL="0" indent="0">
              <a:buNone/>
            </a:pPr>
            <a:r>
              <a:rPr lang="en-US" dirty="0"/>
              <a:t>    0000 0000 0000 0000 0000 0000 0000 0000 = Transport Sequence No: 0</a:t>
            </a:r>
          </a:p>
          <a:p>
            <a:pPr marL="0" indent="0">
              <a:buNone/>
            </a:pPr>
            <a:r>
              <a:rPr lang="en-US" dirty="0"/>
              <a:t>    0000 0000 .... .... .... .... .... .... = Item Size: 0</a:t>
            </a:r>
          </a:p>
          <a:p>
            <a:pPr marL="0" indent="0">
              <a:buNone/>
            </a:pPr>
            <a:r>
              <a:rPr lang="en-US" dirty="0"/>
              <a:t>    0000 0000 0000 0000 0000 0000 0000 0000 = Published port name type: 0</a:t>
            </a:r>
          </a:p>
          <a:p>
            <a:pPr marL="0" indent="0">
              <a:buNone/>
            </a:pPr>
            <a:r>
              <a:rPr lang="en-US" dirty="0"/>
              <a:t>    </a:t>
            </a:r>
            <a:r>
              <a:rPr lang="en-US" b="1" dirty="0">
                <a:solidFill>
                  <a:srgbClr val="FF0000"/>
                </a:solidFill>
              </a:rPr>
              <a:t>0000 0001 0000 0000 0001 0000 0000 1011 = Lower bound of published sequence: 16781323</a:t>
            </a:r>
          </a:p>
          <a:p>
            <a:pPr marL="0" indent="0">
              <a:buNone/>
            </a:pPr>
            <a:r>
              <a:rPr lang="en-US" b="1" dirty="0">
                <a:solidFill>
                  <a:srgbClr val="FF0000"/>
                </a:solidFill>
              </a:rPr>
              <a:t>    0000 0001 0000 0000 0001 0000 0000 1011 = Upper bound of published sequence: 16781323</a:t>
            </a:r>
          </a:p>
          <a:p>
            <a:pPr marL="0" indent="0">
              <a:buNone/>
            </a:pPr>
            <a:r>
              <a:rPr lang="en-US" dirty="0"/>
              <a:t>    0000 0000 0000 0000 0000 0000 0000 0000 = Random number part of port identity: 0</a:t>
            </a:r>
          </a:p>
          <a:p>
            <a:pPr marL="0" indent="0">
              <a:buNone/>
            </a:pPr>
            <a:r>
              <a:rPr lang="en-US" dirty="0"/>
              <a:t>    0000 0001 0000 0000 0001 0000 0000 1011 = Key (Use for verification at withdrawal): 16781323</a:t>
            </a:r>
          </a:p>
          <a:p>
            <a:pPr marL="0" indent="0">
              <a:buNone/>
            </a:pPr>
            <a:endParaRPr lang="en-US" dirty="0"/>
          </a:p>
          <a:p>
            <a:pPr marL="0" indent="0">
              <a:buNone/>
            </a:pPr>
            <a:endParaRPr lang="en-US" dirty="0"/>
          </a:p>
          <a:p>
            <a:pPr marL="0" indent="0">
              <a:buNone/>
            </a:pPr>
            <a:r>
              <a:rPr lang="en-US" dirty="0"/>
              <a:t>  </a:t>
            </a:r>
            <a:r>
              <a:rPr lang="en-US" altLang="zh-CN" dirty="0"/>
              <a:t>We can see one </a:t>
            </a:r>
            <a:r>
              <a:rPr lang="en-US" altLang="zh-CN" dirty="0" err="1"/>
              <a:t>tipc</a:t>
            </a:r>
            <a:r>
              <a:rPr lang="en-US" altLang="zh-CN" dirty="0"/>
              <a:t> node up, it has network address &lt;1,1,11&gt;</a:t>
            </a:r>
            <a:endParaRPr lang="en-US" dirty="0"/>
          </a:p>
        </p:txBody>
      </p:sp>
    </p:spTree>
    <p:extLst>
      <p:ext uri="{BB962C8B-B14F-4D97-AF65-F5344CB8AC3E}">
        <p14:creationId xmlns:p14="http://schemas.microsoft.com/office/powerpoint/2010/main" val="162379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1AE3-E0AA-4231-A9AB-F1690B45405E}"/>
              </a:ext>
            </a:extLst>
          </p:cNvPr>
          <p:cNvSpPr>
            <a:spLocks noGrp="1"/>
          </p:cNvSpPr>
          <p:nvPr>
            <p:ph type="title"/>
          </p:nvPr>
        </p:nvSpPr>
        <p:spPr>
          <a:xfrm>
            <a:off x="708891" y="0"/>
            <a:ext cx="10515600" cy="1325563"/>
          </a:xfrm>
        </p:spPr>
        <p:txBody>
          <a:bodyPr/>
          <a:lstStyle/>
          <a:p>
            <a:r>
              <a:rPr lang="en-US" altLang="zh-CN" dirty="0"/>
              <a:t>TIPC Service Up or Port UP</a:t>
            </a:r>
            <a:endParaRPr lang="en-US" dirty="0"/>
          </a:p>
        </p:txBody>
      </p:sp>
      <p:sp>
        <p:nvSpPr>
          <p:cNvPr id="3" name="Content Placeholder 2">
            <a:extLst>
              <a:ext uri="{FF2B5EF4-FFF2-40B4-BE49-F238E27FC236}">
                <a16:creationId xmlns:a16="http://schemas.microsoft.com/office/drawing/2014/main" id="{FB94D9B9-E08F-4A89-B8B9-656E75D69003}"/>
              </a:ext>
            </a:extLst>
          </p:cNvPr>
          <p:cNvSpPr>
            <a:spLocks noGrp="1"/>
          </p:cNvSpPr>
          <p:nvPr>
            <p:ph idx="1"/>
          </p:nvPr>
        </p:nvSpPr>
        <p:spPr>
          <a:xfrm>
            <a:off x="175491" y="1142133"/>
            <a:ext cx="11794836" cy="5600411"/>
          </a:xfrm>
        </p:spPr>
        <p:txBody>
          <a:bodyPr numCol="2">
            <a:normAutofit fontScale="55000" lnSpcReduction="20000"/>
          </a:bodyPr>
          <a:lstStyle/>
          <a:p>
            <a:pPr marL="0" indent="0">
              <a:buNone/>
            </a:pPr>
            <a:r>
              <a:rPr lang="en-US" sz="3600" b="1" dirty="0"/>
              <a:t>May 27 02:30:06.429 [</a:t>
            </a:r>
            <a:r>
              <a:rPr lang="en-US" sz="3600" b="1" dirty="0" err="1"/>
              <a:t>lwlb_wb</a:t>
            </a:r>
            <a:r>
              <a:rPr lang="en-US" sz="3600" b="1" dirty="0"/>
              <a:t>] &lt;10&gt; [</a:t>
            </a:r>
            <a:r>
              <a:rPr lang="en-US" sz="3600" b="1" dirty="0" err="1"/>
              <a:t>src</a:t>
            </a:r>
            <a:r>
              <a:rPr lang="en-US" sz="3600" b="1" dirty="0"/>
              <a:t>/</a:t>
            </a:r>
            <a:r>
              <a:rPr lang="en-US" sz="3600" b="1" dirty="0" err="1"/>
              <a:t>adc</a:t>
            </a:r>
            <a:r>
              <a:rPr lang="en-US" sz="3600" b="1" dirty="0"/>
              <a:t>/</a:t>
            </a:r>
            <a:r>
              <a:rPr lang="en-US" sz="3600" b="1" dirty="0" err="1"/>
              <a:t>lwlb</a:t>
            </a:r>
            <a:r>
              <a:rPr lang="en-US" sz="3600" b="1" dirty="0"/>
              <a:t>/: 358]: TIPC: </a:t>
            </a:r>
            <a:r>
              <a:rPr lang="en-US" sz="3600" b="1" dirty="0">
                <a:solidFill>
                  <a:srgbClr val="FF0000"/>
                </a:solidFill>
              </a:rPr>
              <a:t>factory</a:t>
            </a:r>
            <a:r>
              <a:rPr lang="en-US" sz="3600" b="1" dirty="0"/>
              <a:t> UP for node 1001, port id node 16781323 (ref 2474174164)</a:t>
            </a:r>
          </a:p>
          <a:p>
            <a:pPr marL="0" indent="0">
              <a:buNone/>
            </a:pPr>
            <a:endParaRPr lang="en-US" dirty="0"/>
          </a:p>
          <a:p>
            <a:pPr marL="0" indent="0">
              <a:buNone/>
            </a:pPr>
            <a:r>
              <a:rPr lang="en-US" sz="2500" dirty="0"/>
              <a:t>Frame 3117: 74 bytes on wire (592 bits), 74 bytes captured (592 bits)</a:t>
            </a:r>
          </a:p>
          <a:p>
            <a:pPr marL="0" indent="0">
              <a:buNone/>
            </a:pPr>
            <a:r>
              <a:rPr lang="en-US" sz="2500" dirty="0"/>
              <a:t>Ethernet II, </a:t>
            </a:r>
            <a:r>
              <a:rPr lang="en-US" sz="2500" dirty="0" err="1"/>
              <a:t>Src</a:t>
            </a:r>
            <a:r>
              <a:rPr lang="en-US" sz="2500" dirty="0"/>
              <a:t>: fa:16:3e:19:ed:ce (fa:16:3e:19:ed:ce), </a:t>
            </a:r>
            <a:r>
              <a:rPr lang="en-US" sz="2500" dirty="0" err="1"/>
              <a:t>Dst</a:t>
            </a:r>
            <a:r>
              <a:rPr lang="en-US" sz="2500" dirty="0"/>
              <a:t>: fa:16:3e:a2:69:60 (fa:16:3e:a2:69:60)</a:t>
            </a:r>
          </a:p>
          <a:p>
            <a:pPr marL="0" indent="0">
              <a:buNone/>
            </a:pPr>
            <a:r>
              <a:rPr lang="en-US" sz="2500" dirty="0"/>
              <a:t>Transparent Inter Process Communication(TIPC)</a:t>
            </a:r>
          </a:p>
          <a:p>
            <a:pPr marL="0" indent="0">
              <a:buNone/>
            </a:pPr>
            <a:r>
              <a:rPr lang="en-US" sz="2500" dirty="0"/>
              <a:t>    010. .... .... .... .... .... .... .... = Version: 2</a:t>
            </a:r>
          </a:p>
          <a:p>
            <a:pPr marL="0" indent="0">
              <a:buNone/>
            </a:pPr>
            <a:r>
              <a:rPr lang="en-US" sz="2500" dirty="0"/>
              <a:t>    ...1 011. .... .... .... .... .... .... = User: </a:t>
            </a:r>
            <a:r>
              <a:rPr lang="en-US" sz="2500" dirty="0">
                <a:solidFill>
                  <a:srgbClr val="FF0000"/>
                </a:solidFill>
              </a:rPr>
              <a:t>Name Table Update Protocol (11)</a:t>
            </a:r>
          </a:p>
          <a:p>
            <a:pPr marL="0" indent="0">
              <a:buNone/>
            </a:pPr>
            <a:r>
              <a:rPr lang="en-US" sz="2500" dirty="0"/>
              <a:t>    .... ...1 010. .... .... .... .... .... = Header size: 10 = 40 bytes</a:t>
            </a:r>
          </a:p>
          <a:p>
            <a:pPr marL="0" indent="0">
              <a:buNone/>
            </a:pPr>
            <a:r>
              <a:rPr lang="en-US" sz="2500" dirty="0"/>
              <a:t>    .... .... ...0 .... .... .... .... .... = Non-sequenced: 0</a:t>
            </a:r>
          </a:p>
          <a:p>
            <a:pPr marL="0" indent="0">
              <a:buNone/>
            </a:pPr>
            <a:r>
              <a:rPr lang="en-US" sz="2500" dirty="0"/>
              <a:t>    .... .... .... ...0 0000 0000 0011 1100 = Message size: 60</a:t>
            </a:r>
          </a:p>
          <a:p>
            <a:pPr marL="0" indent="0">
              <a:buNone/>
            </a:pPr>
            <a:r>
              <a:rPr lang="en-US" sz="2500" dirty="0"/>
              <a:t>    000. .... .... .... .... .... .... .... = Message type: </a:t>
            </a:r>
            <a:r>
              <a:rPr lang="en-US" sz="2500" dirty="0">
                <a:solidFill>
                  <a:srgbClr val="FF0000"/>
                </a:solidFill>
              </a:rPr>
              <a:t>Publication</a:t>
            </a:r>
            <a:r>
              <a:rPr lang="en-US" sz="2500" dirty="0"/>
              <a:t> (0)</a:t>
            </a:r>
          </a:p>
          <a:p>
            <a:pPr marL="0" indent="0">
              <a:buNone/>
            </a:pPr>
            <a:r>
              <a:rPr lang="en-US" sz="2500" dirty="0"/>
              <a:t>    .... .... .... .... 0000 0000 0000 1111 = Broadcast Acknowledge Number: 15</a:t>
            </a:r>
          </a:p>
          <a:p>
            <a:pPr marL="0" indent="0">
              <a:buNone/>
            </a:pPr>
            <a:r>
              <a:rPr lang="en-US" sz="2500" dirty="0"/>
              <a:t>    0000 0000 0000 0011 .... .... .... .... = Link Level Acknowledge Number: 3</a:t>
            </a:r>
          </a:p>
          <a:p>
            <a:pPr marL="0" indent="0">
              <a:buNone/>
            </a:pPr>
            <a:r>
              <a:rPr lang="en-US" sz="2500" dirty="0"/>
              <a:t>    .... .... .... .... 0000 0000 0001 0011 = Link Level Sequence Number: 19</a:t>
            </a:r>
          </a:p>
          <a:p>
            <a:pPr marL="0" indent="0">
              <a:buNone/>
            </a:pPr>
            <a:r>
              <a:rPr lang="en-US" sz="2500" dirty="0"/>
              <a:t>    Previous Node: 1.1.11</a:t>
            </a:r>
          </a:p>
          <a:p>
            <a:pPr marL="0" indent="0">
              <a:buNone/>
            </a:pPr>
            <a:r>
              <a:rPr lang="en-US" sz="2500" dirty="0"/>
              <a:t>    word 4 unused for this user</a:t>
            </a:r>
          </a:p>
          <a:p>
            <a:pPr marL="0" indent="0">
              <a:buNone/>
            </a:pPr>
            <a:r>
              <a:rPr lang="en-US" sz="2500" dirty="0"/>
              <a:t>    word 5 unused for this user</a:t>
            </a:r>
          </a:p>
          <a:p>
            <a:pPr marL="0" indent="0">
              <a:buNone/>
            </a:pPr>
            <a:r>
              <a:rPr lang="en-US" sz="2500" dirty="0"/>
              <a:t>    </a:t>
            </a:r>
            <a:r>
              <a:rPr lang="en-US" sz="2500" dirty="0">
                <a:solidFill>
                  <a:srgbClr val="FF0000"/>
                </a:solidFill>
              </a:rPr>
              <a:t>Originating Node: 1.1.11</a:t>
            </a:r>
          </a:p>
          <a:p>
            <a:pPr marL="0" indent="0">
              <a:buNone/>
            </a:pPr>
            <a:r>
              <a:rPr lang="en-US" sz="2500" dirty="0"/>
              <a:t>    Destination Node: 1.1.28</a:t>
            </a:r>
          </a:p>
          <a:p>
            <a:pPr marL="0" indent="0">
              <a:buNone/>
            </a:pPr>
            <a:r>
              <a:rPr lang="en-US" sz="2500" dirty="0"/>
              <a:t>    0000 0000 0000 0000 0000 0000 0000 0000 = Transport Sequence No: 0</a:t>
            </a:r>
          </a:p>
          <a:p>
            <a:pPr marL="0" indent="0">
              <a:buNone/>
            </a:pPr>
            <a:r>
              <a:rPr lang="en-US" sz="2500" dirty="0"/>
              <a:t>    0000 0000 .... .... .... .... .... .... = Item Size: 0</a:t>
            </a:r>
          </a:p>
          <a:p>
            <a:pPr marL="0" indent="0">
              <a:buNone/>
            </a:pPr>
            <a:r>
              <a:rPr lang="en-US" sz="2500" dirty="0">
                <a:solidFill>
                  <a:srgbClr val="FF0000"/>
                </a:solidFill>
              </a:rPr>
              <a:t>    0000 0000 0000 0000 1111 1111 0100 0011 = Published port name type: 65347</a:t>
            </a:r>
          </a:p>
          <a:p>
            <a:pPr marL="0" indent="0">
              <a:buNone/>
            </a:pPr>
            <a:r>
              <a:rPr lang="en-US" sz="2500" dirty="0">
                <a:solidFill>
                  <a:srgbClr val="FF0000"/>
                </a:solidFill>
              </a:rPr>
              <a:t>    0000 0000 0000 0000 0000 0011 1110 1001 = Lower bound of published sequence: 1001</a:t>
            </a:r>
          </a:p>
          <a:p>
            <a:pPr marL="0" indent="0">
              <a:buNone/>
            </a:pPr>
            <a:r>
              <a:rPr lang="en-US" sz="2500" dirty="0">
                <a:solidFill>
                  <a:srgbClr val="FF0000"/>
                </a:solidFill>
              </a:rPr>
              <a:t>    0000 0000 0000 0000 0000 0011 1110 1001 = Upper bound of published sequence: 1001</a:t>
            </a:r>
          </a:p>
          <a:p>
            <a:pPr marL="0" indent="0">
              <a:buNone/>
            </a:pPr>
            <a:r>
              <a:rPr lang="en-US" sz="2500" dirty="0"/>
              <a:t>    1001 0011 0111 1000 1110 0110 1101 0100 = Random number part of port identity: 2474174164</a:t>
            </a:r>
          </a:p>
          <a:p>
            <a:pPr marL="0" indent="0">
              <a:buNone/>
            </a:pPr>
            <a:r>
              <a:rPr lang="en-US" sz="2500" dirty="0"/>
              <a:t>    1001 0011 0111 1000 1110 0110 1101 0101 = Key (Use for verification at withdrawal): 2474174165</a:t>
            </a:r>
          </a:p>
          <a:p>
            <a:pPr marL="0" indent="0">
              <a:buNone/>
            </a:pPr>
            <a:endParaRPr lang="en-US" sz="2500" dirty="0"/>
          </a:p>
          <a:p>
            <a:pPr marL="0" indent="0">
              <a:buNone/>
            </a:pPr>
            <a:endParaRPr lang="en-US" dirty="0"/>
          </a:p>
          <a:p>
            <a:pPr marL="0" indent="0">
              <a:buNone/>
            </a:pPr>
            <a:r>
              <a:rPr lang="en-US" dirty="0"/>
              <a:t>    </a:t>
            </a:r>
            <a:r>
              <a:rPr lang="en-US" sz="4400" dirty="0"/>
              <a:t>Here, we have port name range: {65347, 1001, 1001} and port identifier: { &lt;1,1,11&gt;: 2474174164 }</a:t>
            </a:r>
          </a:p>
        </p:txBody>
      </p:sp>
      <p:graphicFrame>
        <p:nvGraphicFramePr>
          <p:cNvPr id="4" name="Object 3">
            <a:extLst>
              <a:ext uri="{FF2B5EF4-FFF2-40B4-BE49-F238E27FC236}">
                <a16:creationId xmlns:a16="http://schemas.microsoft.com/office/drawing/2014/main" id="{27ACBA06-17F5-4DD7-B1B5-59C45CB3CBE2}"/>
              </a:ext>
            </a:extLst>
          </p:cNvPr>
          <p:cNvGraphicFramePr>
            <a:graphicFrameLocks noChangeAspect="1"/>
          </p:cNvGraphicFramePr>
          <p:nvPr>
            <p:extLst>
              <p:ext uri="{D42A27DB-BD31-4B8C-83A1-F6EECF244321}">
                <p14:modId xmlns:p14="http://schemas.microsoft.com/office/powerpoint/2010/main" val="1609567506"/>
              </p:ext>
            </p:extLst>
          </p:nvPr>
        </p:nvGraphicFramePr>
        <p:xfrm>
          <a:off x="9208655" y="5716588"/>
          <a:ext cx="1687945" cy="592137"/>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808920" imgH="384840" progId="Package">
                  <p:embed/>
                </p:oleObj>
              </mc:Choice>
              <mc:Fallback>
                <p:oleObj name="Packager Shell Object" showAsIcon="1" r:id="rId3" imgW="808920" imgH="384840" progId="Package">
                  <p:embed/>
                  <p:pic>
                    <p:nvPicPr>
                      <p:cNvPr id="4" name="Object 3">
                        <a:extLst>
                          <a:ext uri="{FF2B5EF4-FFF2-40B4-BE49-F238E27FC236}">
                            <a16:creationId xmlns:a16="http://schemas.microsoft.com/office/drawing/2014/main" id="{27ACBA06-17F5-4DD7-B1B5-59C45CB3CBE2}"/>
                          </a:ext>
                        </a:extLst>
                      </p:cNvPr>
                      <p:cNvPicPr/>
                      <p:nvPr/>
                    </p:nvPicPr>
                    <p:blipFill>
                      <a:blip r:embed="rId4"/>
                      <a:stretch>
                        <a:fillRect/>
                      </a:stretch>
                    </p:blipFill>
                    <p:spPr>
                      <a:xfrm>
                        <a:off x="9208655" y="5716588"/>
                        <a:ext cx="1687945" cy="592137"/>
                      </a:xfrm>
                      <a:prstGeom prst="rect">
                        <a:avLst/>
                      </a:prstGeom>
                    </p:spPr>
                  </p:pic>
                </p:oleObj>
              </mc:Fallback>
            </mc:AlternateContent>
          </a:graphicData>
        </a:graphic>
      </p:graphicFrame>
    </p:spTree>
    <p:extLst>
      <p:ext uri="{BB962C8B-B14F-4D97-AF65-F5344CB8AC3E}">
        <p14:creationId xmlns:p14="http://schemas.microsoft.com/office/powerpoint/2010/main" val="117528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A007-831E-4563-A546-A433EBC5F69F}"/>
              </a:ext>
            </a:extLst>
          </p:cNvPr>
          <p:cNvSpPr>
            <a:spLocks noGrp="1"/>
          </p:cNvSpPr>
          <p:nvPr>
            <p:ph type="title"/>
          </p:nvPr>
        </p:nvSpPr>
        <p:spPr>
          <a:xfrm>
            <a:off x="689610" y="271462"/>
            <a:ext cx="10515600" cy="1325563"/>
          </a:xfrm>
        </p:spPr>
        <p:txBody>
          <a:bodyPr/>
          <a:lstStyle/>
          <a:p>
            <a:r>
              <a:rPr lang="en-US" sz="3200" b="1" dirty="0"/>
              <a:t>Architectural view of TIPC</a:t>
            </a:r>
            <a:r>
              <a:rPr lang="en-US" b="1" dirty="0"/>
              <a:t> </a:t>
            </a:r>
            <a:endParaRPr lang="en-US" dirty="0"/>
          </a:p>
        </p:txBody>
      </p:sp>
      <p:pic>
        <p:nvPicPr>
          <p:cNvPr id="5" name="Picture 4">
            <a:extLst>
              <a:ext uri="{FF2B5EF4-FFF2-40B4-BE49-F238E27FC236}">
                <a16:creationId xmlns:a16="http://schemas.microsoft.com/office/drawing/2014/main" id="{5C3253B9-578E-40C7-A1EB-8395209CE490}"/>
              </a:ext>
            </a:extLst>
          </p:cNvPr>
          <p:cNvPicPr>
            <a:picLocks noChangeAspect="1"/>
          </p:cNvPicPr>
          <p:nvPr/>
        </p:nvPicPr>
        <p:blipFill>
          <a:blip r:embed="rId2"/>
          <a:stretch>
            <a:fillRect/>
          </a:stretch>
        </p:blipFill>
        <p:spPr>
          <a:xfrm>
            <a:off x="2091602" y="1384588"/>
            <a:ext cx="7343775" cy="4895850"/>
          </a:xfrm>
          <a:prstGeom prst="rect">
            <a:avLst/>
          </a:prstGeom>
        </p:spPr>
      </p:pic>
    </p:spTree>
    <p:extLst>
      <p:ext uri="{BB962C8B-B14F-4D97-AF65-F5344CB8AC3E}">
        <p14:creationId xmlns:p14="http://schemas.microsoft.com/office/powerpoint/2010/main" val="3144190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9670C-113D-4D22-B109-24BF0D4FB252}"/>
              </a:ext>
            </a:extLst>
          </p:cNvPr>
          <p:cNvSpPr>
            <a:spLocks noGrp="1"/>
          </p:cNvSpPr>
          <p:nvPr>
            <p:ph idx="1"/>
          </p:nvPr>
        </p:nvSpPr>
        <p:spPr>
          <a:xfrm>
            <a:off x="838200" y="497150"/>
            <a:ext cx="10515600" cy="5679813"/>
          </a:xfrm>
        </p:spPr>
        <p:txBody>
          <a:bodyPr numCol="2">
            <a:normAutofit fontScale="47500" lnSpcReduction="20000"/>
          </a:bodyPr>
          <a:lstStyle/>
          <a:p>
            <a:r>
              <a:rPr lang="en-US" sz="4200" b="1" dirty="0"/>
              <a:t>Nodes with different domain</a:t>
            </a:r>
          </a:p>
          <a:p>
            <a:pPr marL="0" indent="0">
              <a:buNone/>
            </a:pPr>
            <a:endParaRPr lang="en-US" dirty="0"/>
          </a:p>
          <a:p>
            <a:pPr marL="0" indent="0">
              <a:buNone/>
            </a:pPr>
            <a:r>
              <a:rPr lang="en-US" dirty="0"/>
              <a:t>bay3:~ # </a:t>
            </a:r>
            <a:r>
              <a:rPr lang="en-US" dirty="0" err="1"/>
              <a:t>kpe</a:t>
            </a:r>
            <a:r>
              <a:rPr lang="en-US" dirty="0"/>
              <a:t> pn-0 -c pn-0 -- </a:t>
            </a:r>
            <a:r>
              <a:rPr lang="en-US" dirty="0" err="1"/>
              <a:t>tipc</a:t>
            </a:r>
            <a:r>
              <a:rPr lang="en-US" dirty="0"/>
              <a:t>-config -l</a:t>
            </a:r>
          </a:p>
          <a:p>
            <a:pPr marL="0" indent="0">
              <a:buNone/>
            </a:pPr>
            <a:r>
              <a:rPr lang="en-US" dirty="0"/>
              <a:t>Links:</a:t>
            </a:r>
          </a:p>
          <a:p>
            <a:pPr marL="0" indent="0">
              <a:buNone/>
            </a:pPr>
            <a:r>
              <a:rPr lang="en-US" dirty="0"/>
              <a:t>broadcast-link: up</a:t>
            </a:r>
          </a:p>
          <a:p>
            <a:pPr marL="0" indent="0">
              <a:buNone/>
            </a:pPr>
            <a:r>
              <a:rPr lang="en-US" dirty="0"/>
              <a:t>1.</a:t>
            </a:r>
            <a:r>
              <a:rPr lang="en-US" dirty="0">
                <a:solidFill>
                  <a:srgbClr val="FF0000"/>
                </a:solidFill>
              </a:rPr>
              <a:t>8</a:t>
            </a:r>
            <a:r>
              <a:rPr lang="en-US" dirty="0"/>
              <a:t>.21:eth0-1.8.25:eth0: up</a:t>
            </a:r>
          </a:p>
          <a:p>
            <a:pPr marL="0" indent="0">
              <a:buNone/>
            </a:pPr>
            <a:r>
              <a:rPr lang="en-US" dirty="0"/>
              <a:t>1.8.21:eth0-1.8.28:eth0: up</a:t>
            </a:r>
          </a:p>
          <a:p>
            <a:pPr marL="0" indent="0">
              <a:buNone/>
            </a:pPr>
            <a:r>
              <a:rPr lang="en-US" dirty="0"/>
              <a:t>1.8.21:eth0-1.8.29:eth0: up</a:t>
            </a:r>
          </a:p>
          <a:p>
            <a:pPr marL="0" indent="0">
              <a:buNone/>
            </a:pPr>
            <a:r>
              <a:rPr lang="en-US" b="1" dirty="0"/>
              <a:t>bay3:~ # </a:t>
            </a:r>
            <a:r>
              <a:rPr lang="en-US" b="1" dirty="0" err="1"/>
              <a:t>kpe</a:t>
            </a:r>
            <a:r>
              <a:rPr lang="en-US" b="1" dirty="0"/>
              <a:t> pn-0 -c pn-0 -- </a:t>
            </a:r>
            <a:r>
              <a:rPr lang="en-US" b="1" dirty="0" err="1"/>
              <a:t>tipc</a:t>
            </a:r>
            <a:r>
              <a:rPr lang="en-US" b="1" dirty="0"/>
              <a:t>-config -</a:t>
            </a:r>
            <a:r>
              <a:rPr lang="en-US" b="1" dirty="0" err="1"/>
              <a:t>netid</a:t>
            </a:r>
            <a:endParaRPr lang="en-US" b="1" dirty="0"/>
          </a:p>
          <a:p>
            <a:pPr marL="0" indent="0">
              <a:buNone/>
            </a:pPr>
            <a:r>
              <a:rPr lang="en-US" b="1" dirty="0"/>
              <a:t>current network id: 8888</a:t>
            </a:r>
          </a:p>
          <a:p>
            <a:pPr marL="0" indent="0">
              <a:buNone/>
            </a:pPr>
            <a:endParaRPr lang="en-US" dirty="0"/>
          </a:p>
          <a:p>
            <a:pPr marL="0" indent="0">
              <a:buNone/>
            </a:pPr>
            <a:r>
              <a:rPr lang="en-US" dirty="0"/>
              <a:t>bay3:~ # </a:t>
            </a:r>
            <a:r>
              <a:rPr lang="en-US" dirty="0" err="1"/>
              <a:t>kpe</a:t>
            </a:r>
            <a:r>
              <a:rPr lang="en-US" dirty="0"/>
              <a:t> pn-0 -c pn-0 -- </a:t>
            </a:r>
            <a:r>
              <a:rPr lang="en-US" dirty="0" err="1"/>
              <a:t>tipc</a:t>
            </a:r>
            <a:r>
              <a:rPr lang="en-US" dirty="0"/>
              <a:t>-config -</a:t>
            </a:r>
            <a:r>
              <a:rPr lang="en-US" dirty="0" err="1"/>
              <a:t>nt</a:t>
            </a:r>
            <a:endParaRPr lang="en-US" dirty="0"/>
          </a:p>
          <a:p>
            <a:pPr marL="0" indent="0">
              <a:buNone/>
            </a:pPr>
            <a:r>
              <a:rPr lang="en-US" dirty="0"/>
              <a:t>Type       Lower      Upper      Port Identity              Publication Scope</a:t>
            </a:r>
          </a:p>
          <a:p>
            <a:pPr marL="0" indent="0">
              <a:buNone/>
            </a:pPr>
            <a:r>
              <a:rPr lang="en-US" dirty="0"/>
              <a:t>0          16810005   16810005   &lt;1.8.21:0&gt;                 16810005    zone</a:t>
            </a:r>
          </a:p>
          <a:p>
            <a:pPr marL="0" indent="0">
              <a:buNone/>
            </a:pPr>
            <a:r>
              <a:rPr lang="en-US" dirty="0"/>
              <a:t>0          16810009   16810009   &lt;1.8.25:0&gt;                 16810009    cluster</a:t>
            </a:r>
          </a:p>
          <a:p>
            <a:pPr marL="0" indent="0">
              <a:buNone/>
            </a:pPr>
            <a:r>
              <a:rPr lang="en-US" dirty="0"/>
              <a:t>0          16810012   16810012   &lt;1.8.28:0&gt;                 16810012    cluster</a:t>
            </a:r>
          </a:p>
          <a:p>
            <a:pPr marL="0" indent="0">
              <a:buNone/>
            </a:pPr>
            <a:r>
              <a:rPr lang="en-US" dirty="0"/>
              <a:t>0          16810013   16810013   &lt;1.8.29:0&gt;                 16810013    cluster</a:t>
            </a:r>
          </a:p>
          <a:p>
            <a:pPr marL="0" indent="0">
              <a:buNone/>
            </a:pPr>
            <a:r>
              <a:rPr lang="en-US" dirty="0"/>
              <a:t>1          1          1          &lt;1.8.21:1802452340&gt;        1802452341  node</a:t>
            </a:r>
          </a:p>
          <a:p>
            <a:pPr marL="0" indent="0">
              <a:buNone/>
            </a:pPr>
            <a:r>
              <a:rPr lang="en-US" dirty="0"/>
              <a:t>2          16810009   16810009   &lt;1.8.21:0&gt;                 16810009    node</a:t>
            </a:r>
          </a:p>
          <a:p>
            <a:pPr marL="0" indent="0">
              <a:buNone/>
            </a:pPr>
            <a:r>
              <a:rPr lang="en-US" dirty="0"/>
              <a:t>2          16810012   16810012   &lt;1.8.21:0&gt;                 16810012    node</a:t>
            </a:r>
          </a:p>
          <a:p>
            <a:pPr marL="0" indent="0">
              <a:buNone/>
            </a:pPr>
            <a:r>
              <a:rPr lang="en-US" dirty="0"/>
              <a:t>2          16810013   16810013   &lt;1.8.21:0&gt;                 16810013    node</a:t>
            </a:r>
          </a:p>
          <a:p>
            <a:pPr marL="0" indent="0">
              <a:buNone/>
            </a:pPr>
            <a:r>
              <a:rPr lang="en-US" dirty="0"/>
              <a:t>65347      1000       1000       &lt;1.8.25:3462321764&gt;        3462321765  cluster</a:t>
            </a:r>
          </a:p>
          <a:p>
            <a:pPr marL="0" indent="0">
              <a:buNone/>
            </a:pPr>
            <a:r>
              <a:rPr lang="en-US" dirty="0"/>
              <a:t>65347      1000       1000       &lt;1.8.21:1278074412&gt;        1278074413  cluster</a:t>
            </a:r>
          </a:p>
          <a:p>
            <a:pPr marL="0" indent="0">
              <a:buNone/>
            </a:pPr>
            <a:r>
              <a:rPr lang="en-US" dirty="0"/>
              <a:t>65347      1001       1001       &lt;1.8.28:1116275188&gt;        1116275189  cluster</a:t>
            </a:r>
          </a:p>
          <a:p>
            <a:pPr marL="0" indent="0">
              <a:buNone/>
            </a:pPr>
            <a:r>
              <a:rPr lang="en-US" dirty="0"/>
              <a:t>65347      1001       1001       &lt;1.8.29:1250726744&gt;        1250726745  cluster</a:t>
            </a:r>
          </a:p>
          <a:p>
            <a:pPr marL="0" indent="0">
              <a:buNone/>
            </a:pPr>
            <a:endParaRPr lang="en-US" dirty="0"/>
          </a:p>
          <a:p>
            <a:pPr marL="0" indent="0">
              <a:buNone/>
            </a:pPr>
            <a:r>
              <a:rPr lang="en-US" dirty="0"/>
              <a:t>bay3:~/k8s/</a:t>
            </a:r>
            <a:r>
              <a:rPr lang="en-US" dirty="0" err="1"/>
              <a:t>yjq</a:t>
            </a:r>
            <a:r>
              <a:rPr lang="en-US" dirty="0"/>
              <a:t> # </a:t>
            </a:r>
            <a:r>
              <a:rPr lang="en-US" dirty="0" err="1"/>
              <a:t>kpe</a:t>
            </a:r>
            <a:r>
              <a:rPr lang="en-US" dirty="0"/>
              <a:t> test-1 -c test -- </a:t>
            </a:r>
            <a:r>
              <a:rPr lang="en-US" dirty="0" err="1"/>
              <a:t>tipc</a:t>
            </a:r>
            <a:r>
              <a:rPr lang="en-US" dirty="0"/>
              <a:t>-config -a</a:t>
            </a:r>
          </a:p>
          <a:p>
            <a:pPr marL="0" indent="0">
              <a:buNone/>
            </a:pPr>
            <a:r>
              <a:rPr lang="en-US" dirty="0"/>
              <a:t>node address: &lt;1.</a:t>
            </a:r>
            <a:r>
              <a:rPr lang="en-US" dirty="0">
                <a:solidFill>
                  <a:srgbClr val="FF0000"/>
                </a:solidFill>
              </a:rPr>
              <a:t>1</a:t>
            </a:r>
            <a:r>
              <a:rPr lang="en-US" dirty="0"/>
              <a:t>.27&gt;</a:t>
            </a:r>
          </a:p>
          <a:p>
            <a:pPr marL="0" indent="0">
              <a:buNone/>
            </a:pPr>
            <a:r>
              <a:rPr lang="en-US" b="1" dirty="0"/>
              <a:t>bay3:~/k8s/</a:t>
            </a:r>
            <a:r>
              <a:rPr lang="en-US" b="1" dirty="0" err="1"/>
              <a:t>yjq</a:t>
            </a:r>
            <a:r>
              <a:rPr lang="en-US" b="1" dirty="0"/>
              <a:t> # </a:t>
            </a:r>
            <a:r>
              <a:rPr lang="en-US" b="1" dirty="0" err="1"/>
              <a:t>kpe</a:t>
            </a:r>
            <a:r>
              <a:rPr lang="en-US" b="1" dirty="0"/>
              <a:t> test-1 -c test -- </a:t>
            </a:r>
            <a:r>
              <a:rPr lang="en-US" b="1" dirty="0" err="1"/>
              <a:t>tipc</a:t>
            </a:r>
            <a:r>
              <a:rPr lang="en-US" b="1" dirty="0"/>
              <a:t>-config -</a:t>
            </a:r>
            <a:r>
              <a:rPr lang="en-US" b="1" dirty="0" err="1"/>
              <a:t>netid</a:t>
            </a:r>
            <a:endParaRPr lang="en-US" b="1" dirty="0"/>
          </a:p>
          <a:p>
            <a:pPr marL="0" indent="0">
              <a:buNone/>
            </a:pPr>
            <a:r>
              <a:rPr lang="en-US" b="1" dirty="0"/>
              <a:t>current network id: 8888</a:t>
            </a:r>
          </a:p>
          <a:p>
            <a:pPr marL="0" indent="0">
              <a:buNone/>
            </a:pPr>
            <a:r>
              <a:rPr lang="en-US" dirty="0"/>
              <a:t>bay3:~/k8s/</a:t>
            </a:r>
            <a:r>
              <a:rPr lang="en-US" dirty="0" err="1"/>
              <a:t>yjq</a:t>
            </a:r>
            <a:r>
              <a:rPr lang="en-US" dirty="0"/>
              <a:t> # </a:t>
            </a:r>
            <a:r>
              <a:rPr lang="en-US" dirty="0" err="1"/>
              <a:t>kpe</a:t>
            </a:r>
            <a:r>
              <a:rPr lang="en-US" dirty="0"/>
              <a:t> test-1 -c test -- </a:t>
            </a:r>
            <a:r>
              <a:rPr lang="en-US" dirty="0" err="1"/>
              <a:t>tipc</a:t>
            </a:r>
            <a:r>
              <a:rPr lang="en-US" dirty="0"/>
              <a:t>-config -l</a:t>
            </a:r>
          </a:p>
          <a:p>
            <a:pPr marL="0" indent="0">
              <a:buNone/>
            </a:pPr>
            <a:r>
              <a:rPr lang="en-US" dirty="0"/>
              <a:t>Links:</a:t>
            </a:r>
          </a:p>
          <a:p>
            <a:pPr marL="0" indent="0">
              <a:buNone/>
            </a:pPr>
            <a:r>
              <a:rPr lang="en-US" dirty="0"/>
              <a:t>broadcast-link: up</a:t>
            </a:r>
          </a:p>
          <a:p>
            <a:pPr marL="0" indent="0">
              <a:buNone/>
            </a:pPr>
            <a:r>
              <a:rPr lang="en-US" dirty="0"/>
              <a:t>bay3:~/k8s/</a:t>
            </a:r>
            <a:r>
              <a:rPr lang="en-US" dirty="0" err="1"/>
              <a:t>yjq</a:t>
            </a:r>
            <a:r>
              <a:rPr lang="en-US" dirty="0"/>
              <a:t> # </a:t>
            </a:r>
            <a:r>
              <a:rPr lang="en-US" dirty="0" err="1"/>
              <a:t>kpe</a:t>
            </a:r>
            <a:r>
              <a:rPr lang="en-US" dirty="0"/>
              <a:t> test-1 -c test -- </a:t>
            </a:r>
            <a:r>
              <a:rPr lang="en-US" dirty="0" err="1"/>
              <a:t>tipc</a:t>
            </a:r>
            <a:r>
              <a:rPr lang="en-US" dirty="0"/>
              <a:t>-config -n</a:t>
            </a:r>
          </a:p>
          <a:p>
            <a:pPr marL="0" indent="0">
              <a:buNone/>
            </a:pPr>
            <a:r>
              <a:rPr lang="en-US" dirty="0"/>
              <a:t>Neighbors:</a:t>
            </a:r>
          </a:p>
          <a:p>
            <a:pPr marL="0" indent="0">
              <a:buNone/>
            </a:pPr>
            <a:r>
              <a:rPr lang="en-US" dirty="0">
                <a:solidFill>
                  <a:srgbClr val="FF0000"/>
                </a:solidFill>
                <a:highlight>
                  <a:srgbClr val="FFFF00"/>
                </a:highlight>
              </a:rPr>
              <a:t>No nodes found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50910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9670C-113D-4D22-B109-24BF0D4FB252}"/>
              </a:ext>
            </a:extLst>
          </p:cNvPr>
          <p:cNvSpPr>
            <a:spLocks noGrp="1"/>
          </p:cNvSpPr>
          <p:nvPr>
            <p:ph idx="1"/>
          </p:nvPr>
        </p:nvSpPr>
        <p:spPr>
          <a:xfrm>
            <a:off x="838200" y="497150"/>
            <a:ext cx="10515600" cy="5679813"/>
          </a:xfrm>
        </p:spPr>
        <p:txBody>
          <a:bodyPr numCol="2">
            <a:normAutofit fontScale="62500" lnSpcReduction="20000"/>
          </a:bodyPr>
          <a:lstStyle/>
          <a:p>
            <a:r>
              <a:rPr lang="en-US" sz="4400" dirty="0"/>
              <a:t>Node with different </a:t>
            </a:r>
            <a:r>
              <a:rPr lang="en-US" sz="4400" dirty="0" err="1"/>
              <a:t>netid</a:t>
            </a:r>
            <a:endParaRPr lang="en-US" sz="4400" dirty="0"/>
          </a:p>
          <a:p>
            <a:pPr marL="0" indent="0">
              <a:buNone/>
            </a:pPr>
            <a:endParaRPr lang="en-US" dirty="0"/>
          </a:p>
          <a:p>
            <a:pPr marL="0" indent="0">
              <a:buNone/>
            </a:pPr>
            <a:r>
              <a:rPr lang="en-US" dirty="0"/>
              <a:t>bay3:~/k8s/</a:t>
            </a:r>
            <a:r>
              <a:rPr lang="en-US" dirty="0" err="1"/>
              <a:t>yjq</a:t>
            </a:r>
            <a:r>
              <a:rPr lang="en-US" dirty="0"/>
              <a:t> # </a:t>
            </a:r>
            <a:r>
              <a:rPr lang="en-US" dirty="0" err="1"/>
              <a:t>kpe</a:t>
            </a:r>
            <a:r>
              <a:rPr lang="en-US" dirty="0"/>
              <a:t> test-1 -c test -- </a:t>
            </a:r>
            <a:r>
              <a:rPr lang="en-US" dirty="0" err="1"/>
              <a:t>tipc</a:t>
            </a:r>
            <a:r>
              <a:rPr lang="en-US" dirty="0"/>
              <a:t>-config -a</a:t>
            </a:r>
          </a:p>
          <a:p>
            <a:pPr marL="0" indent="0">
              <a:buNone/>
            </a:pPr>
            <a:r>
              <a:rPr lang="en-US" dirty="0"/>
              <a:t>node address: &lt;1.</a:t>
            </a:r>
            <a:r>
              <a:rPr lang="en-US" dirty="0">
                <a:solidFill>
                  <a:srgbClr val="FF0000"/>
                </a:solidFill>
              </a:rPr>
              <a:t>1</a:t>
            </a:r>
            <a:r>
              <a:rPr lang="en-US" dirty="0"/>
              <a:t>.27&gt;</a:t>
            </a:r>
          </a:p>
          <a:p>
            <a:pPr marL="0" indent="0">
              <a:buNone/>
            </a:pPr>
            <a:r>
              <a:rPr lang="en-US" b="1" dirty="0"/>
              <a:t>bay3:~/k8s/</a:t>
            </a:r>
            <a:r>
              <a:rPr lang="en-US" b="1" dirty="0" err="1"/>
              <a:t>yjq</a:t>
            </a:r>
            <a:r>
              <a:rPr lang="en-US" b="1" dirty="0"/>
              <a:t> # </a:t>
            </a:r>
            <a:r>
              <a:rPr lang="en-US" b="1" dirty="0" err="1"/>
              <a:t>kpe</a:t>
            </a:r>
            <a:r>
              <a:rPr lang="en-US" b="1" dirty="0"/>
              <a:t> test-1 -c test -- </a:t>
            </a:r>
            <a:r>
              <a:rPr lang="en-US" b="1" dirty="0" err="1"/>
              <a:t>tipc</a:t>
            </a:r>
            <a:r>
              <a:rPr lang="en-US" b="1" dirty="0"/>
              <a:t>-config -</a:t>
            </a:r>
            <a:r>
              <a:rPr lang="en-US" b="1" dirty="0" err="1"/>
              <a:t>netid</a:t>
            </a:r>
            <a:endParaRPr lang="en-US" b="1" dirty="0"/>
          </a:p>
          <a:p>
            <a:pPr marL="0" indent="0">
              <a:buNone/>
            </a:pPr>
            <a:r>
              <a:rPr lang="en-US" b="1" dirty="0"/>
              <a:t>current network id: 8888</a:t>
            </a:r>
          </a:p>
          <a:p>
            <a:pPr marL="0" indent="0">
              <a:buNone/>
            </a:pPr>
            <a:r>
              <a:rPr lang="en-US" dirty="0"/>
              <a:t>bay3:~/k8s/</a:t>
            </a:r>
            <a:r>
              <a:rPr lang="en-US" dirty="0" err="1"/>
              <a:t>yjq</a:t>
            </a:r>
            <a:r>
              <a:rPr lang="en-US" dirty="0"/>
              <a:t> # </a:t>
            </a:r>
            <a:r>
              <a:rPr lang="en-US" dirty="0" err="1"/>
              <a:t>kpe</a:t>
            </a:r>
            <a:r>
              <a:rPr lang="en-US" dirty="0"/>
              <a:t> test-1 -c test -- </a:t>
            </a:r>
            <a:r>
              <a:rPr lang="en-US" dirty="0" err="1"/>
              <a:t>tipc</a:t>
            </a:r>
            <a:r>
              <a:rPr lang="en-US" dirty="0"/>
              <a:t>-config -l</a:t>
            </a:r>
          </a:p>
          <a:p>
            <a:pPr marL="0" indent="0">
              <a:buNone/>
            </a:pPr>
            <a:r>
              <a:rPr lang="en-US" dirty="0"/>
              <a:t>Links:</a:t>
            </a:r>
          </a:p>
          <a:p>
            <a:pPr marL="0" indent="0">
              <a:buNone/>
            </a:pPr>
            <a:r>
              <a:rPr lang="en-US" dirty="0"/>
              <a:t>broadcast-link: up</a:t>
            </a:r>
          </a:p>
          <a:p>
            <a:pPr marL="0" indent="0">
              <a:buNone/>
            </a:pPr>
            <a:r>
              <a:rPr lang="en-US" dirty="0"/>
              <a:t>bay3:~/k8s/</a:t>
            </a:r>
            <a:r>
              <a:rPr lang="en-US" dirty="0" err="1"/>
              <a:t>yjq</a:t>
            </a:r>
            <a:r>
              <a:rPr lang="en-US" dirty="0"/>
              <a:t> # </a:t>
            </a:r>
            <a:r>
              <a:rPr lang="en-US" dirty="0" err="1"/>
              <a:t>kpe</a:t>
            </a:r>
            <a:r>
              <a:rPr lang="en-US" dirty="0"/>
              <a:t> test-1 -c test -- </a:t>
            </a:r>
            <a:r>
              <a:rPr lang="en-US" dirty="0" err="1"/>
              <a:t>tipc</a:t>
            </a:r>
            <a:r>
              <a:rPr lang="en-US" dirty="0"/>
              <a:t>-config -n</a:t>
            </a:r>
          </a:p>
          <a:p>
            <a:pPr marL="0" indent="0">
              <a:buNone/>
            </a:pPr>
            <a:r>
              <a:rPr lang="en-US" dirty="0">
                <a:highlight>
                  <a:srgbClr val="FFFF00"/>
                </a:highlight>
              </a:rPr>
              <a:t>Neighbors:</a:t>
            </a:r>
          </a:p>
          <a:p>
            <a:pPr marL="0" indent="0">
              <a:buNone/>
            </a:pPr>
            <a:r>
              <a:rPr lang="en-US" dirty="0">
                <a:highlight>
                  <a:srgbClr val="FFFF00"/>
                </a:highlight>
              </a:rPr>
              <a:t>No nodes found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bay3:~ # </a:t>
            </a:r>
            <a:r>
              <a:rPr lang="en-US" dirty="0" err="1"/>
              <a:t>kpe</a:t>
            </a:r>
            <a:r>
              <a:rPr lang="en-US" dirty="0"/>
              <a:t> pl-0 -- </a:t>
            </a:r>
            <a:r>
              <a:rPr lang="en-US" dirty="0" err="1"/>
              <a:t>tipc</a:t>
            </a:r>
            <a:r>
              <a:rPr lang="en-US" dirty="0"/>
              <a:t>-config -</a:t>
            </a:r>
            <a:r>
              <a:rPr lang="en-US" dirty="0" err="1"/>
              <a:t>netid</a:t>
            </a:r>
            <a:endParaRPr lang="en-US" dirty="0"/>
          </a:p>
          <a:p>
            <a:pPr marL="0" indent="0">
              <a:buNone/>
            </a:pPr>
            <a:r>
              <a:rPr lang="en-US" b="1" dirty="0"/>
              <a:t>current network id: 4711</a:t>
            </a:r>
          </a:p>
          <a:p>
            <a:pPr marL="0" indent="0">
              <a:buNone/>
            </a:pPr>
            <a:r>
              <a:rPr lang="en-US" dirty="0"/>
              <a:t>bay3:~ # </a:t>
            </a:r>
            <a:r>
              <a:rPr lang="en-US" dirty="0" err="1"/>
              <a:t>kpe</a:t>
            </a:r>
            <a:r>
              <a:rPr lang="en-US" dirty="0"/>
              <a:t> pl-0 -- </a:t>
            </a:r>
            <a:r>
              <a:rPr lang="en-US" dirty="0" err="1"/>
              <a:t>tipc</a:t>
            </a:r>
            <a:r>
              <a:rPr lang="en-US" dirty="0"/>
              <a:t>-config -n</a:t>
            </a:r>
          </a:p>
          <a:p>
            <a:pPr marL="0" indent="0">
              <a:buNone/>
            </a:pPr>
            <a:r>
              <a:rPr lang="en-US" dirty="0"/>
              <a:t>Neighbors:</a:t>
            </a:r>
          </a:p>
          <a:p>
            <a:pPr marL="0" indent="0">
              <a:buNone/>
            </a:pPr>
            <a:r>
              <a:rPr lang="en-US" dirty="0"/>
              <a:t>&lt;1.1.1&gt;: up</a:t>
            </a:r>
          </a:p>
          <a:p>
            <a:pPr marL="0" indent="0">
              <a:buNone/>
            </a:pPr>
            <a:r>
              <a:rPr lang="en-US" dirty="0"/>
              <a:t>&lt;1.1.4&gt;: up</a:t>
            </a:r>
          </a:p>
          <a:p>
            <a:pPr marL="0" indent="0">
              <a:buNone/>
            </a:pPr>
            <a:r>
              <a:rPr lang="en-US" dirty="0"/>
              <a:t>&lt;1.1.5&gt;: up</a:t>
            </a:r>
          </a:p>
          <a:p>
            <a:pPr marL="0" indent="0">
              <a:buNone/>
            </a:pPr>
            <a:r>
              <a:rPr lang="en-US" dirty="0"/>
              <a:t>bay3:~ # </a:t>
            </a:r>
            <a:r>
              <a:rPr lang="en-US" dirty="0" err="1"/>
              <a:t>kpe</a:t>
            </a:r>
            <a:r>
              <a:rPr lang="en-US" dirty="0"/>
              <a:t> pl-0 -- </a:t>
            </a:r>
            <a:r>
              <a:rPr lang="en-US" dirty="0" err="1"/>
              <a:t>tipc</a:t>
            </a:r>
            <a:r>
              <a:rPr lang="en-US" dirty="0"/>
              <a:t>-config -l</a:t>
            </a:r>
          </a:p>
          <a:p>
            <a:pPr marL="0" indent="0">
              <a:buNone/>
            </a:pPr>
            <a:r>
              <a:rPr lang="en-US" dirty="0"/>
              <a:t>Links:</a:t>
            </a:r>
          </a:p>
          <a:p>
            <a:pPr marL="0" indent="0">
              <a:buNone/>
            </a:pPr>
            <a:r>
              <a:rPr lang="en-US" dirty="0"/>
              <a:t> broadcast-link: up</a:t>
            </a:r>
          </a:p>
          <a:p>
            <a:pPr marL="0" indent="0">
              <a:buNone/>
            </a:pPr>
            <a:r>
              <a:rPr lang="en-US" dirty="0"/>
              <a:t>1.1.3:eth0-1.1.1:eth0: up</a:t>
            </a:r>
          </a:p>
          <a:p>
            <a:pPr marL="0" indent="0">
              <a:buNone/>
            </a:pPr>
            <a:r>
              <a:rPr lang="en-US" dirty="0"/>
              <a:t>1.1.3:eth0-1.1.4:eth0: up</a:t>
            </a:r>
          </a:p>
          <a:p>
            <a:pPr marL="0" indent="0">
              <a:buNone/>
            </a:pPr>
            <a:r>
              <a:rPr lang="en-US" dirty="0"/>
              <a:t>1.1.3:eth0-1.1.5:eth0: up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569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A007-831E-4563-A546-A433EBC5F69F}"/>
              </a:ext>
            </a:extLst>
          </p:cNvPr>
          <p:cNvSpPr>
            <a:spLocks noGrp="1"/>
          </p:cNvSpPr>
          <p:nvPr>
            <p:ph type="title"/>
          </p:nvPr>
        </p:nvSpPr>
        <p:spPr>
          <a:xfrm>
            <a:off x="689610" y="271462"/>
            <a:ext cx="10515600" cy="1325563"/>
          </a:xfrm>
        </p:spPr>
        <p:txBody>
          <a:bodyPr/>
          <a:lstStyle/>
          <a:p>
            <a:r>
              <a:rPr lang="en-US" sz="3200" b="1" dirty="0"/>
              <a:t>Architectural view of TIPC</a:t>
            </a:r>
            <a:r>
              <a:rPr lang="en-US" b="1" dirty="0"/>
              <a:t> </a:t>
            </a:r>
            <a:endParaRPr lang="en-US" dirty="0"/>
          </a:p>
        </p:txBody>
      </p:sp>
      <p:sp>
        <p:nvSpPr>
          <p:cNvPr id="3" name="Rectangle 2">
            <a:extLst>
              <a:ext uri="{FF2B5EF4-FFF2-40B4-BE49-F238E27FC236}">
                <a16:creationId xmlns:a16="http://schemas.microsoft.com/office/drawing/2014/main" id="{3B469949-CAF8-46B2-94F4-B089D05195F3}"/>
              </a:ext>
            </a:extLst>
          </p:cNvPr>
          <p:cNvSpPr/>
          <p:nvPr/>
        </p:nvSpPr>
        <p:spPr>
          <a:xfrm>
            <a:off x="868218" y="1597025"/>
            <a:ext cx="10634172" cy="2031325"/>
          </a:xfrm>
          <a:prstGeom prst="rect">
            <a:avLst/>
          </a:prstGeom>
        </p:spPr>
        <p:txBody>
          <a:bodyPr wrap="square">
            <a:spAutoFit/>
          </a:bodyPr>
          <a:lstStyle/>
          <a:p>
            <a:pPr marL="285750" indent="-285750">
              <a:buFont typeface="Arial" panose="020B0604020202020204" pitchFamily="34" charset="0"/>
              <a:buChar char="•"/>
            </a:pPr>
            <a:r>
              <a:rPr lang="en-US" b="0" i="0" u="none" strike="noStrike" dirty="0">
                <a:solidFill>
                  <a:srgbClr val="000000"/>
                </a:solidFill>
                <a:effectLst/>
                <a:latin typeface="&amp;quot"/>
              </a:rPr>
              <a:t>TIPC should be seen as a layer between an application using TIPC and a packet transport service such as Ethernet, InfiniBand, UDP, TCP, or SCTP. The latter are denoted by the generic term "bearer service", or simply "bearer". </a:t>
            </a:r>
          </a:p>
          <a:p>
            <a:pPr marL="285750" indent="-285750">
              <a:buFont typeface="Arial" panose="020B0604020202020204" pitchFamily="34" charset="0"/>
              <a:buChar char="•"/>
            </a:pPr>
            <a:endParaRPr lang="en-US" b="0" i="0" u="none" strike="noStrike" dirty="0">
              <a:solidFill>
                <a:srgbClr val="000000"/>
              </a:solidFill>
              <a:effectLst/>
              <a:latin typeface="&amp;quot"/>
            </a:endParaRPr>
          </a:p>
          <a:p>
            <a:pPr marL="285750" indent="-285750">
              <a:buFont typeface="Arial" panose="020B0604020202020204" pitchFamily="34" charset="0"/>
              <a:buChar char="•"/>
            </a:pPr>
            <a:r>
              <a:rPr lang="en-US" b="0" i="0" u="none" strike="noStrike" dirty="0">
                <a:solidFill>
                  <a:srgbClr val="000000"/>
                </a:solidFill>
                <a:effectLst/>
                <a:latin typeface="&amp;quot"/>
              </a:rPr>
              <a:t>TIPC provides reliable transfer of user messages between TIPC users, or more specifically between two TIPC ports, which are the endpoints of all TIPC communication. A TIPC user normally means a user process, but may also be a kernel-level function or a driver. </a:t>
            </a:r>
          </a:p>
        </p:txBody>
      </p:sp>
    </p:spTree>
    <p:extLst>
      <p:ext uri="{BB962C8B-B14F-4D97-AF65-F5344CB8AC3E}">
        <p14:creationId xmlns:p14="http://schemas.microsoft.com/office/powerpoint/2010/main" val="34995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A007-831E-4563-A546-A433EBC5F69F}"/>
              </a:ext>
            </a:extLst>
          </p:cNvPr>
          <p:cNvSpPr>
            <a:spLocks noGrp="1"/>
          </p:cNvSpPr>
          <p:nvPr>
            <p:ph type="title"/>
          </p:nvPr>
        </p:nvSpPr>
        <p:spPr>
          <a:xfrm>
            <a:off x="689610" y="271462"/>
            <a:ext cx="10515600" cy="1325563"/>
          </a:xfrm>
        </p:spPr>
        <p:txBody>
          <a:bodyPr/>
          <a:lstStyle/>
          <a:p>
            <a:r>
              <a:rPr lang="en-US" sz="3200" b="1" dirty="0"/>
              <a:t>TIPC Functionality</a:t>
            </a:r>
            <a:endParaRPr lang="en-US" dirty="0"/>
          </a:p>
        </p:txBody>
      </p:sp>
      <p:pic>
        <p:nvPicPr>
          <p:cNvPr id="4" name="Picture 3">
            <a:extLst>
              <a:ext uri="{FF2B5EF4-FFF2-40B4-BE49-F238E27FC236}">
                <a16:creationId xmlns:a16="http://schemas.microsoft.com/office/drawing/2014/main" id="{7AB362BC-3D57-4FEA-AA51-CE776CD7CBFF}"/>
              </a:ext>
            </a:extLst>
          </p:cNvPr>
          <p:cNvPicPr>
            <a:picLocks noChangeAspect="1"/>
          </p:cNvPicPr>
          <p:nvPr/>
        </p:nvPicPr>
        <p:blipFill>
          <a:blip r:embed="rId2"/>
          <a:stretch>
            <a:fillRect/>
          </a:stretch>
        </p:blipFill>
        <p:spPr>
          <a:xfrm>
            <a:off x="3934691" y="0"/>
            <a:ext cx="6019606" cy="6858000"/>
          </a:xfrm>
          <a:prstGeom prst="rect">
            <a:avLst/>
          </a:prstGeom>
        </p:spPr>
      </p:pic>
    </p:spTree>
    <p:extLst>
      <p:ext uri="{BB962C8B-B14F-4D97-AF65-F5344CB8AC3E}">
        <p14:creationId xmlns:p14="http://schemas.microsoft.com/office/powerpoint/2010/main" val="142763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A007-831E-4563-A546-A433EBC5F69F}"/>
              </a:ext>
            </a:extLst>
          </p:cNvPr>
          <p:cNvSpPr>
            <a:spLocks noGrp="1"/>
          </p:cNvSpPr>
          <p:nvPr>
            <p:ph type="title"/>
          </p:nvPr>
        </p:nvSpPr>
        <p:spPr>
          <a:xfrm>
            <a:off x="689610" y="271462"/>
            <a:ext cx="10515600" cy="1325563"/>
          </a:xfrm>
        </p:spPr>
        <p:txBody>
          <a:bodyPr/>
          <a:lstStyle/>
          <a:p>
            <a:r>
              <a:rPr lang="en-US" sz="3200" b="1" dirty="0"/>
              <a:t>Network Topology</a:t>
            </a:r>
            <a:r>
              <a:rPr lang="en-US" b="1" dirty="0"/>
              <a:t> </a:t>
            </a:r>
            <a:endParaRPr lang="en-US" dirty="0"/>
          </a:p>
        </p:txBody>
      </p:sp>
      <p:pic>
        <p:nvPicPr>
          <p:cNvPr id="4" name="Picture 3">
            <a:extLst>
              <a:ext uri="{FF2B5EF4-FFF2-40B4-BE49-F238E27FC236}">
                <a16:creationId xmlns:a16="http://schemas.microsoft.com/office/drawing/2014/main" id="{3FDBFFB6-72F4-402D-AF8A-D916E6113981}"/>
              </a:ext>
            </a:extLst>
          </p:cNvPr>
          <p:cNvPicPr>
            <a:picLocks noChangeAspect="1"/>
          </p:cNvPicPr>
          <p:nvPr/>
        </p:nvPicPr>
        <p:blipFill>
          <a:blip r:embed="rId2"/>
          <a:stretch>
            <a:fillRect/>
          </a:stretch>
        </p:blipFill>
        <p:spPr>
          <a:xfrm>
            <a:off x="4294908" y="28645"/>
            <a:ext cx="6475384" cy="6829355"/>
          </a:xfrm>
          <a:prstGeom prst="rect">
            <a:avLst/>
          </a:prstGeom>
        </p:spPr>
      </p:pic>
    </p:spTree>
    <p:extLst>
      <p:ext uri="{BB962C8B-B14F-4D97-AF65-F5344CB8AC3E}">
        <p14:creationId xmlns:p14="http://schemas.microsoft.com/office/powerpoint/2010/main" val="678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A83630-2579-43A1-BCC3-286B3332E8FF}"/>
              </a:ext>
            </a:extLst>
          </p:cNvPr>
          <p:cNvSpPr/>
          <p:nvPr/>
        </p:nvSpPr>
        <p:spPr>
          <a:xfrm>
            <a:off x="532592" y="664151"/>
            <a:ext cx="10938972" cy="2308324"/>
          </a:xfrm>
          <a:prstGeom prst="rect">
            <a:avLst/>
          </a:prstGeom>
        </p:spPr>
        <p:txBody>
          <a:bodyPr wrap="square">
            <a:spAutoFit/>
          </a:bodyPr>
          <a:lstStyle/>
          <a:p>
            <a:r>
              <a:rPr lang="en-US" sz="2400" dirty="0"/>
              <a:t>The communication channel between pairs of nodes is called Link.</a:t>
            </a:r>
          </a:p>
          <a:p>
            <a:endParaRPr lang="en-US" sz="2400" b="0" i="0" u="none" strike="noStrike" dirty="0">
              <a:solidFill>
                <a:srgbClr val="000000"/>
              </a:solidFill>
              <a:effectLst/>
            </a:endParaRPr>
          </a:p>
          <a:p>
            <a:r>
              <a:rPr lang="en-US" sz="2400" b="0" i="0" u="none" strike="noStrike" dirty="0">
                <a:solidFill>
                  <a:srgbClr val="000000"/>
                </a:solidFill>
                <a:effectLst/>
              </a:rPr>
              <a:t>The endpoint of all data traffic inside each node is called Port, typically accessible for its users via a standard socket API.</a:t>
            </a:r>
          </a:p>
          <a:p>
            <a:endParaRPr lang="en-US" sz="2400" dirty="0">
              <a:solidFill>
                <a:srgbClr val="000000"/>
              </a:solidFill>
            </a:endParaRPr>
          </a:p>
          <a:p>
            <a:r>
              <a:rPr lang="en-US" sz="2400" b="0" i="0" u="none" strike="noStrike" dirty="0">
                <a:solidFill>
                  <a:srgbClr val="000000"/>
                </a:solidFill>
                <a:effectLst/>
              </a:rPr>
              <a:t>LWLB open two ports: control port and message port. </a:t>
            </a:r>
            <a:endParaRPr lang="en-US" sz="2400" dirty="0"/>
          </a:p>
        </p:txBody>
      </p:sp>
    </p:spTree>
    <p:extLst>
      <p:ext uri="{BB962C8B-B14F-4D97-AF65-F5344CB8AC3E}">
        <p14:creationId xmlns:p14="http://schemas.microsoft.com/office/powerpoint/2010/main" val="300310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4A007-831E-4563-A546-A433EBC5F69F}"/>
              </a:ext>
            </a:extLst>
          </p:cNvPr>
          <p:cNvSpPr>
            <a:spLocks noGrp="1"/>
          </p:cNvSpPr>
          <p:nvPr>
            <p:ph type="title"/>
          </p:nvPr>
        </p:nvSpPr>
        <p:spPr>
          <a:xfrm>
            <a:off x="640369" y="0"/>
            <a:ext cx="10515600" cy="1325563"/>
          </a:xfrm>
        </p:spPr>
        <p:txBody>
          <a:bodyPr/>
          <a:lstStyle/>
          <a:p>
            <a:r>
              <a:rPr lang="en-US" sz="3200" b="1" dirty="0"/>
              <a:t>Address</a:t>
            </a:r>
            <a:endParaRPr lang="en-US" dirty="0"/>
          </a:p>
        </p:txBody>
      </p:sp>
      <p:sp>
        <p:nvSpPr>
          <p:cNvPr id="3" name="TextBox 2">
            <a:extLst>
              <a:ext uri="{FF2B5EF4-FFF2-40B4-BE49-F238E27FC236}">
                <a16:creationId xmlns:a16="http://schemas.microsoft.com/office/drawing/2014/main" id="{DB344810-8C84-4CB6-A801-779A376318AA}"/>
              </a:ext>
            </a:extLst>
          </p:cNvPr>
          <p:cNvSpPr txBox="1"/>
          <p:nvPr/>
        </p:nvSpPr>
        <p:spPr>
          <a:xfrm>
            <a:off x="640369" y="1190612"/>
            <a:ext cx="10911262" cy="5355312"/>
          </a:xfrm>
          <a:prstGeom prst="rect">
            <a:avLst/>
          </a:prstGeom>
          <a:noFill/>
        </p:spPr>
        <p:txBody>
          <a:bodyPr wrap="square" rtlCol="0">
            <a:spAutoFit/>
          </a:bodyPr>
          <a:lstStyle/>
          <a:p>
            <a:r>
              <a:rPr lang="en-US" dirty="0"/>
              <a:t>TIPC provides two services types: port name and port name sequence for location transparency,  and two physical address types: network address and port identity for physical location knowledge.</a:t>
            </a:r>
          </a:p>
          <a:p>
            <a:endParaRPr lang="en-US" dirty="0"/>
          </a:p>
          <a:p>
            <a:r>
              <a:rPr lang="en-US" dirty="0"/>
              <a:t>Network address:          &lt;zone(8bit).cluster(12b).node(12b)&gt;,</a:t>
            </a:r>
            <a:r>
              <a:rPr lang="en-US" dirty="0" err="1"/>
              <a:t>e.g</a:t>
            </a:r>
            <a:r>
              <a:rPr lang="en-US" dirty="0"/>
              <a:t> 0x03001005 (&lt;3.1.5&gt;), to denote a physical entity.</a:t>
            </a:r>
          </a:p>
          <a:p>
            <a:endParaRPr lang="en-US" dirty="0"/>
          </a:p>
          <a:p>
            <a:r>
              <a:rPr lang="en-US" dirty="0"/>
              <a:t>Port Identity:                  A physical address that uniquely identifies a TIPC port within a network;</a:t>
            </a:r>
          </a:p>
          <a:p>
            <a:r>
              <a:rPr lang="en-US" dirty="0"/>
              <a:t>                                         u32 reference; u32 network address, to denote a port, similar to socket.</a:t>
            </a:r>
          </a:p>
          <a:p>
            <a:endParaRPr lang="en-US" dirty="0"/>
          </a:p>
          <a:p>
            <a:r>
              <a:rPr lang="en-US" dirty="0"/>
              <a:t>Port Name:                     A service address that identifies a TIPC port as being capable of providing a specific service;</a:t>
            </a:r>
          </a:p>
          <a:p>
            <a:r>
              <a:rPr lang="en-US" dirty="0"/>
              <a:t>		      &lt;type, instance&gt;, bind a port to port name is similar to bind a socket to port number.</a:t>
            </a:r>
          </a:p>
          <a:p>
            <a:endParaRPr lang="en-US" dirty="0"/>
          </a:p>
          <a:p>
            <a:r>
              <a:rPr lang="en-US" dirty="0"/>
              <a:t>Port Name Sequence:   &lt;type, lowest instance, highest instance&gt; </a:t>
            </a:r>
          </a:p>
          <a:p>
            <a:endParaRPr lang="en-US" altLang="zh-CN" dirty="0"/>
          </a:p>
          <a:p>
            <a:r>
              <a:rPr lang="en-US" altLang="zh-CN" dirty="0"/>
              <a:t>Multicast Address:        </a:t>
            </a:r>
            <a:r>
              <a:rPr lang="en-US" dirty="0"/>
              <a:t>The concept of service addressing is also used To provide multicast  functionality. If the sender of a message indicates a port name sequence instead of a port name, a replica of the message  will be sent to all ports bound to a name sequence fully or  partially overlapping with the sequence indicated. </a:t>
            </a:r>
          </a:p>
          <a:p>
            <a:endParaRPr lang="en-US" dirty="0"/>
          </a:p>
          <a:p>
            <a:r>
              <a:rPr lang="en-US" dirty="0"/>
              <a:t>Refer to “</a:t>
            </a:r>
            <a:r>
              <a:rPr lang="en-US" dirty="0" err="1"/>
              <a:t>serviceSendMessage</a:t>
            </a:r>
            <a:r>
              <a:rPr lang="en-US" dirty="0"/>
              <a:t>” for usages.</a:t>
            </a:r>
          </a:p>
          <a:p>
            <a:endParaRPr lang="en-US" dirty="0"/>
          </a:p>
        </p:txBody>
      </p:sp>
    </p:spTree>
    <p:extLst>
      <p:ext uri="{BB962C8B-B14F-4D97-AF65-F5344CB8AC3E}">
        <p14:creationId xmlns:p14="http://schemas.microsoft.com/office/powerpoint/2010/main" val="1288217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879018-0ED5-4244-8E4E-B01031C30A87}"/>
              </a:ext>
            </a:extLst>
          </p:cNvPr>
          <p:cNvPicPr>
            <a:picLocks noChangeAspect="1"/>
          </p:cNvPicPr>
          <p:nvPr/>
        </p:nvPicPr>
        <p:blipFill>
          <a:blip r:embed="rId2"/>
          <a:stretch>
            <a:fillRect/>
          </a:stretch>
        </p:blipFill>
        <p:spPr>
          <a:xfrm>
            <a:off x="235326" y="923386"/>
            <a:ext cx="5316024" cy="5011227"/>
          </a:xfrm>
          <a:prstGeom prst="rect">
            <a:avLst/>
          </a:prstGeom>
        </p:spPr>
      </p:pic>
      <p:pic>
        <p:nvPicPr>
          <p:cNvPr id="7" name="Picture 6">
            <a:extLst>
              <a:ext uri="{FF2B5EF4-FFF2-40B4-BE49-F238E27FC236}">
                <a16:creationId xmlns:a16="http://schemas.microsoft.com/office/drawing/2014/main" id="{1615D513-4A59-4958-8573-0F8A91C26254}"/>
              </a:ext>
            </a:extLst>
          </p:cNvPr>
          <p:cNvPicPr>
            <a:picLocks noChangeAspect="1"/>
          </p:cNvPicPr>
          <p:nvPr/>
        </p:nvPicPr>
        <p:blipFill>
          <a:blip r:embed="rId3"/>
          <a:stretch>
            <a:fillRect/>
          </a:stretch>
        </p:blipFill>
        <p:spPr>
          <a:xfrm>
            <a:off x="6096000" y="923386"/>
            <a:ext cx="5743575" cy="5429250"/>
          </a:xfrm>
          <a:prstGeom prst="rect">
            <a:avLst/>
          </a:prstGeom>
        </p:spPr>
      </p:pic>
    </p:spTree>
    <p:extLst>
      <p:ext uri="{BB962C8B-B14F-4D97-AF65-F5344CB8AC3E}">
        <p14:creationId xmlns:p14="http://schemas.microsoft.com/office/powerpoint/2010/main" val="2186571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CFFF4-17AC-4CC6-8515-E0DC8C13BCBD}"/>
              </a:ext>
            </a:extLst>
          </p:cNvPr>
          <p:cNvSpPr>
            <a:spLocks noGrp="1"/>
          </p:cNvSpPr>
          <p:nvPr>
            <p:ph type="title"/>
          </p:nvPr>
        </p:nvSpPr>
        <p:spPr>
          <a:xfrm>
            <a:off x="764309" y="0"/>
            <a:ext cx="10515600" cy="1325563"/>
          </a:xfrm>
        </p:spPr>
        <p:txBody>
          <a:bodyPr>
            <a:normAutofit/>
          </a:bodyPr>
          <a:lstStyle/>
          <a:p>
            <a:r>
              <a:rPr lang="en-US" sz="3200" dirty="0"/>
              <a:t>Neighbor Detection Protocol</a:t>
            </a:r>
          </a:p>
        </p:txBody>
      </p:sp>
      <p:sp>
        <p:nvSpPr>
          <p:cNvPr id="3" name="Content Placeholder 2">
            <a:extLst>
              <a:ext uri="{FF2B5EF4-FFF2-40B4-BE49-F238E27FC236}">
                <a16:creationId xmlns:a16="http://schemas.microsoft.com/office/drawing/2014/main" id="{C02EED78-03F1-4E48-ABF0-2DFB87FB7203}"/>
              </a:ext>
            </a:extLst>
          </p:cNvPr>
          <p:cNvSpPr>
            <a:spLocks noGrp="1"/>
          </p:cNvSpPr>
          <p:nvPr>
            <p:ph idx="1"/>
          </p:nvPr>
        </p:nvSpPr>
        <p:spPr>
          <a:xfrm>
            <a:off x="838200" y="1163782"/>
            <a:ext cx="10515600" cy="5694218"/>
          </a:xfrm>
        </p:spPr>
        <p:txBody>
          <a:bodyPr>
            <a:normAutofit fontScale="77500" lnSpcReduction="20000"/>
          </a:bodyPr>
          <a:lstStyle/>
          <a:p>
            <a:pPr marL="0" indent="0">
              <a:buNone/>
            </a:pPr>
            <a:r>
              <a:rPr lang="en-US" dirty="0"/>
              <a:t>Whenever TIPC detects that a new interface has become active, it periodically broadcasts Link Request messages from that interface </a:t>
            </a:r>
          </a:p>
          <a:p>
            <a:pPr marL="0" indent="0">
              <a:buNone/>
            </a:pPr>
            <a:r>
              <a:rPr lang="en-US" dirty="0"/>
              <a:t>A node initiates neighbor detection by sending a "link request" message to all of its potential neighbors over each bearer that the node has been configured to use.</a:t>
            </a:r>
          </a:p>
          <a:p>
            <a:pPr marL="0" indent="0">
              <a:buNone/>
            </a:pPr>
            <a:r>
              <a:rPr lang="en-US" dirty="0"/>
              <a:t>This message identifies the requesting node and specifies both the subset of network nodes the node is willing to establish links to and the media address to be used by such links</a:t>
            </a:r>
          </a:p>
          <a:p>
            <a:pPr marL="0" indent="0">
              <a:buNone/>
            </a:pPr>
            <a:r>
              <a:rPr lang="en-US" sz="1700" dirty="0"/>
              <a:t>              1107	10:29:57.654721	1.1.11	1.1.0	TIPC	74	</a:t>
            </a:r>
            <a:r>
              <a:rPr lang="en-US" sz="1700" dirty="0" err="1"/>
              <a:t>Ngbr</a:t>
            </a:r>
            <a:r>
              <a:rPr lang="en-US" sz="1700" dirty="0"/>
              <a:t> Disc    Request</a:t>
            </a:r>
          </a:p>
          <a:p>
            <a:pPr marL="457200" lvl="1" indent="0">
              <a:buNone/>
            </a:pPr>
            <a:endParaRPr lang="en-US" sz="1600" dirty="0"/>
          </a:p>
          <a:p>
            <a:pPr marL="457200" lvl="1" indent="0">
              <a:buNone/>
            </a:pPr>
            <a:r>
              <a:rPr lang="en-US" sz="1600" dirty="0"/>
              <a:t>Frame 1107: 74 bytes on wire (592 bits), 74 bytes captured (592 bits)</a:t>
            </a:r>
          </a:p>
          <a:p>
            <a:pPr marL="457200" lvl="1" indent="0">
              <a:buNone/>
            </a:pPr>
            <a:r>
              <a:rPr lang="en-US" sz="1600" dirty="0"/>
              <a:t>Ethernet II, </a:t>
            </a:r>
            <a:r>
              <a:rPr lang="en-US" sz="1600" dirty="0" err="1"/>
              <a:t>Src</a:t>
            </a:r>
            <a:r>
              <a:rPr lang="en-US" sz="1600" dirty="0"/>
              <a:t>: fa:16:3e:19:ed:ce (fa:16:3e:19:ed:ce), </a:t>
            </a:r>
            <a:r>
              <a:rPr lang="en-US" sz="1600" dirty="0" err="1"/>
              <a:t>Dst</a:t>
            </a:r>
            <a:r>
              <a:rPr lang="en-US" sz="1600" dirty="0"/>
              <a:t>: Broadcast (</a:t>
            </a:r>
            <a:r>
              <a:rPr lang="en-US" sz="1600" dirty="0" err="1"/>
              <a:t>ff:ff:ff:ff:ff:ff</a:t>
            </a:r>
            <a:r>
              <a:rPr lang="en-US" sz="1600" dirty="0"/>
              <a:t>)</a:t>
            </a:r>
          </a:p>
          <a:p>
            <a:pPr marL="457200" lvl="1" indent="0">
              <a:buNone/>
            </a:pPr>
            <a:r>
              <a:rPr lang="en-US" sz="1600" dirty="0"/>
              <a:t>Transparent Inter Process Communication(TIPC)</a:t>
            </a:r>
          </a:p>
          <a:p>
            <a:pPr marL="457200" lvl="1" indent="0">
              <a:buNone/>
            </a:pPr>
            <a:r>
              <a:rPr lang="en-US" sz="1600" dirty="0"/>
              <a:t>    010. .... .... .... .... .... .... .... = Version: 2</a:t>
            </a:r>
          </a:p>
          <a:p>
            <a:pPr marL="457200" lvl="1" indent="0">
              <a:buNone/>
            </a:pPr>
            <a:r>
              <a:rPr lang="en-US" sz="1600" dirty="0"/>
              <a:t>    ...1 101. .... .... .... .... .... .... = User: </a:t>
            </a:r>
            <a:r>
              <a:rPr lang="en-US" sz="1600" dirty="0" err="1">
                <a:solidFill>
                  <a:srgbClr val="FF0000"/>
                </a:solidFill>
              </a:rPr>
              <a:t>Neighbour</a:t>
            </a:r>
            <a:r>
              <a:rPr lang="en-US" sz="1600" dirty="0">
                <a:solidFill>
                  <a:srgbClr val="FF0000"/>
                </a:solidFill>
              </a:rPr>
              <a:t> Discovery Protocol (13)</a:t>
            </a:r>
          </a:p>
          <a:p>
            <a:pPr marL="457200" lvl="1" indent="0">
              <a:buNone/>
            </a:pPr>
            <a:r>
              <a:rPr lang="en-US" sz="1600" dirty="0"/>
              <a:t>    .... ...1 111. .... .... .... .... .... = Header size: 15 = </a:t>
            </a:r>
            <a:r>
              <a:rPr lang="en-US" sz="1600" dirty="0">
                <a:solidFill>
                  <a:srgbClr val="FF0000"/>
                </a:solidFill>
              </a:rPr>
              <a:t>60 bytes</a:t>
            </a:r>
          </a:p>
          <a:p>
            <a:pPr marL="457200" lvl="1" indent="0">
              <a:buNone/>
            </a:pPr>
            <a:r>
              <a:rPr lang="en-US" sz="1600" dirty="0"/>
              <a:t>    .... .... ...1 .... .... .... .... .... = Non-sequenced: 1</a:t>
            </a:r>
          </a:p>
          <a:p>
            <a:pPr marL="457200" lvl="1" indent="0">
              <a:buNone/>
            </a:pPr>
            <a:r>
              <a:rPr lang="en-US" sz="1600" dirty="0"/>
              <a:t>    .... .... .... ...0 0000 0000 0011 1100 = Message size: 60</a:t>
            </a:r>
          </a:p>
          <a:p>
            <a:pPr marL="457200" lvl="1" indent="0">
              <a:buNone/>
            </a:pPr>
            <a:r>
              <a:rPr lang="en-US" sz="1600" dirty="0"/>
              <a:t>    000. .... .... .... .... .... .... .... = Message type: Request (0)</a:t>
            </a:r>
          </a:p>
          <a:p>
            <a:pPr marL="457200" lvl="1" indent="0">
              <a:buNone/>
            </a:pPr>
            <a:r>
              <a:rPr lang="en-US" sz="1600" dirty="0"/>
              <a:t>    .... .... 0010 0111 .... .... .... .... = Minor protocol version: 39</a:t>
            </a:r>
          </a:p>
          <a:p>
            <a:pPr marL="457200" lvl="1" indent="0">
              <a:buNone/>
            </a:pPr>
            <a:r>
              <a:rPr lang="en-US" sz="1600" dirty="0"/>
              <a:t>    .... .... .... .... 0110 0010 0000 1011 = Node signature: </a:t>
            </a:r>
            <a:r>
              <a:rPr lang="en-US" sz="1600" dirty="0">
                <a:solidFill>
                  <a:srgbClr val="FF0000"/>
                </a:solidFill>
              </a:rPr>
              <a:t>25099</a:t>
            </a:r>
          </a:p>
          <a:p>
            <a:pPr marL="457200" lvl="1" indent="0">
              <a:buNone/>
            </a:pPr>
            <a:r>
              <a:rPr lang="en-US" sz="1600" dirty="0"/>
              <a:t>    Destination Domain: 1.1.0</a:t>
            </a:r>
          </a:p>
          <a:p>
            <a:pPr marL="457200" lvl="1" indent="0">
              <a:buNone/>
            </a:pPr>
            <a:r>
              <a:rPr lang="en-US" sz="1600" dirty="0"/>
              <a:t>    </a:t>
            </a:r>
            <a:r>
              <a:rPr lang="en-US" sz="1600" dirty="0">
                <a:solidFill>
                  <a:srgbClr val="FF0000"/>
                </a:solidFill>
              </a:rPr>
              <a:t>Previous Node: 1.1.11</a:t>
            </a:r>
          </a:p>
          <a:p>
            <a:pPr marL="457200" lvl="1" indent="0">
              <a:buNone/>
            </a:pPr>
            <a:r>
              <a:rPr lang="en-US" sz="1600" dirty="0"/>
              <a:t>    0000 0000 0000 0000 0001 0010 0110 0111 = </a:t>
            </a:r>
            <a:r>
              <a:rPr lang="en-US" sz="1600" dirty="0">
                <a:highlight>
                  <a:srgbClr val="FFFF00"/>
                </a:highlight>
              </a:rPr>
              <a:t>Network Identity: 4711</a:t>
            </a:r>
          </a:p>
          <a:p>
            <a:pPr marL="457200" lvl="1" indent="0">
              <a:buNone/>
            </a:pPr>
            <a:r>
              <a:rPr lang="en-US" sz="1600" dirty="0"/>
              <a:t>    .... .... .... .... .... .... 0000 0001 = </a:t>
            </a:r>
            <a:r>
              <a:rPr lang="en-US" sz="1600" dirty="0">
                <a:highlight>
                  <a:srgbClr val="FFFF00"/>
                </a:highlight>
              </a:rPr>
              <a:t>Media Id: 1</a:t>
            </a:r>
          </a:p>
          <a:p>
            <a:pPr marL="457200" lvl="1" indent="0">
              <a:buNone/>
            </a:pPr>
            <a:r>
              <a:rPr lang="en-US" sz="1600" dirty="0">
                <a:highlight>
                  <a:srgbClr val="FFFF00"/>
                </a:highlight>
              </a:rPr>
              <a:t>    Bearer Level Originating Address: fa163e19edce00000000000000000000</a:t>
            </a:r>
          </a:p>
          <a:p>
            <a:pPr marL="0" indent="0">
              <a:buNone/>
            </a:pPr>
            <a:endParaRPr lang="en-US" dirty="0"/>
          </a:p>
        </p:txBody>
      </p:sp>
    </p:spTree>
    <p:extLst>
      <p:ext uri="{BB962C8B-B14F-4D97-AF65-F5344CB8AC3E}">
        <p14:creationId xmlns:p14="http://schemas.microsoft.com/office/powerpoint/2010/main" val="436273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2454</Words>
  <Application>Microsoft Office PowerPoint</Application>
  <PresentationFormat>Widescreen</PresentationFormat>
  <Paragraphs>299</Paragraphs>
  <Slides>21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&amp;quot</vt:lpstr>
      <vt:lpstr>Roboto</vt:lpstr>
      <vt:lpstr>Arial</vt:lpstr>
      <vt:lpstr>Calibri</vt:lpstr>
      <vt:lpstr>Calibri Light</vt:lpstr>
      <vt:lpstr>Wingdings</vt:lpstr>
      <vt:lpstr>Office Theme</vt:lpstr>
      <vt:lpstr>Packager Shell Object</vt:lpstr>
      <vt:lpstr>TIPC</vt:lpstr>
      <vt:lpstr>Architectural view of TIPC </vt:lpstr>
      <vt:lpstr>Architectural view of TIPC </vt:lpstr>
      <vt:lpstr>TIPC Functionality</vt:lpstr>
      <vt:lpstr>Network Topology </vt:lpstr>
      <vt:lpstr>PowerPoint Presentation</vt:lpstr>
      <vt:lpstr>Address</vt:lpstr>
      <vt:lpstr>PowerPoint Presentation</vt:lpstr>
      <vt:lpstr>Neighbor Detection Protocol</vt:lpstr>
      <vt:lpstr>Neighbor Detection Protocol</vt:lpstr>
      <vt:lpstr>Link Creation</vt:lpstr>
      <vt:lpstr>PowerPoint Presentation</vt:lpstr>
      <vt:lpstr>Distributed Name Table Protocol</vt:lpstr>
      <vt:lpstr>Name Distributor Message Processing</vt:lpstr>
      <vt:lpstr>Topology Service</vt:lpstr>
      <vt:lpstr>PowerPoint Presentation</vt:lpstr>
      <vt:lpstr>PowerPoint Presentation</vt:lpstr>
      <vt:lpstr>TIPC Node Up</vt:lpstr>
      <vt:lpstr>TIPC Service Up or Port UP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TIPC</dc:title>
  <dc:creator>Jinqing Yan</dc:creator>
  <cp:lastModifiedBy>Jinqing Yan</cp:lastModifiedBy>
  <cp:revision>19</cp:revision>
  <dcterms:created xsi:type="dcterms:W3CDTF">2019-05-27T01:00:55Z</dcterms:created>
  <dcterms:modified xsi:type="dcterms:W3CDTF">2019-08-15T01:35:57Z</dcterms:modified>
</cp:coreProperties>
</file>