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54137-2CA9-413E-8DC1-EED11540F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48AFD-2196-46E6-A6BB-1BCC0E71C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F8A4D-9C45-4E89-81A6-48B1B269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9AD92-E2D4-4D23-8BB6-A07590076D07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FF43-B22B-42A9-9FD0-37333A73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F2907-57D9-40D5-824C-C1BBCE9E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632D-5A43-40E2-BF08-9903A43E5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3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23C52-C799-44E1-8F93-177776C5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93BC4-25F0-4B08-889F-D30A9A068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9B649-FD28-4F54-8301-07D040CE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9AD92-E2D4-4D23-8BB6-A07590076D07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3C49A-354E-4D46-90EB-462AAE0B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F61F2-DD3B-4527-8EF1-7F5B9473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632D-5A43-40E2-BF08-9903A43E5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7AB29-1284-4EFA-9055-0A102AFAC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45836-B878-463A-AAB1-BA272BACC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73367-7E6E-4971-AEA2-54D26544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9AD92-E2D4-4D23-8BB6-A07590076D07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A416F-9131-4FED-823B-EAE174B7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8C219-7FE0-42A3-8C81-EBD39B01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632D-5A43-40E2-BF08-9903A43E5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6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B052-BABA-487C-9204-03C503D9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C2A54-BBC2-4449-8206-EB1BBED4B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30B07-B9CB-4165-B19C-019E74DC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9AD92-E2D4-4D23-8BB6-A07590076D07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E9A96-AD2B-441B-BB07-16A5A5462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492DC-7581-4BBE-9C8C-5E054237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632D-5A43-40E2-BF08-9903A43E5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4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226B-769E-4613-A87E-8325A4B5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DF1F7-8934-44FC-A135-660B21089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33584-C458-4078-A170-067942C9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9AD92-E2D4-4D23-8BB6-A07590076D07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1338B-E965-46F3-8691-FC2F36E9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ECFEA-30C0-4712-B64E-6C061D8E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632D-5A43-40E2-BF08-9903A43E5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8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2436-2549-44CC-B84E-08989AF1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354A7-C355-463B-9910-94B9CB328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EC3BE-D4F7-4CCF-8E32-BDC02D8FA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D72E6-1600-4639-8287-2515643A3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9AD92-E2D4-4D23-8BB6-A07590076D07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4A849-5056-407C-869A-0DFBA430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59D87-AF6A-403A-8F27-2EEBD0AD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632D-5A43-40E2-BF08-9903A43E5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4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214DB-51BD-41E3-9301-68814AC6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EAE7B-F4D2-45B8-AF62-FCCCB8714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FB452-E883-455E-9667-FB9382747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2E5256-5F86-4937-8A1B-F6F58D740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212C1-250F-4797-8BB6-D4BBC21BC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789A6-727B-451B-BABB-ECE0879C4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9AD92-E2D4-4D23-8BB6-A07590076D07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C6E498-6798-4795-8B0D-EE60E792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BD276-8B51-4A97-BFC9-3228CD21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632D-5A43-40E2-BF08-9903A43E5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1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C3F8-EF9D-4502-AEE0-6103A0C6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2B073-151F-4D75-A7BF-1B249E9AD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9AD92-E2D4-4D23-8BB6-A07590076D07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38077-83A9-4081-9234-DCDF72EFB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C4294-646E-4990-BF83-31482A46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632D-5A43-40E2-BF08-9903A43E5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8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2247A-664F-4DC9-BE82-D804FCF3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9AD92-E2D4-4D23-8BB6-A07590076D07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F2C49-CFEC-4E94-90B3-86CC96BC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DAFB2-F3E6-432A-8B23-E5C6AB8C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632D-5A43-40E2-BF08-9903A43E5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AE3E-94F0-4107-94D2-B12A3A81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EBEFD-C8F6-4D34-B526-E8F943F4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BE438-D308-4B36-BB20-5AB3CC4A7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71199-C004-4C90-B5DF-C1BC25B8F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9AD92-E2D4-4D23-8BB6-A07590076D07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EE2B2-6DAA-40E1-A7D3-76989EDE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A844D-F1FE-49EB-BE0D-59C556F9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632D-5A43-40E2-BF08-9903A43E5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2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86B8-40BE-4A1C-8365-60C34A24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4FEB5F-D5CC-432D-B713-8A2BFE1D1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1DD34-AFDA-464D-BE50-1B66167F7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D8D9B-7A2B-44D2-8F99-A2F3AF7A1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9AD92-E2D4-4D23-8BB6-A07590076D07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1F653-8ED1-4975-8830-B8EA003C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FF517-D926-4A87-A3E1-AD5145A2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632D-5A43-40E2-BF08-9903A43E5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7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AE143A-994B-476F-B598-835FB88D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18597-1751-40D0-888A-AB0CBF37A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AC60C-4341-4D24-B8B7-0FCEF0309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9AD92-E2D4-4D23-8BB6-A07590076D07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5366C-C716-4F45-8DC3-B02091E04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0769C-3F44-4323-86DB-45ED0A4E2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632D-5A43-40E2-BF08-9903A43E5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2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FC5831-A336-41FD-90F0-BAB7875B2E77}"/>
              </a:ext>
            </a:extLst>
          </p:cNvPr>
          <p:cNvSpPr/>
          <p:nvPr/>
        </p:nvSpPr>
        <p:spPr>
          <a:xfrm>
            <a:off x="1997787" y="1484471"/>
            <a:ext cx="9250785" cy="2123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D77DA5-8E6B-442F-9165-6EC9C2CCC0B7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8482570" y="2211374"/>
            <a:ext cx="1918984" cy="226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176F7D1-F733-4834-A126-9A0A25D38777}"/>
              </a:ext>
            </a:extLst>
          </p:cNvPr>
          <p:cNvSpPr/>
          <p:nvPr/>
        </p:nvSpPr>
        <p:spPr bwMode="auto">
          <a:xfrm>
            <a:off x="7082450" y="1865363"/>
            <a:ext cx="1400120" cy="738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0A6CD9-C342-493B-9BD4-D2A2ABA6DB1A}"/>
              </a:ext>
            </a:extLst>
          </p:cNvPr>
          <p:cNvSpPr/>
          <p:nvPr/>
        </p:nvSpPr>
        <p:spPr bwMode="auto">
          <a:xfrm>
            <a:off x="4756053" y="1814836"/>
            <a:ext cx="2169432" cy="1843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753885-5AC4-4440-8E1C-6F87CC5EBF89}"/>
              </a:ext>
            </a:extLst>
          </p:cNvPr>
          <p:cNvSpPr/>
          <p:nvPr/>
        </p:nvSpPr>
        <p:spPr bwMode="auto">
          <a:xfrm>
            <a:off x="1997787" y="2643136"/>
            <a:ext cx="451702" cy="33565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eth1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FB6CB8-BDC1-4E11-A592-42542F36E6F3}"/>
              </a:ext>
            </a:extLst>
          </p:cNvPr>
          <p:cNvSpPr txBox="1"/>
          <p:nvPr/>
        </p:nvSpPr>
        <p:spPr>
          <a:xfrm>
            <a:off x="4756053" y="2139163"/>
            <a:ext cx="103425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eth1.116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0C6CB40-D5E9-4BC7-8473-B3A71512CC2F}"/>
              </a:ext>
            </a:extLst>
          </p:cNvPr>
          <p:cNvSpPr/>
          <p:nvPr/>
        </p:nvSpPr>
        <p:spPr bwMode="auto">
          <a:xfrm>
            <a:off x="6064138" y="2690620"/>
            <a:ext cx="817963" cy="37907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veth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D0677B-7897-45A8-87E0-1D7BC8183D71}"/>
              </a:ext>
            </a:extLst>
          </p:cNvPr>
          <p:cNvSpPr txBox="1"/>
          <p:nvPr/>
        </p:nvSpPr>
        <p:spPr>
          <a:xfrm>
            <a:off x="6042031" y="2168540"/>
            <a:ext cx="852508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veth.116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26BB09-EB1B-4967-8E34-10E94C5C9A59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 bwMode="auto">
          <a:xfrm>
            <a:off x="6468284" y="2430150"/>
            <a:ext cx="4835" cy="26047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6C6F401-4A9C-4650-93EF-1A588C8DFBC6}"/>
              </a:ext>
            </a:extLst>
          </p:cNvPr>
          <p:cNvSpPr/>
          <p:nvPr/>
        </p:nvSpPr>
        <p:spPr bwMode="auto">
          <a:xfrm>
            <a:off x="7076725" y="2710205"/>
            <a:ext cx="817963" cy="37907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evipdev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35115E-2CE7-4C6A-AE00-87B4808C3A82}"/>
              </a:ext>
            </a:extLst>
          </p:cNvPr>
          <p:cNvSpPr txBox="1"/>
          <p:nvPr/>
        </p:nvSpPr>
        <p:spPr>
          <a:xfrm>
            <a:off x="7096046" y="2356502"/>
            <a:ext cx="773928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eth1.116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9ACD1C-6F36-4652-8F68-517B81823A54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 bwMode="auto">
          <a:xfrm>
            <a:off x="7483010" y="2618112"/>
            <a:ext cx="2697" cy="9209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C98BB6-1A6E-448A-8886-4B30B8228A0A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 bwMode="auto">
          <a:xfrm>
            <a:off x="6882101" y="2880156"/>
            <a:ext cx="194624" cy="19585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12621E-D86E-44DF-B226-7859A8107CFB}"/>
              </a:ext>
            </a:extLst>
          </p:cNvPr>
          <p:cNvCxnSpPr>
            <a:cxnSpLocks/>
            <a:stCxn id="15" idx="0"/>
          </p:cNvCxnSpPr>
          <p:nvPr/>
        </p:nvCxnSpPr>
        <p:spPr bwMode="auto">
          <a:xfrm flipH="1" flipV="1">
            <a:off x="5273181" y="1999191"/>
            <a:ext cx="1" cy="13997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129EBB-DCC8-4B52-9CDF-9C93170A4D54}"/>
              </a:ext>
            </a:extLst>
          </p:cNvPr>
          <p:cNvCxnSpPr>
            <a:cxnSpLocks/>
            <a:stCxn id="18" idx="0"/>
          </p:cNvCxnSpPr>
          <p:nvPr/>
        </p:nvCxnSpPr>
        <p:spPr bwMode="auto">
          <a:xfrm flipV="1">
            <a:off x="6468285" y="2025264"/>
            <a:ext cx="0" cy="1432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F95CF16-3293-43C9-82D3-3DCC454ACE7F}"/>
              </a:ext>
            </a:extLst>
          </p:cNvPr>
          <p:cNvSpPr/>
          <p:nvPr/>
        </p:nvSpPr>
        <p:spPr bwMode="auto">
          <a:xfrm>
            <a:off x="8639024" y="1952543"/>
            <a:ext cx="735476" cy="563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95A5C6-B49F-447C-9A70-45BDDBBA2B41}"/>
              </a:ext>
            </a:extLst>
          </p:cNvPr>
          <p:cNvSpPr/>
          <p:nvPr/>
        </p:nvSpPr>
        <p:spPr bwMode="auto">
          <a:xfrm>
            <a:off x="9520289" y="1952542"/>
            <a:ext cx="735476" cy="563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LBE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543455-04A2-458D-BA88-5A5D37A9F019}"/>
              </a:ext>
            </a:extLst>
          </p:cNvPr>
          <p:cNvSpPr/>
          <p:nvPr/>
        </p:nvSpPr>
        <p:spPr bwMode="auto">
          <a:xfrm>
            <a:off x="10401554" y="1952542"/>
            <a:ext cx="735476" cy="563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Arial" charset="0"/>
              </a:rPr>
              <a:t>SGC APP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DD9630C-8BAD-452B-9C20-5D06D1B7BA04}"/>
              </a:ext>
            </a:extLst>
          </p:cNvPr>
          <p:cNvSpPr/>
          <p:nvPr/>
        </p:nvSpPr>
        <p:spPr>
          <a:xfrm>
            <a:off x="7464053" y="1920657"/>
            <a:ext cx="542834" cy="3289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ERS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568A64A-5065-465E-AE38-8BBFA6CDAA4D}"/>
              </a:ext>
            </a:extLst>
          </p:cNvPr>
          <p:cNvSpPr/>
          <p:nvPr/>
        </p:nvSpPr>
        <p:spPr>
          <a:xfrm>
            <a:off x="2536179" y="1920657"/>
            <a:ext cx="1014606" cy="4801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dpdk</a:t>
            </a:r>
            <a:r>
              <a:rPr lang="en-US" sz="1200" dirty="0"/>
              <a:t> </a:t>
            </a:r>
            <a:r>
              <a:rPr lang="en-US" sz="1200" dirty="0" err="1"/>
              <a:t>fw</a:t>
            </a:r>
            <a:endParaRPr lang="en-US" sz="12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127D873-BA44-4760-9BC3-050445B76C5C}"/>
              </a:ext>
            </a:extLst>
          </p:cNvPr>
          <p:cNvSpPr/>
          <p:nvPr/>
        </p:nvSpPr>
        <p:spPr>
          <a:xfrm>
            <a:off x="3722841" y="2743205"/>
            <a:ext cx="680692" cy="235583"/>
          </a:xfrm>
          <a:prstGeom prst="rect">
            <a:avLst/>
          </a:prstGeom>
          <a:pattFill prst="pct30">
            <a:fgClr>
              <a:schemeClr val="accent3"/>
            </a:fgClr>
            <a:bgClr>
              <a:schemeClr val="bg1"/>
            </a:bgClr>
          </a:patt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KNI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0694319-89AA-4E28-895C-B10A3D6232C4}"/>
              </a:ext>
            </a:extLst>
          </p:cNvPr>
          <p:cNvSpPr/>
          <p:nvPr/>
        </p:nvSpPr>
        <p:spPr>
          <a:xfrm>
            <a:off x="10410430" y="2184619"/>
            <a:ext cx="136913" cy="12998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lb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49EE963-5C95-4189-9861-19CA643130BB}"/>
              </a:ext>
            </a:extLst>
          </p:cNvPr>
          <p:cNvSpPr/>
          <p:nvPr/>
        </p:nvSpPr>
        <p:spPr>
          <a:xfrm>
            <a:off x="4727645" y="1588453"/>
            <a:ext cx="2267933" cy="89032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2CE0AD1-BA74-4B56-A1A6-05FA432D6A61}"/>
              </a:ext>
            </a:extLst>
          </p:cNvPr>
          <p:cNvSpPr txBox="1"/>
          <p:nvPr/>
        </p:nvSpPr>
        <p:spPr>
          <a:xfrm>
            <a:off x="4704656" y="1536870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NS xx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83486E0-15CE-4ADA-B291-783F1484FB5A}"/>
              </a:ext>
            </a:extLst>
          </p:cNvPr>
          <p:cNvCxnSpPr>
            <a:stCxn id="15" idx="2"/>
            <a:endCxn id="81" idx="3"/>
          </p:cNvCxnSpPr>
          <p:nvPr/>
        </p:nvCxnSpPr>
        <p:spPr>
          <a:xfrm rot="5400000">
            <a:off x="4608246" y="2196061"/>
            <a:ext cx="460224" cy="86964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B983522-58EE-4A47-B30B-8AFBFD654790}"/>
              </a:ext>
            </a:extLst>
          </p:cNvPr>
          <p:cNvCxnSpPr>
            <a:cxnSpLocks/>
            <a:stCxn id="71" idx="3"/>
            <a:endCxn id="81" idx="0"/>
          </p:cNvCxnSpPr>
          <p:nvPr/>
        </p:nvCxnSpPr>
        <p:spPr>
          <a:xfrm>
            <a:off x="3550785" y="2160715"/>
            <a:ext cx="512402" cy="58249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A5922DD5-0E47-4517-BD85-0DD889381518}"/>
              </a:ext>
            </a:extLst>
          </p:cNvPr>
          <p:cNvCxnSpPr>
            <a:cxnSpLocks/>
            <a:stCxn id="11" idx="6"/>
            <a:endCxn id="71" idx="2"/>
          </p:cNvCxnSpPr>
          <p:nvPr/>
        </p:nvCxnSpPr>
        <p:spPr>
          <a:xfrm flipV="1">
            <a:off x="2449489" y="2400773"/>
            <a:ext cx="593993" cy="41018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046B416-5896-4656-A614-5823811E44A9}"/>
              </a:ext>
            </a:extLst>
          </p:cNvPr>
          <p:cNvSpPr/>
          <p:nvPr/>
        </p:nvSpPr>
        <p:spPr>
          <a:xfrm>
            <a:off x="1997787" y="2603673"/>
            <a:ext cx="2405746" cy="4660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C0B2F1C-F0E6-4B4A-A47A-B4209FDF6A60}"/>
              </a:ext>
            </a:extLst>
          </p:cNvPr>
          <p:cNvSpPr/>
          <p:nvPr/>
        </p:nvSpPr>
        <p:spPr>
          <a:xfrm>
            <a:off x="1997787" y="1865363"/>
            <a:ext cx="2530670" cy="142938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72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Jinqing Yan</dc:creator>
  <cp:lastModifiedBy>Jinqing Yan</cp:lastModifiedBy>
  <cp:revision>5</cp:revision>
  <dcterms:created xsi:type="dcterms:W3CDTF">2017-12-21T02:55:32Z</dcterms:created>
  <dcterms:modified xsi:type="dcterms:W3CDTF">2018-01-17T02:12:43Z</dcterms:modified>
</cp:coreProperties>
</file>