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7-10-26T05:42:37.660"/>
    </inkml:context>
    <inkml:brush xml:id="br0">
      <inkml:brushProperty name="width" value="0.13229" units="cm"/>
      <inkml:brushProperty name="height" value="0.13229" units="cm"/>
      <inkml:brushProperty name="color" value="#FF0000"/>
    </inkml:brush>
    <inkml:brush xml:id="br1">
      <inkml:brushProperty name="width" value="0.13229" units="cm"/>
      <inkml:brushProperty name="height" value="0.13229" units="cm"/>
      <inkml:brushProperty name="color" value="#FFC000"/>
    </inkml:brush>
  </inkml:definitions>
  <inkml:trace contextRef="#ctx0" brushRef="#br0">599 10759 0,'0'0'202,"0"0"-186,0 0 0,28 0-16,0 0 15,-28 0-15,29 0 16,-29 0-16,28 0 15,0 0 1,-28 0 15,28 0-15,-28 0-16,29 0 15,-29 0-15,28 0 16,1 0 0,-29 0-1,27 0-15,-27 0 16,57 0-1,-57 0-15,29 0 16,-29 0 0,27 0-16,2 0 15,-1 0 1,-28 0-1,29 0 1,-29 0-16,27 0 16,2 0-16,-29 0 15,28 0-15,-28 0 16,29 0-16,-1 0 15,-28 0 1,28 0 0,-28 0-1,28 0-15,-28 0 16,29 0-1,-1 0 1,-28 0 15,28 0 0,-28 0-15,28 0 15,1 0 0,-29 0-15,29 0 0,-29 0-1,27 0 1,-27 0 15,28 0-15,1 0-1,-29 0-15,29 0 16,-1 0-1,-1 0 1,-27 0 46,0 0 3651,0 0-3604,-27 0 297,27 0-390,0-27-1,-28 27 48,28 0-17,0 0-30,0-27 140,-29 27-156,29-28 31,0 28-15,0 0-1,-29-27 17,1 27 14,28-27-14,0 27-17,0-29 1,-27 29-1,27-26 48,0 26-63,-29 0 47,0-29-32,29 29 16,-28 0 1,28 0 30,0-27-62,-28 0 31,28 27-15</inkml:trace>
  <inkml:trace contextRef="#ctx0" brushRef="#br0" timeOffset="1">1561 10787 0,'0'0'47,"0"27"-47,0-27 16,-29 0-16,29 0 15,0 0-15,-29 0 16,29 28-1,-28-1 1,1-27-16,27 0 16,0 0-16,0 27 15,-29-27 1,29 0-1,0 0 1,-29 28 0,29-28-1,-28 0 1,28 27-1,-28-27 63,28 27-62,0-27 0,-28 0-1,28 28 32,-29-28 47</inkml:trace>
  <inkml:trace contextRef="#ctx0" brushRef="#br0" timeOffset="2">4134 10320 0,'29'0'375,"-2"0"-360,-27 0 17,28 0-17,-28 0 1,29 0-1,-29 0 1,29 0 0,-2 0-1,-27 0-15,29 0 16,-29 0-16,57 0 15,-57 0-15,28 0 16,0 0 0,0 0-1,-28 0 16,29 0-15,-29 0-16,56 0 16,-56 0-16,28 0 15,-28 0 1,29 28-1,-29-28 1,28 0-16,1 0 16,-29 27-16,27-27 15,-27 0-15,29 0 16,-1 0-1,-28 0 17,29 0-17,-29 0 1,27 0-16,2 0 15,-1 0 1,-28 0 0,29 0-1,-29 0-15,27 0 16,2 0-16,-29 0 15,28 0-15,-28 0 16,29 0 0,-1 0-16,-28 0 15,28 0-15,-28 0 16,28 0-16,1 0 15,-1 0 1,-28 0-16,0 0 16,28 0-16,-28 0 15,28 0 1,1 0-16,-29 0 15,28 0 1,-28 0 0,28 0-1,0 0-15,-28 0 16,29 0-1,-29 0-15,28 0 16,-28 0-16,29 0 16,-2 0-16,-27 0 15,29 0 1,-29 0-16,29 0 15,-1 0-15,-1 0 16,-27 0 0,29 0-16,-29 0 15,29 0 1,-1 0-16,-28 0 15,28 0 1,-28 0-16,57 0 0,-57 0 16,28 0-1,-28 0-15,29 0 16,-2 0-16,-27 0 15,29 0-15,-1 0 16,1 0-16,-29 0 16,27 0-16,-27 0 15,29 0-15,-29 0 16,28 0-1,1 0 17,-29 0-17,0 0-15,27 0 16,-27 0-1,29 0-15,-1 0 16,-28 0 0,29 0-1,-29 0 32,28 0-16,-28 0 0,28 0 1,-28-27-17,28 27 1,-28 0 15,29 0 0,-29 0-15,0 0 15,28 0-15,-28-28-1,28 28 48,-28 0-32,0-27 312,28 27-343,-28 0 16,29-27 15,-29-1 0,0 28 16,0 0-47,0-27 15,28 27 1,-28 0-16,0-27 31,0-1 16,0 28-31,0-27-1,0 27 1,0-28-1,0 28 1,0-27 0,0 0-1,0 27 1,0-28-16,0 28 15,0-27 1,0 0-16,0 27 16,0-28-1,0 28-15,0-27 16,0 27-1,0-28-15,0 1 16,0 27 0,0-27-1,29 27-15,-29-55 16,0 55-1,0-28 1,0 28-16,0-27 16,0 0-1,0-1 1,0 28-16,0-27 15,0 27 1,0-27-16,0-2 16,0 29-1,0-27-15,0 27 16,0-28-16,0 1 15,0 27-15,0-27 16,0 27 0,0-28-16,0 28 15,0-27 1,0 0-16,0 27 15,0-28 1,0 28-16,0-27 16,0-1-16,0 28 15,0-27 1,0 27-16,0-27 15,0 27 1,0-28-16,0 1 16,0 27-1,0-27 1,0 27-16,0-28 15,0 1 1,0 27-16,0-28 16,0 28-16,0-27 15,0 27 1,0-27-16,0-1 15,0 28-15,0-27 16,0 27 0,0-27-16,0-1 15,0 28 1,0-27-16,0 27 15,0-28-15,0 28 16,0-27 0,0 0-1,0 27 1,0-28-16,0 28 15,0-27 1,0 0-16,0 27 31,0-28-31,0 28 16,0-27-1,0 27 1,0-29 0,0 2-16,0 27 15,0-27 1,0 27-1,0-28 1,0 1 0,0 27-1,0-27 1,0 27-16,0-28 31,0 28-15,0-27 15,0-1-16,0 28 157,27 0-156,-27 0-16,57 0 15,-28 0-15,-2 0 16,2 0-16,-1 0 15,1 0-15,27 0 16,-28 0-16,1 0 16,27 0-16,-27 0 15,-1 0-15,1 0 16,-29 0-16,27 0 15,2 0-15,-29 0 16,28 0-16,-28 0 16,29 0-1,-2 0 1,-27 0-16,29 0 15,-29 0-15,28 0 16,1 0-16,-1 0 16,-28 0-16,28 28 15,-28-28-15,28 0 16,1 0-16,-1 0 15,0 0 1,0 0-16,-28 0 16,29 0-16,-29 0 15,28 0-15,0 0 16,-28 0-1,28 0-15,-28 0 16,57 0-16,-57 0 16,29 0-16,-29 0 15,56 0-15,-56 0 16,28 0-16,-28 0 15,29 0-15,-29 0 16,56 0 0,-56 0-1,28 0-15,-28 0 16,56 0-16,-27 0 15,-1 0-15,1 0 16,-29 0 0,28 0-1,0 0-15,-28 0 16,28 0-16,-28 0 15,29 0-15,-29 0 16,29 0-16,-2 0 16,-27 0-16,28 0 15,-28 0 1,29 0-1,0 0-15,-2 0 16,-27 0-16,57 0 16,-57 0-16,29 0 15,27 0 1,-56 0-16,28 0 15,-28 0 1,29 0-16,-1 0 16,0 0-1,-28 0-15,28 0 16,1 0-16,-29 0 15,28 0-15,-28 0 16,29 0-16,-2 0 16,-27 0-16,29 0 15,-29 0-15,28 0 16,1 0-16,-2 0 15,-27 0 1,29 0-16,-29 0 16,28 0-1,1 0 1,-29 0-16,27 0 15,-27 0-15,29 0 16,-1 0-16,-28 0 16,29 0-16,-29 0 15,28 0 1,-28 0-1,28 0 1,0 0 0,-28 0-1,29 0 1,-29 0 31,28 0-32,-28 0 1,28 0-1,0 0 48,-28 0-16,0 0 202,-28 0-233,28 0-16,-28 0 15,28 0-15,-57 0 16,29-28-16,28 28 16,-56 0-16,27 0 15,1 0-15,-1-27 16,29 27-16,-27 0 15,-2 0 17,29 0-17,-28 0 16,28 0 1,-29 0 14,2 0-30,27-27 0,0 27-1,-29-28 1,29 28-1,-28 0 17,28 0-17,0 0 16,-29 0-15</inkml:trace>
  <inkml:trace contextRef="#ctx0" brushRef="#br0" timeOffset="3">9026 8429 0,'0'0'124,"0"0"-124,0 0 16,0-27 0,-28 27-1,28 0 1,-28 0-16,28-27 15,0 27-15,0-28 16,-28 28-16,28 0 16,0 0-16,0-27 15,-29 27 1,29 0-1,0-28 1,0 28 0,0 0-16,-28 0 15,28-27 1,0 0-1,0 27 1,-28 0-16,28-28 31,0 28-15,0 0 15,-28 0 0</inkml:trace>
  <inkml:trace contextRef="#ctx0" brushRef="#br0" timeOffset="4">9083 8457 0,'0'27'16,"-28"-27"-1,-1 0 1,29 0-1,-28 28-15,28-28 16,-28 27 0,0-27-16,28 0 15,-29 27 1,29-27-1,-28 0 1,28 28 0,-28-28-1,0 27 1,28-27-16,0 0 15,-29 0-15,29 27 16,0-27 0,-28 0-16,-1 0 15,29 29 1,0-29-16,0 0 15,-27 0-15,27 27 16,-29 1 31,29-28-32,0 0 1,-28 0 0,28 27 15,-29-27 0,29 0 16</inkml:trace>
  <inkml:trace contextRef="#ctx0" brushRef="#br0" timeOffset="5">11374 8429 0,'0'0'156,"0"0"-78,28 0-62,0 0-1</inkml:trace>
  <inkml:trace contextRef="#ctx0" brushRef="#br0" timeOffset="6">13114 12049 2184,'13'26'15,"-13"-26"1,0 0-16,0 27 31,29-27 0,-29 27 63,0 1 140,0-28-156,0 0-78,0 0 234,0 0-218,0 0-1,-29 0-15,29 0 16,-13 0-16</inkml:trace>
  <inkml:trace contextRef="#ctx0" brushRef="#br0" timeOffset="7">13156 12102 0,'27'0'31,"-27"0"-16,0 0 1,0-55-16,0 55 16,0-27-16,0-1 15,0 19-15</inkml:trace>
  <inkml:trace contextRef="#ctx0" brushRef="#br0" timeOffset="8">14937 12239 0,'0'0'124,"0"0"-108,29 0 0,-29-28-1,0 28 1,0-27-1,0 0 1,0 27-16,28-28 16,-28 28-16,0-27 15,0 0-15,28 27 16,-28-28-16,0 1 15,28 27-15,1-28 16,-29 1-16,0 0 16,0-1-16,28-26 15,-28 54-15,0-55 16,0 55-16,29-28 15,-29 1-15,0 0 16,0 27 0,0-28-16,0 28 15,0-27-15,0 0 16,0 27-16,0-28 15,0 28 1,0-27-16,0-2 16,27 29-1,-27-27-15,0 0 16,0 27 15,0-28-15,0 1-16,0 27 15,0 0-15,0-27 16,0 27-1,0-28 1,29 1 0,-29 27-1,0-28 1,0 28-1,0-27 1,0 27 0,28-27-1,-28-1 1,0 28-1,0-27 1,0 0 0,0-1-16,0 28 15,0 0-15,0-27 16,0 27-1,0-28 1,0 1 0,29 27-16,-29-27 15,0 27 1,0-28-16,0 28 15,0-27-15,27-1 16,-27 28 0,0-27-1,0 27 1,0-27-16,0-1 15,0 28-15,0-27 16,0 27 0,0-27-16,0 27 15,0-28-15,29 28 16,-29-27-16,0 27 15,0-28 1,0 28-16,28 0 16,-28-27-16,0 0 15,0 27-15,0-28 16,0 28-1,0-27 1,0 27 0,29-27-16,-29-2 15,0 29-15,0-26 16,0-3-1,0 2 1,0 27-16,0-27 16,0 27-1,27 0 1,-27-28-16,29 28 15,-29-27-15,0 27 16,0-27-16,0-1 16,28 1-1,-28-1 1,0 1-1,0 27-15,29-27 16,-29 27 0,0-28-1,0 28-15,28-27 16,-28 0-1,0 27 1,0-28-16,0 28 16,28 0-16,-28-27 15,0-1-15,0 28 16,0-27-1,0 27-15,28 0 16,-28-27-16,0 27 16,29 0-16,-29-28 15,0 1-15,0 27 16,0-27-1,0 27-15,0-28 16,0 28-16,0-27 16,0 27-16,0-28 15,0 28 1,0-27-16,28 27 15,-28-27-15,0-1 16,0 28 0,0-27-16,28 27 15,-28-28-15,0 28 16,0-27-1,0 0 1,0 27-16,28-28 16,-28 28-1,0-27-15,29 27 16,-29-27-16,0 27 15,0-29-15,28 29 16,-28-27-16,0-1 16,0 28-1,0-27-15,28 27 16,-28-27-16,28-1 15,-28 1 1,0 27 0,0-27-16,29-1 15,-29 28-15,0 0 16,28 0-16,-28-27 15,0 27-15,29-28 16,-29 28-16,0 0 16,27-27-16,-27 0 15,29 27-15,-29-28 16,0 28-16,29-27 15,-1 27 1,-28-27 0,0-1-16,27 28 15,-27-27-15,0 27 16,29 0-16,-29-28 15,29 28-15,-29-27 16,0 27-16,0-27 16,28 27-16,-28 0 15,0-28-15,29 28 16,-29-27-16,0 27 15,0-27-15,27 27 16,-27-28 0,29 28-1,-29-27-15,0-1 16,0 28-16,28-27 15,-28 27-15,0 0 16,29-27-16,-29-1 16,0 28-1,27-27 1,-27 27-1,29-27 1,-29 27 0,0-28-16,0 1 15,28 27 1,-28-29-1,0 29 1,0 0 0,29 0-16,-29-27 15,27 0 16,-27 27-15,0 0 15,29-28-15,-29 28-1,0-27 17,28 27-17,-28 0 1,0-27-16,0 27 15,0-28 17,29 28-17,-29 0 1,28 0 15,-28-27-15,0 27 15,28 0-31,-28 0 15,28-28 1,1 28 0,-29-27-16,0 27 31,28 0 0,-28 0-15,28 0-1,-28 0 48,28-27-48,-28 27 734,0 0-718,-28 0-31,28 0 16,-28 0 0,28 0-16,-28 0 15,-1 0 1,29 0-1,-28 0 1,28 0 15,-28 0 0,0 0-15,28 0 0,-29 0 15,29 0-16,-28 0 1,28 0 0,-29 0-1,2 0 1,27 0 31,-29 0-32,29 0 1</inkml:trace>
  <inkml:trace contextRef="#ctx0" brushRef="#br0" timeOffset="9">16578 8512 0,'0'0'31,"0"0"-15,-29 0-16,29 0 15,0 0 1,-28 27-16,28 0 15,0-27 1,-28 28 0,28-28-1,0 27-15,0-27 16,0 27 15,0 2-15,0-29-1,0 27 16,0-27-31,-28 28 16,28-1 15,0-27 0,0 27 1,0-27-1,0 28-16,0-28 1,0 0 0,0 27 30</inkml:trace>
  <inkml:trace contextRef="#ctx0" brushRef="#br0" timeOffset="10">18981 8484 0</inkml:trace>
  <inkml:trace contextRef="#ctx0" brushRef="#br0" timeOffset="11">18954 8402 0,'27'0'78,"-27"0"-63,29 0 1,-29 0 0,0 27-16,0-27 15,28 0 1,-28 28-16,0-1 15,0-27-15,0 0 16,0 28-16,29-28 16,-29 27-1,27 0-15,-27 1 16,29-28-1,-29 27-15,0 0 16,0-27-16,28 0 16,-28 29-16,0-29 15,0 27 1,29-27-16,-2 28 15,-27-1 1,0-27 0,0 27-16,29-27 15,-29 0 1,0 28-16,28-1 15,1-27 1,-29 27-16,0-27 16,0 0-16,28 28 15,-28-28-15,0 55 16,28-55-1,0 54-15,-28-54 16,0 28-16,0-1 16,29 0-16,-29 1 15,0-28-15,28 55 16,-28-55-16,28 54 15,-28-54-15,0 28 16,0-1-16,28 0 16,-28 1-16,29-1 15,-29 55-15,28-54 16,0 26-16,-28 1 15,28-26-15,1-2 16,-1 28 0,-28-55-16,0 27 15,0 0-15,29 1 16,-29-1-16,0 1 15,27-28-15,-27 27 16,29 0-16,-29 1 16,0-1-16,0 1 15,28-1-15,1 55 16,-29-55-16,27 28 15,2-55-15,-29 28 16,0-1-16,0 0 16,28-27-1,-28 28-15,0-28 16,0 27-16,29 0 15,-29 1-15,27-1 16,-27 1-16,0-1 16,29-27-16,-29 0 15,0 27 1,0 1 15,0-28-15,29 27-1,-29-27-15,28 56 16,-28-56 15,0 26-15,29-26-1,-29 29 1,0-29-1,27 27 17,-27 0-17,0-27-15,0 28 16,29-28-16,-29 0 15,0 27 1,28-27-16,-28 27 16,0-27-1,0 28-15,0-28 16,0 0-16,0 27 15,29-27 1,-29 28 0,0-1-1,0-27-15,0 0 16,0 27-1,27-27-15,-27 0 16,0 28 31,0-1-32,29-27-15,-29 0 16,0 27 0,0-27-1,0 0-15,0 28 47,0-28-47,28 0 31,-28 27-31,0 1 47,0-28-16,0 27-31,0-27 16,29 27 15,-29 1-15,0-28-1,0 27 1,0-27-1,28 28 1,-28-28 0,28 0-1,-28 27-15,0 0 16,0-27-1,0 0 1,0 28 15,28-28-15,-28 27-1,0-27 17,29 27-32,-29-27 15,28 0 1,-28 28-16,0-28 15,0 27 1,28-27-16,-28 0 16,0 28-16,28-1 15,-28-27 1,0 0-16,0 27 15,29-27 1,-1 0 0,-28 28-1,0-28 1,0 27-16,0-27 31,28 0-31,-28 27 31,0-27 0,0 0-31,0 29 16,28-29 0,-28 0-16,29 27 31,-29 1-16,0-28 1,0 0-16,28 27 16,-28-27-1,0 27 1,0-27-16,0 28 15,0-1 1,29-27-16,-29 0 16,0 27-1,0 1 1,0-28-1,27 27 1,-27-27 0,0 28 15,0-28-16,29 0-15,-29 27 16,0 0 0,0-27-1,0 28 1,0-28-1,0 27 1,0-27 0,0 27-1,0 1 1,28-28-1,-28 27 1,0-27 15,0 28-15,0-1 15,0-27 172</inkml:trace>
  <inkml:trace contextRef="#ctx0" brushRef="#br0" timeOffset="12">20819 12075 0,'0'0'16,"0"0"-1,29 0-15,-29-28 16,28 28 0,-28-27-16,0-1 15,29 28 1,-29-27-16,27 27 15,-27-27-15,0 27 16,0-28-16,0 1 16,0 0-16,0-1 15,0 28-15,0-27 16,0 27-16,29 0 15,-29-28 17</inkml:trace>
  <inkml:trace contextRef="#ctx0" brushRef="#br0" timeOffset="13">20763 12102 0,'0'0'15,"-28"0"48,28 0-63,-29 0 15,29 0-15,-27 0 16,27 0-16,-29-27 16,29 27-1,-28 0-15,-1 0 16,29 0-1,0-28-15,-28 28 16,28 0 0,-28 0 15,0 0-31,28-27 15,0-1 1,-29 28 78,29 0-79</inkml:trace>
  <inkml:trace contextRef="#ctx0" brushRef="#br1" timeOffset="14">20735 12705 0,'-29'0'140,"29"0"-109,-27 0-15,27 0-1,0 0 17,-29 0-17,1 0 16,28-27-15,0 27 31,0 0-16,-29 0-15,29 0 15,0-27 16,-28 27-16,28 0-31,0 0 31,-28-28 0,0 1 0,28 27-15,0 0 0,-29 0 15,29-28 16,0 28-47,-28 0 31,28 0-31,-28-27 15,28 27 17,0 0-1,-28 0-31,28 0 15,0-27 1,-29 27-16,29-29 16,0 29-1,0 0 1,-28 0-16,0-27 31,28 27-31,-28 0 31,28-28-15,0 28-16,0-27 31,-29 27-31,1 0 16,28 0-1,0-27 1,-29 27-16,29 0 15,0 0-15,-27 0 16,27-28-16,0 28 16,-29-27-1,29 0 1,-28 27-16,28 0 15,0 0 1,0-28-16,-29 28 16,29-55-1,-27 55 1,27-27-16,-29 27 15,29 0-15,0-27 16,0 27-16,0-28 16,-28 28-1,28-27 1,0 27-1,-29 0-15,29-27 16,-29 27 0,29-28-16,0 28 15,0-27 1,-27 27-1,27 0-15,0-28 16,0 28 0,0-27-1,0 0-15,-29 27 16,29 0-16,0-28 15,0 28 1,-28-27 0,28 27-1,-29 0-15,29-27 16,0-1-1,0 28-15,0 0 16,0-27-16,0 27 16,-27 0-16,27-28 15,0 1 1,0 27-16,0-27 15,0 27-15,-29-28 16,29 28 0,0-27-1,0 0-15,0 27 16,-28-28-16,28 28 15,0-27-15,-29 27 16,29-29-16,0 2 16,0 27-16,-27-27 15,27 27-15,0-28 16,0 1-16,0 27 15,-29-27 1,1-1-16,28 1 16,0-1-1,-29 1-15,29 0 16,0 27-16,0-28 15,0 1-15,-28 27 16,28-27-16,-28 27 16,28-28-16,0 28 15,0-27 1,0-1-16,-28 28 15,28-27-15,0 27 16,0-27-16,0-1 16,-29 28-16,29 0 15,0-27-15,-28-1 16,28 1-1,0 27-15,0-27 16,-28 27-16,28-28 16,0 28-1,-28-27-15,28 0 16,0 27-16,0-28 15,0 1-15,-29-1 16,29 28-16,-28-27 16,28 0-1,0 27-15,0-28 16,0 28-16,0-27 15,-28 27-15,28-27 16,0-2-16,0 29 16,-28-26-1,-1-3 1,29 2-16,0 27 15,0-27 1,0 27-16,-28-28 16,28 1-1,0 27 1,0-27-16,-29-1 15,29 1 1,-27 27 0,27-28-1,0 28-15,0-27 16,0 27-1,-29-27-15,29-1 16,0 28 0,0-27-16,0 27 15,-28 0-15,28-27 16,0-1-16,0 28 15,0-27 1,-29 27-16,29-28 16,-27 28-1,27-27 1,0 0-1,0 27 1,0-28-16,-29 28 16,29-27-16,0 27 15,0-27 1,0-1-1,0 28 1,-28-27 0,28 27-1,0-28 1,0 1-1,0 27-15,0-27 16,-29 27 15,29-28-15,0 28-16,0-27 15,0-1 1,0 28-16,0-27 31,0 27 0,0-27-15,0-1 0,0 28-1,0-27 1,-27 27 15,27-27 0,0 27 0,0-29-15,0 2 0,0 27-1,0-28 32,0 28-31,0-27 30,0 0-14,0 27-17,-29-28 16,29 28 16,0-27-16,0 27 1,0-27-17,-28 27 32,28-28-47,0 28 109,0-27-62,-29 27-47,29 0 250,-28 0-250,28 0 15,-28 0 1,28 0-16,-28 0 15,28 27-15,0-27 16,-29 28-16,29-28 16,0 0-1,0 27 1,-29-27-1,29 0 1,0 27 0,-27-27-1,27 28 1,-28-28-1,28 27-15,0-27 16,0 0-16,0 27 16,-29-27 15,29 28-16,0-1 17,0-27-17,0 0 1</inkml:trace>
  <inkml:trace contextRef="#ctx0" brushRef="#br1" timeOffset="15">18954 9334 0,'0'0'78,"27"0"-63,-27 0 1,29 0-16,-29 0 15,28 0-15,-28 0 16,29 0-16,-2 0 16,-27 0-1,29 0-15,-29 27 16,0-27-16,28 0 15,1 0 1,-29 0 0,0 0 30,27 28-14,-27-28-17,29 0 1,-29 0 15,28 0 0,1 0-15,-29 27-16,0-27 15</inkml:trace>
  <inkml:trace contextRef="#ctx0" brushRef="#br1" timeOffset="16">16691 8868 0,'-29'0'109,"29"0"-93,0 28-1,-28-28-15,28 0 16,-28 27-16,28 1 16,0-28-16,0 0 15,-28 27-15,28-27 16,-29 27-1,29-27 1,0 0 0,-28 28-1,28-1-15,0-27 16,0 27-1,0-27-15,0 28 16,-28-1-16,28-27 16,-28 0-1,28 28-15,0-28 16,0 27-1,0-27 1,0 0-16,0 27 16,0 1-1,-29-28 1,29 27-1,0-27-15,0 27 16,0 1 0,0-28-16,0 27 15,0-27 1,0 0-16,0 28 15,-28-28 1,28 27 0,0 0-1,0-27 1,0 28-1,0-28-15,0 27 16,0-27 0,0 27-16,0 1 15,0-28-15,-29 27 16,29-27-16,0 29 15,0-2-15,0 0 16,-27-27-16,27 0 16,0 28-16,0-1 15,0-27-15,0 27 16,0 1-16,0-1 15,0 1-15,0-1 16,-29 0-16,29 1 16,0-28-16,0 27 15,0 1-15,0-28 16,0 27-16,0-27 15,0 27-15,0 1 16,0-28 0,0 27-16,-28-27 15,28 27-15,0-27 16,-29 28-1,29-1-15,0-27 16,0 28 0,-27-28-1,27 0-15,0 54 16,0-54-1,0 28 1,0-28-16,0 27 16,0 0-1,-29-27-15,29 28 16,0-28-16,0 27 15,0-27 1,0 28 0,0-1-1,-28-27-15,28 27 16,0-27-16,-29 28 15,29-28-15,0 27 16,0-27 0,-27 27-16,27-27 15,0 55 1,0-55-1,0 0-15,0 29 16,-29-29-16,29 27 16,0-27-16,-28 27 15,28 1-15,0-28 16,0 27-1,0-27-15,-29 27 16,29 1-16,0-28 16,0 27-16,0-27 15,-29 28-15,29-28 16,0 27-16,0 0 15,-27-27-15,27 28 16,-28-1-16,28 0 16,0-27-16,0 28 15,-29-28 1,29 27-1,0 1-15,0-28 16,0 27 0,-29-27-1,29 27 1,-27-27-1,27 28-15,0-1 16,0 1-16,-29-28 16,29 27-16,0 0 15,0 1 1,-28-28-1,28 0-15,0 27 16,-29 0-16,29 1 16,0-28-16,0 27 15,-28 1-15,28-1 16,-28-27-16,28 27 15,0 1-15,-28-28 16,28 27-16,-29 0 16,29 2-16,0-29 15,0 27-15,-28 1 16,28-1-16,0-27 15,0 27-15,0-27 16,-28 28 0,0-1-16,28-27 15,0 27-15,0-27 16,-29 0-1,29 28-15,0-28 16,-28 0 0,28 27-16,0 1 15,-28-28 1,28 27-16,-28-27 15,28 27-15,0 1 32,0-28-32,-29 27 15,29-27 1,0 27-16,-28-27 15,28 0-15,0 28 16,-29-28-16,29 27 16,0-27-16,0 28 15,0-28 1,0 27-16,-27 0 15,27-27-15,0 28 16,0-28-16,-29 0 16,29 27-16,0-27 15,0 0 1,0 27-1,0 1-15,-28-1 16,28-27-16,0 0 16,0 28-16,0-1 15,-29 0 1,29-27-1,0 28-15,0-1 16,0 0-16,-27-27 16,27 28-1,-29-1 16,29-27 1,0 29-32,0-29 62,0 0-46,-28 27-1,28-27 32,0 0-31,-29 27-16,29 1 15,0-28-15,-27 0 16,27 27-1,-29-27 1,29 28 0,0-28-1,0 27 1,-28-27-16,28 0 15,0 0 1,0 27-16,0-27 16,-29 0-1,29 28-15,-28-28 16,28 27 15,0 0 0,-28-27-15,28 0 15,0 0 0,-28 0 0,28 0-15,0 28 93,-29-28-93,1 0 124,28 0 63,0 0-172,0-28 0,0 1-15,0 27-16,0-27 16,0 27 46,0-28-46,0 28-1,0-27 1,0 0-1,0 27-15,0-28 16,0 28 78,0-27 15,0-1-62,0 28-32,0-27 1,0 27-1,0-27 126,0 27 30</inkml:trace>
  <inkml:trace contextRef="#ctx0" brushRef="#br1" timeOffset="17">14994 12842 0,'0'28'62,"0"-28"-46,0 0-1,28 0 1,-28 27-1,28-27-15,-28 0 32,29 0-32,-29 0 15,28 0-15,-28 0 31,29 27-31,-29-27 16,27 0-16,2 0 16,-29 0-1,28 0 1,-28 0-1,29 0 1,-29 0-16,27 0 16,2 0-1</inkml:trace>
  <inkml:trace contextRef="#ctx0" brushRef="#br1" timeOffset="18">13156 12733 0,'0'0'125,"0"0"-109,-29 0 30,29 0-46,-13 0 16</inkml:trace>
  <inkml:trace contextRef="#ctx0" brushRef="#br1" timeOffset="19">9111 12705 0,'0'0'16,"0"0"-16,0 0 16,0 0-16,0 0 15,0 0-15,0 0 31,0 0-15,0 0-16,0 0 16,0 0-1,0 0 1,0 0-16,0 0 15,0 0 1,0 0 0,0 0-1,0 0 1,0 0-1,0 0-15,0 0 16,0 0-16,-28 0 31,28 0-15,0 0-16,-28 0 62,28 0 63,-17 0-78</inkml:trace>
  <inkml:trace contextRef="#ctx0" brushRef="#br1" timeOffset="20">4220 10705 3104,'-2'0'47,"2"0"-31,-28 0 15,28 0-16,0 0-15,-27 0 32,-2 0-17,29 0-15,-29 0 16,29 0-1,-28 0 1,28 0 15,-27 27 16,-2-27 31,29 0-47,-29 0 0,29 0-15,-28 0-16,-1 0 109,29 0-31,-27 0-62,27 0-1,0 0 1,-29 0 140,29 0-109,0 27-47,-28-27 62,-1 0-46,29 0-1,0 0 1,0 28 0,-27-28 62,27 0-63,0 0 79</inkml:trace>
  <inkml:trace contextRef="#ctx0" brushRef="#br1" timeOffset="21">4105 10787 0,'0'0'15,"0"0"-15,29 0 16,-29 0-16,29 27 16,-2 1-1,-27-28-15,28 27 16,-28-27 0,0 0-16,2 0 15</inkml:trace>
  <inkml:trace contextRef="#ctx0" brushRef="#br1" timeOffset="22">4134 10677 0,'0'0'62,"29"0"-46,-29-27-1,27 27 1,1 0-16,-26-2 16</inkml:trace>
  <inkml:trace contextRef="#ctx0" brushRef="#br1" timeOffset="23">1589 11334 0,'-28'0'47,"28"0"-16,-29 0-15,29 0-1,-29 0-15,1 0 16,28 0-16,-27 0 16,-2 0-16,0-27 15,1 27-15,28 0 16,-28-27-16,0 27 15,28 0-15,-29 0 16,29 0-16,-56 0 16,56 0-16,-28 0 15,-1 0-15,1 0 16,28 0-1,-29 0 1,29 0 0,-27 0-16,-2 0 15,29 0-15,-28 0 16,28 0-16,-29 0 15,29 0 1,-27 0-16,-2 0 16,29 0-16,-28 0 15,-1 0 1,2 0-16,27 0 15,-29 0-15,29 0 16,-28 0-16,-1 0 16,29 0-1,-28 0 1,28 0-16,-56 0 15,56 0-15,-29 0 16,1 0-16,28 0 16,-28 0-16,0 0 15,28-28 1,-29 28-1,29 0-15,-28 0 16,0 0-16,28 0 16,-28 0-16,28 0 15,-29 0 32,29 0-16,-28 0 16,-1 0-31,29 0 233,0 0-233,29-27-1,-1 27-15,1 0 16,-1-27-16,-28 27 16,56 0-16,-56-28 15,29 28-15,-29 0 16,28 0-1,0 0-15,0 0 16,-28-27-16,0 27 16,29 0-16,-29-28 15,0 28 1,56 0 46,-56 0-31,28 0 63</inkml:trace>
  <inkml:trace contextRef="#ctx0" brushRef="#br1" timeOffset="24">429 11307 0,'0'0'32,"0"27"-17,29 1 1,-1-28-1,-28 27 1,28-27-16,-28 0 16,0 0-16,28 28 15,1-28-15,-29 0 16,0 27-16,28 0 15,0-27-15,0 28 16,-28-28 0,29 27-1,-29 0 1,28-27-16,-28 29 15,28-29 1,0 27 0,-28-27-1,29 28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36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8.17427" units="1/cm"/>
          <inkml:channelProperty channel="Y" name="resolution" value="39.8524" units="1/cm"/>
          <inkml:channelProperty channel="T" name="resolution" value="1" units="1/dev"/>
        </inkml:channelProperties>
      </inkml:inkSource>
      <inkml:timestamp xml:id="ts0" timeString="2017-10-26T05:42:37.693"/>
    </inkml:context>
    <inkml:brush xml:id="br0">
      <inkml:brushProperty name="width" value="0.15875" units="cm"/>
      <inkml:brushProperty name="height" value="0.15875" units="cm"/>
      <inkml:brushProperty name="color" value="#FFC000"/>
      <inkml:brushProperty name="fitToCurve" value="1"/>
    </inkml:brush>
  </inkml:definitions>
  <inkml:trace contextRef="#ctx0" brushRef="#br0">0 0 0,'0'0'94,"0"0"-94,0 0 15,0 0-15,41 38 16,-41-38-16,0 0 16,40 38-16,0-1 15,1-37-15,-1 39 16,-40-39-16,40 38 15,0-38-15,-40 38 16,41-38-16,-1 0 16,-40 38-16,0 1 15,80-39-15,-80 0 16,0 37-16,41-37 15,-41 0 1,40 0-16,-40 38 16,40-38-16,-40 39 15,0-39-15,81 0 16,-81 38-16,0-38 15,40 0-15,-40 0 16,40 0 0,-40 0-16,0 38 15,41-38-15,-1 0 16,-40 0-1,0 0-15,40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36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8.17427" units="1/cm"/>
          <inkml:channelProperty channel="Y" name="resolution" value="39.8524" units="1/cm"/>
          <inkml:channelProperty channel="T" name="resolution" value="1" units="1/dev"/>
        </inkml:channelProperties>
      </inkml:inkSource>
      <inkml:timestamp xml:id="ts0" timeString="2017-10-26T05:42:37.68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36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8.17427" units="1/cm"/>
          <inkml:channelProperty channel="Y" name="resolution" value="39.8524" units="1/cm"/>
          <inkml:channelProperty channel="T" name="resolution" value="1" units="1/dev"/>
        </inkml:channelProperties>
      </inkml:inkSource>
      <inkml:timestamp xml:id="ts0" timeString="2017-10-26T05:42:37.68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36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8.17427" units="1/cm"/>
          <inkml:channelProperty channel="Y" name="resolution" value="39.8524" units="1/cm"/>
          <inkml:channelProperty channel="T" name="resolution" value="1" units="1/dev"/>
        </inkml:channelProperties>
      </inkml:inkSource>
      <inkml:timestamp xml:id="ts0" timeString="2017-10-26T05:42:37.68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0,'0'37'125,"0"1"-94,0-38-15,0 36-1,0-36-15,0 37 16,40 1-16,-40-38 16,0 36-16,39-36 15,0 0-15,-39 37 16,0-37-16,0 38 15,40-1-15,-40-37 16,0 36-16,38-36 16,1 0-16,-39 38 15,0-1-15,39-37 16,-39 0-16,0 37 15,0-37 1,40 0-16,-40 37 16,0 0-16,0-37 15,78 37-15,-78-37 16,0 38-1,39-38-15,0 36 16,-39 1 0,0-37-16,39 0 15,-39 75-15,0-75 16,0 0-16,40 36 15,-40-36-15,0 0 16,39 37-16,-39 1 16,39-38-1,-39 37-15,0-37 16,40 36-16,-40 2 15,38-1-15,1-1 16,-39-36-16,40 38 16,-1-38-16,-39 37 15,0-37-15,39 0 16,-39 74-16,0-74 15,40 0 1,-40 37-16,0-37 16,39 37-16,-39 1 15,38-38-15,-38 0 16,0 36-16,0-36 15,40 0-15,-40 37 16,0 1-16,39-38 16,0 37-1,-39-1-15,0 2 16,79-38-16,-79 37 15,0-37-15,38 0 16,-38 74-16,0-74 16,0 0-16,40 37 15,-40-37 1,0 37-16,39 1 15,0-38-15,-39 36 16,40-36-16,-40 37 16,0-37-16,0 38 15,78-38-15,-78 37 16,0-37-16,0 36 15,40-36 1,-40 38-16,0-1 16,0-37-16,38 36 15,-38-36-15,39 37 16,-39-37-16,0 0 15,40 38-15,-40-1 16,0-37-16,39 0 16,0 36-16,-39-36 15,0 0 1,0 38-16,39-1 15,-39-37-15,0 37 16,0-37 0,39 37-16,-39-37 15,0 0-15,39 37 16,-39 0-1,39-37-15,-39 0 16,0 0-16,0 38 16,40-38-16,-40 0 15,0 36-15,0 1 16,39-37-16,-39 0 15,0 38 1,39-38-16,-39 0 16,0 0-1,0 37 1,40-37-16,-40 36 15,0 2 1,38-38 0,-38 0-1,0 37 1,39-37-1,-39 0-15,0 37 16,40-37-16,-40 37 16,0-37-16,0 0 15,39 37 1,-39-37-1,0 0 1,0 37-16,39-37 16,-39 0-16,0 38 15,40-38-15,-40 36 47,0-36-31,0 0-16,39 0 15,-39 37 1,0-37-1,0 0 17,0 38-17,38-38 1,-38 36-1,0-36-15,0 0 32,40 0-1,-40 37 31,39-37-15,-39 0 0,0 38-16,0-38-15,0 0 140,0 37-141,39-37 1,-39 36-16,0 2 15,0-38 1,0 37 0,40-37 30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36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8.17427" units="1/cm"/>
          <inkml:channelProperty channel="Y" name="resolution" value="39.8524" units="1/cm"/>
          <inkml:channelProperty channel="T" name="resolution" value="1" units="1/dev"/>
        </inkml:channelProperties>
      </inkml:inkSource>
      <inkml:timestamp xml:id="ts0" timeString="2017-10-26T05:42:37.688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fitToCurve" value="1"/>
    </inkml:brush>
  </inkml:definitions>
  <inkml:trace contextRef="#ctx0" brushRef="#br0">0 0 0,'0'0'124,"0"0"-92,0 0-17,0 0 1,0 29-16,0 0 15,0-29 1,0 0 0,0 28-16,0-28 15,40 0 1,-40 31-16,0-3 15,0 1 1,0-29 0,39 0-1,-39 29-15,0-29 16,0 29-16,0-1 15,41-28 1,-41 30 0,39-30-16,-39 0 15,0 0-15,0 29 16,0 0-1,40-29-15,-40 0 16,0 0-16,0 29 16,40-29-16,-40 0 15,0 0 1,0 29-1,40-29 1,-40 0 0,38 0-1,-38 28-15,0-28 31,0 30-31,40-30 32,-40 0-1,40 0-16,-40 28-15,40-28 32,-40 0-17,0 30 1,39-30-1,-39 29-15,0-29 16,41 0 0,-41 29 15,0-29-31,0 0 15,39 28 1,1-28 0,-40 0-16,0 0 31,0 29-31,40-29 31,-40 29-31,0-29 31,40 0-31,-40 28 16,39-28-16,-39 0 15,0 30 1,0-30 0,0 29-1,41-29 1,-41 0-16,0 29 15,0-29-15,0 0 16,40 28 0,-40-28 15,0 0-31,0 30 15,38-30 1,-38 28 0,42-28-16,-42 29 15,0-29 1,0 0-16,0 30 15,38-30 1,-38 29 0,40-29-1,-40 28 1,0-28-16,0 0 15,0 30-15,40-30 16,-40 0-16,40 0 16,-40 28-1,0 1-15,0-29 16,39 0-16,-39 29 15,0-29-15,41 0 16,-41 30 0,39-30-16,-39 28 15,0-28 1,0 30-16,40-30 15,-40 28-15,0-28 16,40 29-16,-40-29 16,0 29-16,40-29 15,-40 29-15,39-29 16,-39 0-16,0 28 15,0 2-15,41-30 16,-41 0-16,0 29 16,38-29-1,-38 29-15,40-29 16,-40 29-16,0-29 15,0 0-15,42 0 16,-42 28-16,0-28 16,0 29-16,38-29 15,-38 0-15,0 59 16,40-59-16,-40 0 15,40 0-15,-40 28 16,0-28-16,0 30 16,40-30-16,-40 28 15,0-28-15,0 0 16,39 29-16,-39-29 15,41 0-15,-41 28 16,0-28 0,0 30-1,39-30 1,-39 0-16,0 29 15,40-29 1,-40 29 0,0-29-1,0 29-15,39-29 16,-39 0-16,41 0 15,-41 29 1,0-29-16,39 28 16,-39-28-16,0 30 15,0-30-15,0 28 16,39-28-1,-39 0 1,40 30-16,-40-30 16,0 0-1,40 29-15,-40 0 31,0-29-31,39 28 32,-39-28-17,0 0-15,0 29 16,41-29-16,-1 29 31,-40 0-15,0-29-1,39 30 1,-39-2-1,0-28-15,0 0 16,41 0-16,-41 29 16,39-29-16,-39 29 15,0-29 1,0 0-16,40 0 15,-40 29 1,0-1-16,0-28 16,40 0-16,-40 30 15,40-30-15,-40 0 16,0 29-16,0-29 15,0 29 1,39-29 0,-39 0-1,0 0-15,0 29 16,0-29-16,41 0 15,-41 29-15,0-29 16,0 0 0,39 28 15,-39 2-16,0-30 17,39 0 30,-39 28 32,0-28-32,0 0-15,40 0 0,-40 30 374,0-30-421,0 29 31,40-29 0,-40 29-15,39-29-1,-39 0-15,0 28 78,0-28-46,0 0 280,0 0-297,0 0-15,0-28 16,0-1-16,0 29 15,0-29-15,0-1 16,0 30-16,0-28 16,0-2-16,0 30 15,0-57 1,0 57-16,0-29 15,0 0-15,41 0 16,-41 29-16,0-30 16,0 2-1,0 28-15,0-29 16,0 0-1,0 0-15,0 29 16,0-28 15,0-2 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36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8.17427" units="1/cm"/>
          <inkml:channelProperty channel="Y" name="resolution" value="39.8524" units="1/cm"/>
          <inkml:channelProperty channel="T" name="resolution" value="1" units="1/dev"/>
        </inkml:channelProperties>
      </inkml:inkSource>
      <inkml:timestamp xml:id="ts0" timeString="2017-10-26T05:42:37.689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fitToCurve" value="1"/>
    </inkml:brush>
  </inkml:definitions>
  <inkml:trace contextRef="#ctx0" brushRef="#br0">744 74 0,'-39'0'78,"-1"0"-62,40 0 0,-39 0-1,39 0 1,-38 0-16,-2 0 15,40 0 1,-39 0 0,39 0-1,-39 0-15,39 0 16,-40 0-16,1 0 15,39 0 1,-38 0 0,38 0-1,-40 0 1,40 0-1,-39 0-15,39 0 16,-39 0 0,39 0 15,-40 0-16,40 0-15,-39 0 47,39-38 62,-38 38-77,38 0 14,0-36-30,-40 36 15,40 0 16,-39 0-31,39 0-16,-39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36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8.17427" units="1/cm"/>
          <inkml:channelProperty channel="Y" name="resolution" value="39.8524" units="1/cm"/>
          <inkml:channelProperty channel="T" name="resolution" value="1" units="1/dev"/>
        </inkml:channelProperties>
      </inkml:inkSource>
      <inkml:timestamp xml:id="ts0" timeString="2017-10-26T05:42:37.690"/>
    </inkml:context>
    <inkml:brush xml:id="br0">
      <inkml:brushProperty name="width" value="0.15875" units="cm"/>
      <inkml:brushProperty name="height" value="0.15875" units="cm"/>
      <inkml:brushProperty name="color" value="#FFC000"/>
      <inkml:brushProperty name="fitToCurve" value="1"/>
    </inkml:brush>
  </inkml:definitions>
  <inkml:trace contextRef="#ctx0" brushRef="#br0">1853 495 0,'0'0'32,"-41"0"-1,1 0 0,40 0-15,-40 0-1,40 0 1,-41 0-16,1 0 15,40 0-15,-40 0 16,0 0-16,-1 0 16,-39 0-16,39 0 15,1 0-15,0 0 16,0 0-16,-1 0 15,41 0-15,-40 0 16,40 0-16,-40 0 16,0 0-16,40 0 15,-41 0-15,1 0 16,0 0-16,40 0 15,-41 0-15,41 0 16,-40 0-16,0 0 16,0 0-1,-1 0 1,1 0-1,40 0-15,-40 0 16,40 0 0,-41 0-16,41 0 15,-40 0 1,0 0-1,40 0-15,-40 0 32,40 0-32,0 0 15,-41 0 16,1 0-15,40 0 0,0-38-1,-40 38-15,40 0 16,-40 0 15,40 0-31,-41 0 16,1 0 15,40 0 0,-40 0 172,40 0-188,-41 0 1,1 0 0,40 0-16,-40 0 31,40 0 140,-40 0-124,40 0-31,-41 0 15,1 0 16,40 0 0,0 0 15,-40 0-62,40 0 31,0 0 234,0 0-265,0 0 32,0 0-17,0-38 1,40 38-1,-40 0-15,40 0 16,-40-38-16,0 38 16,41 0-16,-41 0 31,0-38-31,40 38 15,-40-38 1,40 38 0,0 0-16,-40-38 15,41 38 1,-41 0-1,0-39-15,40 39 16,-40 0 0,40 0-16,-40 0 31,0-38-31,41 38 15,-41-38 1,0 38-16,40 0 16,-40 0-16,0 0 15,0-37 1,40 37-16,0 0 15,-40-39 1,41 39-16,-41-38 16,0 38-1,0 0 1,40 0-1,0 0 1,-40-38 0,0 38-16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36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8.17427" units="1/cm"/>
          <inkml:channelProperty channel="Y" name="resolution" value="39.8524" units="1/cm"/>
          <inkml:channelProperty channel="T" name="resolution" value="1" units="1/dev"/>
        </inkml:channelProperties>
      </inkml:inkSource>
      <inkml:timestamp xml:id="ts0" timeString="2017-10-26T05:42:37.691"/>
    </inkml:context>
    <inkml:brush xml:id="br0">
      <inkml:brushProperty name="width" value="0.15875" units="cm"/>
      <inkml:brushProperty name="height" value="0.15875" units="cm"/>
      <inkml:brushProperty name="color" value="#FFC000"/>
      <inkml:brushProperty name="fitToCurve" value="1"/>
    </inkml:brush>
  </inkml:definitions>
  <inkml:trace contextRef="#ctx0" brushRef="#br0">0 0 0,'0'38'63,"0"-38"-48,0 39 1,0-39 0,0 0-16,40 0 15,-40 37-15,40-37 16,-40 38-16,40-38 15,-40 0-15,41 39 16,-41-39 0,0 0-16,40 0 15,-40 38 1,40-38-16,-40 0 15,0 38-15,41-38 16,-41 0-16,0 38 16,40-38-16,-40 0 15,0 0-15,40 0 16,0 0-16,-40 38 15,0-38-15,0 0 16,41 0 0,-41 38-16,0-38 31,0 38-31,40-38 15,-40 0 1,0 0 31,40 38-32,-40-38 1,40 0 0,-40 0 155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36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8.17427" units="1/cm"/>
          <inkml:channelProperty channel="Y" name="resolution" value="39.8524" units="1/cm"/>
          <inkml:channelProperty channel="T" name="resolution" value="1" units="1/dev"/>
        </inkml:channelProperties>
      </inkml:inkSource>
      <inkml:timestamp xml:id="ts0" timeString="2017-10-26T05:42:37.692"/>
    </inkml:context>
    <inkml:brush xml:id="br0">
      <inkml:brushProperty name="width" value="0.15875" units="cm"/>
      <inkml:brushProperty name="height" value="0.15875" units="cm"/>
      <inkml:brushProperty name="color" value="#FFC000"/>
      <inkml:brushProperty name="fitToCurve" value="1"/>
    </inkml:brush>
  </inkml:definitions>
  <inkml:trace contextRef="#ctx0" brushRef="#br0">4954 574 0,'0'0'46,"-40"0"-14,40 0-17,-81 0 1,81 0-1,-40 0-15,40 0 16,-40 0 0,-1 0-16,41 0 15,-40 0 1,40 0-16,-80 0 15,80 0-15,-41 0 16,-39 0-16,39 0 16,1 0-16,0 0 15,0 0-15,-1 0 16,41 0-16,-40 0 15,40 0-15,-81 0 16,41 0-16,0 0 16,0 0-16,-1 0 15,1 0-15,-40 0 16,39 0-16,1 0 15,-81 0-15,81 0 16,-41 0-16,41 0 16,-81 0-16,41 0 15,39 0-15,-39 0 16,40 0-16,-1 0 15,1 0-15,-41 0 16,41 0-16,0 0 16,0 0-16,40 0 15,-81 0 1,41 0-16,-1 0 15,-39 0-15,80 0 16,-40 0-16,40 0 16,-41 0-16,1 0 15,40 0-15,-40 0 16,0 0-16,-1 0 15,1 0-15,0 0 16,-1 0-16,-39 0 16,40 0-16,-1 0 15,1 0-15,0 0 16,-1 0-16,-39 0 15,-1 0-15,1 0 16,40 0-16,-81 0 16,80 0-16,1 0 15,0 0-15,-41 0 16,41 0-16,0 0 15,40 0-15,-41 0 16,1 0-16,0 0 16,40 0-16,-40 0 15,-1 0 1,1 0-16,0 0 15,0 0-15,-1 0 16,-39 0-16,39 0 16,1 0-16,40 0 15,-40 0-15,-41 0 16,81 0-16,-40 0 15,0 0-15,40 0 16,-41 0-16,1 0 16,0 0-16,40 0 15,-40 0-15,40 0 16,-41 0-1,41 0-15,-40 0 16,0 0 0,40 0 15,-40 0 0,40 0-15,-41 0-1,41 0 1,-40 0-1,0 0 17,40 0-17,-41 0-15,41 0 16,-40 0 15,0 0 219,40 0-219,0 0 702,0 0-717,40 0-16,-40-75 15,81 75 1,-81 0-16,40 0 15,-40-39 1,81 39-16,-81-38 16,40 38-16,-40-38 15,40 38 1,-40 0-16,40-39 15,1 39-15,-41 0 16,0-37-16,40 37 16,-40 0-1,40 0-15,0-76 16,-40 76-16,41 0 15,-41-39-15,40 39 16,0 0-16,-40-37 16,41 37-1,-41-38-15,0 38 16,40 0-1,-40-38 1,40 38-16,0 0 16,-40-39-16,41 39 31,-41 0 0,40-38-15,0 38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8116-89D0-4A1A-B311-571761715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86D63-50AC-4B5B-84B3-848F57131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68157-6BDF-42B8-8B07-AE067C91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ECC4-DF4A-448C-8813-2B1A8215E8EE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D9614-1ECA-45C1-9A78-6A9DFC849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14382-F3B1-439C-9929-5B3690BD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D468-0D1B-4E8F-858B-13BB6247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4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9328E-C10F-42A6-8955-D324F688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51C7D-D9A7-48B7-A1B1-81981A0E2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FA41E-E2CB-4AFB-B324-E7567A61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ECC4-DF4A-448C-8813-2B1A8215E8EE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9C661-C9D5-4576-8338-9241D52E5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4F33B-36E4-4D8A-9E87-D5566F9A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D468-0D1B-4E8F-858B-13BB6247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3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F3E0F-941B-4068-8780-F7014C317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E3000-A49B-4CE8-819B-A4E4EE098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F6881-BFE9-4616-A0F0-AB4D2B189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ECC4-DF4A-448C-8813-2B1A8215E8EE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F93A3-3959-4773-A747-242392A5A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55F55-092E-48D4-A186-E6B1753F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D468-0D1B-4E8F-858B-13BB6247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6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B535-018D-4BFA-B7EA-1D1F07F95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0EB02-C95E-4C7D-BBB4-D9FF7F21F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BE87C-2C02-4B96-96AB-A5E5CCE2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ECC4-DF4A-448C-8813-2B1A8215E8EE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5D4F8-FC87-4AE3-8F20-BDC33827C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2A88-7827-4F48-BAD3-324EE5863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D468-0D1B-4E8F-858B-13BB6247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7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E2C2E-D569-4806-9CC1-83B40D8B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F6D2B-A630-4EDA-A62C-3943F7AB7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7307D-F7A6-4216-A348-0161AC5A3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ECC4-DF4A-448C-8813-2B1A8215E8EE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DF2-79B1-40A6-894E-D3849551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A81FB-2B07-45BB-BDBC-0328B42B8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D468-0D1B-4E8F-858B-13BB6247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3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6FCF-1C68-4A20-98B3-218314439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1AE08-E237-41B9-8D5F-88D4CE5BF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FA893-591D-4DC5-9521-401018637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DB187-46EE-46AB-AA7E-962E763D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ECC4-DF4A-448C-8813-2B1A8215E8EE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93F06-ABEC-4928-B8F5-CA597AEF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E96D3-1A32-4090-8453-E26F1748B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D468-0D1B-4E8F-858B-13BB6247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6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6AED-DE5F-435F-A17B-6100FFBDE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FC61C-485D-4FF9-A590-1A8E08E4E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11E41-6E4C-4547-9809-2042C0730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61D19-697F-4485-A6FB-083F18297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50BBF-3A46-40E2-AA3C-20E710B7B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517BB-8C55-4077-AF18-117D158B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ECC4-DF4A-448C-8813-2B1A8215E8EE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FD408-0AED-44E9-8383-DB40AB87C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A46BFB-55B0-4AD4-839E-8AE4240FF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D468-0D1B-4E8F-858B-13BB6247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3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2B9A-7C67-4251-B4CA-7E044FBE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3346D5-E831-4D9A-BD37-A9CAEF3F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ECC4-DF4A-448C-8813-2B1A8215E8EE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5A592-7543-45C0-83F6-9F645804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D88FB-1442-4F36-9B2E-6721BC5E1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D468-0D1B-4E8F-858B-13BB6247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7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FBA673-6396-4D7B-BACB-7F328254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ECC4-DF4A-448C-8813-2B1A8215E8EE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715536-9BCA-40F7-AA64-7CE847AC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AB6C9-C06A-489E-966B-8DC0CD56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D468-0D1B-4E8F-858B-13BB6247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8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90435-E0DA-4D1F-A072-8BE7C2B6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558A7-D2CA-460C-A57E-F984C3AA9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E6D57-821C-4E45-BE01-A5CFEA9EC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7D806-67D5-4CEE-8D85-BA633B7A4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ECC4-DF4A-448C-8813-2B1A8215E8EE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88DD3-132A-417F-B9CD-E17FA1C4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A1D5B-A02C-4051-9842-2049845F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D468-0D1B-4E8F-858B-13BB6247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7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21F4E-EA8D-4745-8ADB-416C24A28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81FB40-257C-4CBB-B1DD-E5B64CF86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667FB-AD90-404D-AECE-D98869422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74674-C2E2-4AC9-BBC5-218449624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ECC4-DF4A-448C-8813-2B1A8215E8EE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D7D6D-E76E-4297-8FA1-B8A477385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BF7B3-E1DF-4300-90C1-923ADBBD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D468-0D1B-4E8F-858B-13BB6247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853C79-89D9-42B5-BBDC-0F31C092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D0A78-1F11-4094-9686-C3FFD7ABE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4EB0-04B4-4024-BF74-388F5F827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EECC4-DF4A-448C-8813-2B1A8215E8EE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3D57C-ED89-4250-913D-F3A0FA3C7C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18BBA-2E93-44BF-AF61-855A391B8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6D468-0D1B-4E8F-858B-13BB6247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customXml" Target="../ink/ink4.xml"/><Relationship Id="rId18" Type="http://schemas.openxmlformats.org/officeDocument/2006/relationships/image" Target="../media/image11.emf"/><Relationship Id="rId26" Type="http://schemas.openxmlformats.org/officeDocument/2006/relationships/image" Target="../media/image15.emf"/><Relationship Id="rId3" Type="http://schemas.openxmlformats.org/officeDocument/2006/relationships/image" Target="../media/image2.emf"/><Relationship Id="rId21" Type="http://schemas.openxmlformats.org/officeDocument/2006/relationships/customXml" Target="../ink/ink8.xml"/><Relationship Id="rId7" Type="http://schemas.openxmlformats.org/officeDocument/2006/relationships/image" Target="../media/image6.emf"/><Relationship Id="rId12" Type="http://schemas.openxmlformats.org/officeDocument/2006/relationships/customXml" Target="../ink/ink3.xml"/><Relationship Id="rId17" Type="http://schemas.openxmlformats.org/officeDocument/2006/relationships/customXml" Target="../ink/ink6.xml"/><Relationship Id="rId25" Type="http://schemas.openxmlformats.org/officeDocument/2006/relationships/customXml" Target="../ink/ink10.xml"/><Relationship Id="rId2" Type="http://schemas.openxmlformats.org/officeDocument/2006/relationships/image" Target="../media/image1.emf"/><Relationship Id="rId16" Type="http://schemas.openxmlformats.org/officeDocument/2006/relationships/image" Target="../media/image10.emf"/><Relationship Id="rId20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8.emf"/><Relationship Id="rId24" Type="http://schemas.openxmlformats.org/officeDocument/2006/relationships/image" Target="../media/image14.emf"/><Relationship Id="rId5" Type="http://schemas.openxmlformats.org/officeDocument/2006/relationships/image" Target="../media/image4.emf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10" Type="http://schemas.openxmlformats.org/officeDocument/2006/relationships/customXml" Target="../ink/ink2.xml"/><Relationship Id="rId19" Type="http://schemas.openxmlformats.org/officeDocument/2006/relationships/customXml" Target="../ink/ink7.xml"/><Relationship Id="rId4" Type="http://schemas.openxmlformats.org/officeDocument/2006/relationships/image" Target="../media/image3.emf"/><Relationship Id="rId9" Type="http://schemas.openxmlformats.org/officeDocument/2006/relationships/image" Target="../media/image7.emf"/><Relationship Id="rId14" Type="http://schemas.openxmlformats.org/officeDocument/2006/relationships/image" Target="../media/image9.emf"/><Relationship Id="rId22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27F0D-4CF0-4ABC-A73A-7C0374AA1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Traffic before &amp;&amp; on FEE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F5B41-28E8-474F-A630-FF39E2B58B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ospf</a:t>
            </a:r>
            <a:r>
              <a:rPr lang="en-US" dirty="0"/>
              <a:t>, </a:t>
            </a:r>
            <a:r>
              <a:rPr lang="en-US" dirty="0" err="1"/>
              <a:t>bfd</a:t>
            </a:r>
            <a:r>
              <a:rPr lang="en-US" dirty="0"/>
              <a:t>, </a:t>
            </a:r>
            <a:r>
              <a:rPr lang="en-US" dirty="0" err="1"/>
              <a:t>ecmp</a:t>
            </a:r>
            <a:r>
              <a:rPr lang="en-US" dirty="0"/>
              <a:t>, bridge, namespace, iptables, </a:t>
            </a:r>
            <a:r>
              <a:rPr lang="en-US" dirty="0" err="1"/>
              <a:t>ip</a:t>
            </a:r>
            <a:r>
              <a:rPr lang="en-US" dirty="0"/>
              <a:t> route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87F18EA-36B1-48B6-B343-378A47E31F36}"/>
              </a:ext>
            </a:extLst>
          </p:cNvPr>
          <p:cNvSpPr txBox="1">
            <a:spLocks/>
          </p:cNvSpPr>
          <p:nvPr/>
        </p:nvSpPr>
        <p:spPr>
          <a:xfrm>
            <a:off x="5058228" y="5931580"/>
            <a:ext cx="9144000" cy="744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2017/11/14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801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223">
            <a:extLst>
              <a:ext uri="{FF2B5EF4-FFF2-40B4-BE49-F238E27FC236}">
                <a16:creationId xmlns:a16="http://schemas.microsoft.com/office/drawing/2014/main" id="{00776802-DDC8-4A22-90F9-92FC2A6575FF}"/>
              </a:ext>
            </a:extLst>
          </p:cNvPr>
          <p:cNvGrpSpPr/>
          <p:nvPr/>
        </p:nvGrpSpPr>
        <p:grpSpPr>
          <a:xfrm>
            <a:off x="945081" y="1032388"/>
            <a:ext cx="10248944" cy="5688446"/>
            <a:chOff x="1313791" y="877627"/>
            <a:chExt cx="8976957" cy="5268019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C41DC704-EBBA-4C42-AE5E-5E539A742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0494" y="5810519"/>
              <a:ext cx="130254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5" name="Group 9">
              <a:extLst>
                <a:ext uri="{FF2B5EF4-FFF2-40B4-BE49-F238E27FC236}">
                  <a16:creationId xmlns:a16="http://schemas.microsoft.com/office/drawing/2014/main" id="{9F531E10-C83F-4303-9B3A-2EE7CE2F5C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3298" y="1462563"/>
              <a:ext cx="6520867" cy="2014599"/>
              <a:chOff x="1248" y="1027"/>
              <a:chExt cx="4005" cy="1217"/>
            </a:xfrm>
          </p:grpSpPr>
          <p:sp>
            <p:nvSpPr>
              <p:cNvPr id="6" name="Rectangle 7">
                <a:extLst>
                  <a:ext uri="{FF2B5EF4-FFF2-40B4-BE49-F238E27FC236}">
                    <a16:creationId xmlns:a16="http://schemas.microsoft.com/office/drawing/2014/main" id="{3DFD43A9-DC0C-44C8-BBBB-43885C746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027"/>
                <a:ext cx="4005" cy="121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F8F0CC68-A821-4A0F-BC05-7556E7BB7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027"/>
                <a:ext cx="4005" cy="1217"/>
              </a:xfrm>
              <a:prstGeom prst="rect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12">
              <a:extLst>
                <a:ext uri="{FF2B5EF4-FFF2-40B4-BE49-F238E27FC236}">
                  <a16:creationId xmlns:a16="http://schemas.microsoft.com/office/drawing/2014/main" id="{54EE60E8-FFD9-4307-BC87-2ED07942F8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4950" y="2614708"/>
              <a:ext cx="6235934" cy="718435"/>
              <a:chOff x="1335" y="1723"/>
              <a:chExt cx="3830" cy="434"/>
            </a:xfrm>
          </p:grpSpPr>
          <p:sp>
            <p:nvSpPr>
              <p:cNvPr id="9" name="Rectangle 10">
                <a:extLst>
                  <a:ext uri="{FF2B5EF4-FFF2-40B4-BE49-F238E27FC236}">
                    <a16:creationId xmlns:a16="http://schemas.microsoft.com/office/drawing/2014/main" id="{1C4A1960-FCA3-4406-BD2C-CE13EB1D2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5" y="1723"/>
                <a:ext cx="3830" cy="434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11">
                <a:extLst>
                  <a:ext uri="{FF2B5EF4-FFF2-40B4-BE49-F238E27FC236}">
                    <a16:creationId xmlns:a16="http://schemas.microsoft.com/office/drawing/2014/main" id="{5B804EEE-A819-4C10-A716-3101AC34C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5" y="1723"/>
                <a:ext cx="3830" cy="434"/>
              </a:xfrm>
              <a:prstGeom prst="rect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" name="Group 15">
              <a:extLst>
                <a:ext uri="{FF2B5EF4-FFF2-40B4-BE49-F238E27FC236}">
                  <a16:creationId xmlns:a16="http://schemas.microsoft.com/office/drawing/2014/main" id="{F8CE1672-E7B4-43E3-B6DF-6DBEFED2CC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4950" y="1750598"/>
              <a:ext cx="6235934" cy="718435"/>
              <a:chOff x="1335" y="1201"/>
              <a:chExt cx="3830" cy="434"/>
            </a:xfrm>
          </p:grpSpPr>
          <p:sp>
            <p:nvSpPr>
              <p:cNvPr id="12" name="Rectangle 13">
                <a:extLst>
                  <a:ext uri="{FF2B5EF4-FFF2-40B4-BE49-F238E27FC236}">
                    <a16:creationId xmlns:a16="http://schemas.microsoft.com/office/drawing/2014/main" id="{5D2C0443-B967-4C36-95CE-B0B31577A7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5" y="1201"/>
                <a:ext cx="3830" cy="434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en-US" dirty="0"/>
              </a:p>
            </p:txBody>
          </p:sp>
          <p:sp>
            <p:nvSpPr>
              <p:cNvPr id="13" name="Rectangle 14">
                <a:extLst>
                  <a:ext uri="{FF2B5EF4-FFF2-40B4-BE49-F238E27FC236}">
                    <a16:creationId xmlns:a16="http://schemas.microsoft.com/office/drawing/2014/main" id="{5DA803C5-DC91-4295-932A-BA13BBECCF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5" y="1201"/>
                <a:ext cx="3830" cy="434"/>
              </a:xfrm>
              <a:prstGeom prst="rect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71105DCF-3CC3-4ED8-8524-3845B08AF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1557" y="1894617"/>
              <a:ext cx="708259" cy="430399"/>
              <a:chOff x="1683" y="1288"/>
              <a:chExt cx="435" cy="260"/>
            </a:xfrm>
            <a:solidFill>
              <a:schemeClr val="accent1"/>
            </a:solidFill>
          </p:grpSpPr>
          <p:sp>
            <p:nvSpPr>
              <p:cNvPr id="15" name="Rectangle 16">
                <a:extLst>
                  <a:ext uri="{FF2B5EF4-FFF2-40B4-BE49-F238E27FC236}">
                    <a16:creationId xmlns:a16="http://schemas.microsoft.com/office/drawing/2014/main" id="{B5219D26-F871-462E-8B51-BD057FAAB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3" y="1288"/>
                <a:ext cx="435" cy="26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Rectangle 17">
                <a:extLst>
                  <a:ext uri="{FF2B5EF4-FFF2-40B4-BE49-F238E27FC236}">
                    <a16:creationId xmlns:a16="http://schemas.microsoft.com/office/drawing/2014/main" id="{3E70A0D1-70F4-4004-A696-E7B8D7FAD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3" y="1288"/>
                <a:ext cx="435" cy="260"/>
              </a:xfrm>
              <a:prstGeom prst="rect">
                <a:avLst/>
              </a:prstGeom>
              <a:grp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124A2005-5043-467D-911A-332CFDAC8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043" y="1960832"/>
              <a:ext cx="332105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FEE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20">
              <a:extLst>
                <a:ext uri="{FF2B5EF4-FFF2-40B4-BE49-F238E27FC236}">
                  <a16:creationId xmlns:a16="http://schemas.microsoft.com/office/drawing/2014/main" id="{0E6EDAAC-5900-421F-ACB3-E07B48139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076" y="1960832"/>
              <a:ext cx="47679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9" name="Group 23">
              <a:extLst>
                <a:ext uri="{FF2B5EF4-FFF2-40B4-BE49-F238E27FC236}">
                  <a16:creationId xmlns:a16="http://schemas.microsoft.com/office/drawing/2014/main" id="{4A0812EA-EC47-4B02-9F81-F9836E2E7F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1557" y="2758724"/>
              <a:ext cx="711516" cy="428744"/>
              <a:chOff x="1683" y="1810"/>
              <a:chExt cx="437" cy="259"/>
            </a:xfrm>
            <a:solidFill>
              <a:schemeClr val="accent1"/>
            </a:solidFill>
          </p:grpSpPr>
          <p:sp>
            <p:nvSpPr>
              <p:cNvPr id="20" name="Rectangle 21">
                <a:extLst>
                  <a:ext uri="{FF2B5EF4-FFF2-40B4-BE49-F238E27FC236}">
                    <a16:creationId xmlns:a16="http://schemas.microsoft.com/office/drawing/2014/main" id="{A3E349CB-7783-42AE-94B7-B532BCCD9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3" y="1810"/>
                <a:ext cx="437" cy="25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ctangle 22">
                <a:extLst>
                  <a:ext uri="{FF2B5EF4-FFF2-40B4-BE49-F238E27FC236}">
                    <a16:creationId xmlns:a16="http://schemas.microsoft.com/office/drawing/2014/main" id="{289EC548-9231-4C68-91B3-4D60D2E3B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3" y="1810"/>
                <a:ext cx="437" cy="259"/>
              </a:xfrm>
              <a:prstGeom prst="rect">
                <a:avLst/>
              </a:prstGeom>
              <a:grp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" name="Rectangle 24">
              <a:extLst>
                <a:ext uri="{FF2B5EF4-FFF2-40B4-BE49-F238E27FC236}">
                  <a16:creationId xmlns:a16="http://schemas.microsoft.com/office/drawing/2014/main" id="{36BFEFA8-31DB-4CB9-A9B1-74E3D482E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043" y="2826596"/>
              <a:ext cx="332105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FEE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52C41958-5C13-4EE5-B386-6F828D1B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076" y="2826596"/>
              <a:ext cx="47679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24" name="Group 28">
              <a:extLst>
                <a:ext uri="{FF2B5EF4-FFF2-40B4-BE49-F238E27FC236}">
                  <a16:creationId xmlns:a16="http://schemas.microsoft.com/office/drawing/2014/main" id="{2798EBE3-9556-4E00-8BC0-71A488C16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28052" y="1894617"/>
              <a:ext cx="568236" cy="430399"/>
              <a:chOff x="2467" y="1288"/>
              <a:chExt cx="349" cy="260"/>
            </a:xfrm>
            <a:solidFill>
              <a:schemeClr val="accent1"/>
            </a:solidFill>
          </p:grpSpPr>
          <p:sp>
            <p:nvSpPr>
              <p:cNvPr id="25" name="Rectangle 26">
                <a:extLst>
                  <a:ext uri="{FF2B5EF4-FFF2-40B4-BE49-F238E27FC236}">
                    <a16:creationId xmlns:a16="http://schemas.microsoft.com/office/drawing/2014/main" id="{61E19731-7682-49A0-980C-F5606B11B9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1288"/>
                <a:ext cx="349" cy="26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Rectangle 27">
                <a:extLst>
                  <a:ext uri="{FF2B5EF4-FFF2-40B4-BE49-F238E27FC236}">
                    <a16:creationId xmlns:a16="http://schemas.microsoft.com/office/drawing/2014/main" id="{3BD060FD-C399-4BBF-B418-BF038CA36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1288"/>
                <a:ext cx="349" cy="260"/>
              </a:xfrm>
              <a:prstGeom prst="rect">
                <a:avLst/>
              </a:prstGeom>
              <a:grp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8BAC7D84-F02C-48A2-BE2F-76488E3F5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8537" y="1960832"/>
              <a:ext cx="226883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SE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30">
              <a:extLst>
                <a:ext uri="{FF2B5EF4-FFF2-40B4-BE49-F238E27FC236}">
                  <a16:creationId xmlns:a16="http://schemas.microsoft.com/office/drawing/2014/main" id="{07B16C33-6441-4FC0-8471-D60D08712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9739" y="1960832"/>
              <a:ext cx="47679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29" name="Group 33">
              <a:extLst>
                <a:ext uri="{FF2B5EF4-FFF2-40B4-BE49-F238E27FC236}">
                  <a16:creationId xmlns:a16="http://schemas.microsoft.com/office/drawing/2014/main" id="{AA52A914-9054-4E25-8168-9222561892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61266" y="1894617"/>
              <a:ext cx="711516" cy="430399"/>
              <a:chOff x="3163" y="1288"/>
              <a:chExt cx="437" cy="260"/>
            </a:xfrm>
            <a:solidFill>
              <a:schemeClr val="accent1"/>
            </a:solidFill>
          </p:grpSpPr>
          <p:sp>
            <p:nvSpPr>
              <p:cNvPr id="30" name="Rectangle 31">
                <a:extLst>
                  <a:ext uri="{FF2B5EF4-FFF2-40B4-BE49-F238E27FC236}">
                    <a16:creationId xmlns:a16="http://schemas.microsoft.com/office/drawing/2014/main" id="{F9BD326A-947B-4177-9BE8-4543E9DE7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3" y="1288"/>
                <a:ext cx="437" cy="26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Rectangle 32">
                <a:extLst>
                  <a:ext uri="{FF2B5EF4-FFF2-40B4-BE49-F238E27FC236}">
                    <a16:creationId xmlns:a16="http://schemas.microsoft.com/office/drawing/2014/main" id="{E168B019-FABB-46B1-96B0-9FEB30622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3" y="1288"/>
                <a:ext cx="437" cy="260"/>
              </a:xfrm>
              <a:prstGeom prst="rect">
                <a:avLst/>
              </a:prstGeom>
              <a:grp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2" name="Rectangle 34">
              <a:extLst>
                <a:ext uri="{FF2B5EF4-FFF2-40B4-BE49-F238E27FC236}">
                  <a16:creationId xmlns:a16="http://schemas.microsoft.com/office/drawing/2014/main" id="{2939A855-B53B-48C8-A437-DAE116FCC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1751" y="1960832"/>
              <a:ext cx="322240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LBE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35">
              <a:extLst>
                <a:ext uri="{FF2B5EF4-FFF2-40B4-BE49-F238E27FC236}">
                  <a16:creationId xmlns:a16="http://schemas.microsoft.com/office/drawing/2014/main" id="{DADA4D3C-7233-4324-8557-8765C3D07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9015" y="1960832"/>
              <a:ext cx="47679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34" name="Group 38">
              <a:extLst>
                <a:ext uri="{FF2B5EF4-FFF2-40B4-BE49-F238E27FC236}">
                  <a16:creationId xmlns:a16="http://schemas.microsoft.com/office/drawing/2014/main" id="{0BB7A709-EF88-4D9C-8EE5-E650290EF5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28052" y="2758724"/>
              <a:ext cx="568236" cy="428744"/>
              <a:chOff x="2467" y="1810"/>
              <a:chExt cx="349" cy="259"/>
            </a:xfrm>
            <a:solidFill>
              <a:schemeClr val="accent1"/>
            </a:solidFill>
          </p:grpSpPr>
          <p:sp>
            <p:nvSpPr>
              <p:cNvPr id="35" name="Rectangle 36">
                <a:extLst>
                  <a:ext uri="{FF2B5EF4-FFF2-40B4-BE49-F238E27FC236}">
                    <a16:creationId xmlns:a16="http://schemas.microsoft.com/office/drawing/2014/main" id="{2B04C644-0072-47F1-833F-80A7E98BF2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1810"/>
                <a:ext cx="349" cy="25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Rectangle 37">
                <a:extLst>
                  <a:ext uri="{FF2B5EF4-FFF2-40B4-BE49-F238E27FC236}">
                    <a16:creationId xmlns:a16="http://schemas.microsoft.com/office/drawing/2014/main" id="{352ECF5A-C2BE-4740-A1DC-C4F8EED47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1810"/>
                <a:ext cx="349" cy="259"/>
              </a:xfrm>
              <a:prstGeom prst="rect">
                <a:avLst/>
              </a:prstGeom>
              <a:grp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7" name="Rectangle 39">
              <a:extLst>
                <a:ext uri="{FF2B5EF4-FFF2-40B4-BE49-F238E27FC236}">
                  <a16:creationId xmlns:a16="http://schemas.microsoft.com/office/drawing/2014/main" id="{F7BAE6DD-F0FA-4730-82C9-44E0EF7D5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8537" y="2826596"/>
              <a:ext cx="226883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SE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40">
              <a:extLst>
                <a:ext uri="{FF2B5EF4-FFF2-40B4-BE49-F238E27FC236}">
                  <a16:creationId xmlns:a16="http://schemas.microsoft.com/office/drawing/2014/main" id="{0206DEFC-4CA7-4869-8E1C-BD5604BE0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9739" y="2826596"/>
              <a:ext cx="47679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39" name="Group 43">
              <a:extLst>
                <a:ext uri="{FF2B5EF4-FFF2-40B4-BE49-F238E27FC236}">
                  <a16:creationId xmlns:a16="http://schemas.microsoft.com/office/drawing/2014/main" id="{57E43556-0B67-4D2F-AB68-F1F648B043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61266" y="2758724"/>
              <a:ext cx="711516" cy="428744"/>
              <a:chOff x="3163" y="1810"/>
              <a:chExt cx="437" cy="259"/>
            </a:xfrm>
            <a:solidFill>
              <a:schemeClr val="accent1"/>
            </a:solidFill>
          </p:grpSpPr>
          <p:sp>
            <p:nvSpPr>
              <p:cNvPr id="40" name="Rectangle 41">
                <a:extLst>
                  <a:ext uri="{FF2B5EF4-FFF2-40B4-BE49-F238E27FC236}">
                    <a16:creationId xmlns:a16="http://schemas.microsoft.com/office/drawing/2014/main" id="{C076D0FA-D3F3-4A08-86C5-EB19BDD6D0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3" y="1810"/>
                <a:ext cx="437" cy="25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Rectangle 42">
                <a:extLst>
                  <a:ext uri="{FF2B5EF4-FFF2-40B4-BE49-F238E27FC236}">
                    <a16:creationId xmlns:a16="http://schemas.microsoft.com/office/drawing/2014/main" id="{3E7140C0-24F2-45D0-9CFD-9E988D39B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3" y="1810"/>
                <a:ext cx="437" cy="259"/>
              </a:xfrm>
              <a:prstGeom prst="rect">
                <a:avLst/>
              </a:prstGeom>
              <a:grp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" name="Rectangle 44">
              <a:extLst>
                <a:ext uri="{FF2B5EF4-FFF2-40B4-BE49-F238E27FC236}">
                  <a16:creationId xmlns:a16="http://schemas.microsoft.com/office/drawing/2014/main" id="{98763BFF-F148-4EC0-AB8D-B9962D133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1751" y="2826596"/>
              <a:ext cx="322240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LBE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9693DA29-D586-4438-B85A-005743795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9015" y="2826596"/>
              <a:ext cx="47679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6">
              <a:extLst>
                <a:ext uri="{FF2B5EF4-FFF2-40B4-BE49-F238E27FC236}">
                  <a16:creationId xmlns:a16="http://schemas.microsoft.com/office/drawing/2014/main" id="{AE2BA608-1068-43DD-878A-59E57DDDD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6273" y="1750598"/>
              <a:ext cx="1134843" cy="28803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7">
              <a:extLst>
                <a:ext uri="{FF2B5EF4-FFF2-40B4-BE49-F238E27FC236}">
                  <a16:creationId xmlns:a16="http://schemas.microsoft.com/office/drawing/2014/main" id="{4D103086-5999-4502-A4F0-28A941E2F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0246" y="1810193"/>
              <a:ext cx="449378" cy="177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Active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48">
              <a:extLst>
                <a:ext uri="{FF2B5EF4-FFF2-40B4-BE49-F238E27FC236}">
                  <a16:creationId xmlns:a16="http://schemas.microsoft.com/office/drawing/2014/main" id="{102FD071-CD7A-42E6-8973-1E13168B4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7984" y="1810193"/>
              <a:ext cx="92807" cy="177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49">
              <a:extLst>
                <a:ext uri="{FF2B5EF4-FFF2-40B4-BE49-F238E27FC236}">
                  <a16:creationId xmlns:a16="http://schemas.microsoft.com/office/drawing/2014/main" id="{EE8B31F2-FB6E-4DA0-AF04-F0FFEE174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5106" y="2621328"/>
              <a:ext cx="1156009" cy="27313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50">
              <a:extLst>
                <a:ext uri="{FF2B5EF4-FFF2-40B4-BE49-F238E27FC236}">
                  <a16:creationId xmlns:a16="http://schemas.microsoft.com/office/drawing/2014/main" id="{7F45533F-F25F-4B49-A1CA-338FABE6C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7450" y="2680923"/>
              <a:ext cx="566607" cy="177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Standby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51">
              <a:extLst>
                <a:ext uri="{FF2B5EF4-FFF2-40B4-BE49-F238E27FC236}">
                  <a16:creationId xmlns:a16="http://schemas.microsoft.com/office/drawing/2014/main" id="{E5694F80-4423-40F5-88F9-76576DEA2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5674" y="2680923"/>
              <a:ext cx="92807" cy="177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50" name="Group 54">
              <a:extLst>
                <a:ext uri="{FF2B5EF4-FFF2-40B4-BE49-F238E27FC236}">
                  <a16:creationId xmlns:a16="http://schemas.microsoft.com/office/drawing/2014/main" id="{4AC6A259-ADBD-4CCC-BD3F-73007EB993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3298" y="3621179"/>
              <a:ext cx="6520867" cy="2014599"/>
              <a:chOff x="1248" y="2331"/>
              <a:chExt cx="4005" cy="1217"/>
            </a:xfrm>
          </p:grpSpPr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39C62948-737B-4982-B323-6D151E15B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331"/>
                <a:ext cx="4005" cy="121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53">
                <a:extLst>
                  <a:ext uri="{FF2B5EF4-FFF2-40B4-BE49-F238E27FC236}">
                    <a16:creationId xmlns:a16="http://schemas.microsoft.com/office/drawing/2014/main" id="{FC21888F-AA0C-461E-95F1-B96325F0B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331"/>
                <a:ext cx="4005" cy="1217"/>
              </a:xfrm>
              <a:prstGeom prst="rect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3" name="Group 57">
              <a:extLst>
                <a:ext uri="{FF2B5EF4-FFF2-40B4-BE49-F238E27FC236}">
                  <a16:creationId xmlns:a16="http://schemas.microsoft.com/office/drawing/2014/main" id="{B4A7BE49-EBA4-412C-92B4-326294C35F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4950" y="4784911"/>
              <a:ext cx="6235934" cy="718435"/>
              <a:chOff x="1335" y="3034"/>
              <a:chExt cx="3830" cy="434"/>
            </a:xfrm>
          </p:grpSpPr>
          <p:sp>
            <p:nvSpPr>
              <p:cNvPr id="54" name="Rectangle 55">
                <a:extLst>
                  <a:ext uri="{FF2B5EF4-FFF2-40B4-BE49-F238E27FC236}">
                    <a16:creationId xmlns:a16="http://schemas.microsoft.com/office/drawing/2014/main" id="{EDE92EE8-86A3-45F5-9469-1B442629D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5" y="3034"/>
                <a:ext cx="3830" cy="434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Rectangle 56">
                <a:extLst>
                  <a:ext uri="{FF2B5EF4-FFF2-40B4-BE49-F238E27FC236}">
                    <a16:creationId xmlns:a16="http://schemas.microsoft.com/office/drawing/2014/main" id="{2E9112EF-48BA-4D2D-B617-34BA3CEA2C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5" y="3034"/>
                <a:ext cx="3830" cy="434"/>
              </a:xfrm>
              <a:prstGeom prst="rect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6" name="Group 60">
              <a:extLst>
                <a:ext uri="{FF2B5EF4-FFF2-40B4-BE49-F238E27FC236}">
                  <a16:creationId xmlns:a16="http://schemas.microsoft.com/office/drawing/2014/main" id="{45C3D7FD-C5EB-4F0F-8367-491E938F2F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4950" y="3920802"/>
              <a:ext cx="6235934" cy="718435"/>
              <a:chOff x="1335" y="2512"/>
              <a:chExt cx="3830" cy="434"/>
            </a:xfrm>
          </p:grpSpPr>
          <p:sp>
            <p:nvSpPr>
              <p:cNvPr id="57" name="Rectangle 58">
                <a:extLst>
                  <a:ext uri="{FF2B5EF4-FFF2-40B4-BE49-F238E27FC236}">
                    <a16:creationId xmlns:a16="http://schemas.microsoft.com/office/drawing/2014/main" id="{EACC3D40-4BE3-4920-89E1-77B1A0D2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5" y="2512"/>
                <a:ext cx="3830" cy="434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59">
                <a:extLst>
                  <a:ext uri="{FF2B5EF4-FFF2-40B4-BE49-F238E27FC236}">
                    <a16:creationId xmlns:a16="http://schemas.microsoft.com/office/drawing/2014/main" id="{7421C796-D62B-42AE-87A9-E142ABFA5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5" y="2512"/>
                <a:ext cx="3830" cy="434"/>
              </a:xfrm>
              <a:prstGeom prst="rect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9" name="Group 63">
              <a:extLst>
                <a:ext uri="{FF2B5EF4-FFF2-40B4-BE49-F238E27FC236}">
                  <a16:creationId xmlns:a16="http://schemas.microsoft.com/office/drawing/2014/main" id="{811D4E9F-8D32-4545-B5F4-75C390794A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1557" y="4063164"/>
              <a:ext cx="708259" cy="432055"/>
              <a:chOff x="1683" y="2598"/>
              <a:chExt cx="435" cy="261"/>
            </a:xfrm>
            <a:solidFill>
              <a:schemeClr val="accent1"/>
            </a:solidFill>
          </p:grpSpPr>
          <p:sp>
            <p:nvSpPr>
              <p:cNvPr id="60" name="Rectangle 61">
                <a:extLst>
                  <a:ext uri="{FF2B5EF4-FFF2-40B4-BE49-F238E27FC236}">
                    <a16:creationId xmlns:a16="http://schemas.microsoft.com/office/drawing/2014/main" id="{027C37AF-0B27-4CEE-8ACB-947DB4DB5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3" y="2598"/>
                <a:ext cx="435" cy="26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Rectangle 62">
                <a:extLst>
                  <a:ext uri="{FF2B5EF4-FFF2-40B4-BE49-F238E27FC236}">
                    <a16:creationId xmlns:a16="http://schemas.microsoft.com/office/drawing/2014/main" id="{CE84FB1C-9855-4D36-93DB-BFE4B2EED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3" y="2598"/>
                <a:ext cx="435" cy="261"/>
              </a:xfrm>
              <a:prstGeom prst="rect">
                <a:avLst/>
              </a:prstGeom>
              <a:grp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371AE540-83AC-4913-BCE3-CB8ED4214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043" y="4131035"/>
              <a:ext cx="332105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FEE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65">
              <a:extLst>
                <a:ext uri="{FF2B5EF4-FFF2-40B4-BE49-F238E27FC236}">
                  <a16:creationId xmlns:a16="http://schemas.microsoft.com/office/drawing/2014/main" id="{1BDB6469-51E6-44B0-8152-0C5336A88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076" y="4131035"/>
              <a:ext cx="47679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64" name="Group 68">
              <a:extLst>
                <a:ext uri="{FF2B5EF4-FFF2-40B4-BE49-F238E27FC236}">
                  <a16:creationId xmlns:a16="http://schemas.microsoft.com/office/drawing/2014/main" id="{7B43A95F-73E6-4180-A5F2-D8A569EE1E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1557" y="4927273"/>
              <a:ext cx="711516" cy="430399"/>
              <a:chOff x="1683" y="3120"/>
              <a:chExt cx="437" cy="260"/>
            </a:xfrm>
            <a:solidFill>
              <a:schemeClr val="accent1"/>
            </a:solidFill>
          </p:grpSpPr>
          <p:sp>
            <p:nvSpPr>
              <p:cNvPr id="65" name="Rectangle 66">
                <a:extLst>
                  <a:ext uri="{FF2B5EF4-FFF2-40B4-BE49-F238E27FC236}">
                    <a16:creationId xmlns:a16="http://schemas.microsoft.com/office/drawing/2014/main" id="{0CC4D85C-157B-4963-8FEB-5A79FA068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3" y="3120"/>
                <a:ext cx="437" cy="26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Rectangle 67">
                <a:extLst>
                  <a:ext uri="{FF2B5EF4-FFF2-40B4-BE49-F238E27FC236}">
                    <a16:creationId xmlns:a16="http://schemas.microsoft.com/office/drawing/2014/main" id="{B903997D-70AF-4A16-AD4A-C80865AFC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3" y="3120"/>
                <a:ext cx="437" cy="260"/>
              </a:xfrm>
              <a:prstGeom prst="rect">
                <a:avLst/>
              </a:prstGeom>
              <a:grp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7" name="Rectangle 69">
              <a:extLst>
                <a:ext uri="{FF2B5EF4-FFF2-40B4-BE49-F238E27FC236}">
                  <a16:creationId xmlns:a16="http://schemas.microsoft.com/office/drawing/2014/main" id="{56C02492-9871-440E-BCC3-C1C458A3C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043" y="4996799"/>
              <a:ext cx="332105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FEE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70">
              <a:extLst>
                <a:ext uri="{FF2B5EF4-FFF2-40B4-BE49-F238E27FC236}">
                  <a16:creationId xmlns:a16="http://schemas.microsoft.com/office/drawing/2014/main" id="{C1464A47-D4B7-4D79-8A58-27F89BE9F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076" y="4996799"/>
              <a:ext cx="47679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69" name="Group 73">
              <a:extLst>
                <a:ext uri="{FF2B5EF4-FFF2-40B4-BE49-F238E27FC236}">
                  <a16:creationId xmlns:a16="http://schemas.microsoft.com/office/drawing/2014/main" id="{86F275F5-F1A9-4773-8AB9-2681C0C2AF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28052" y="4063164"/>
              <a:ext cx="568236" cy="432055"/>
              <a:chOff x="2467" y="2598"/>
              <a:chExt cx="349" cy="261"/>
            </a:xfrm>
            <a:solidFill>
              <a:schemeClr val="accent1"/>
            </a:solidFill>
          </p:grpSpPr>
          <p:sp>
            <p:nvSpPr>
              <p:cNvPr id="70" name="Rectangle 71">
                <a:extLst>
                  <a:ext uri="{FF2B5EF4-FFF2-40B4-BE49-F238E27FC236}">
                    <a16:creationId xmlns:a16="http://schemas.microsoft.com/office/drawing/2014/main" id="{113651F2-8210-43CC-8755-0B5B5848C6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2598"/>
                <a:ext cx="349" cy="26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Rectangle 72">
                <a:extLst>
                  <a:ext uri="{FF2B5EF4-FFF2-40B4-BE49-F238E27FC236}">
                    <a16:creationId xmlns:a16="http://schemas.microsoft.com/office/drawing/2014/main" id="{3925748D-72B4-4D63-ADFD-7847A04CFA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2598"/>
                <a:ext cx="349" cy="261"/>
              </a:xfrm>
              <a:prstGeom prst="rect">
                <a:avLst/>
              </a:prstGeom>
              <a:grp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2" name="Rectangle 74">
              <a:extLst>
                <a:ext uri="{FF2B5EF4-FFF2-40B4-BE49-F238E27FC236}">
                  <a16:creationId xmlns:a16="http://schemas.microsoft.com/office/drawing/2014/main" id="{D8B67168-107A-4FB1-B4C3-C97B050DF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8537" y="4131035"/>
              <a:ext cx="226883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SE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75">
              <a:extLst>
                <a:ext uri="{FF2B5EF4-FFF2-40B4-BE49-F238E27FC236}">
                  <a16:creationId xmlns:a16="http://schemas.microsoft.com/office/drawing/2014/main" id="{37F037EA-CC92-4AD7-A420-64C74D046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9739" y="4131035"/>
              <a:ext cx="47679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74" name="Group 78">
              <a:extLst>
                <a:ext uri="{FF2B5EF4-FFF2-40B4-BE49-F238E27FC236}">
                  <a16:creationId xmlns:a16="http://schemas.microsoft.com/office/drawing/2014/main" id="{A70419D7-606B-4567-8C4F-498073B285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61266" y="4063164"/>
              <a:ext cx="711516" cy="432055"/>
              <a:chOff x="3163" y="2598"/>
              <a:chExt cx="437" cy="261"/>
            </a:xfrm>
            <a:solidFill>
              <a:schemeClr val="accent1"/>
            </a:solidFill>
          </p:grpSpPr>
          <p:sp>
            <p:nvSpPr>
              <p:cNvPr id="75" name="Rectangle 76">
                <a:extLst>
                  <a:ext uri="{FF2B5EF4-FFF2-40B4-BE49-F238E27FC236}">
                    <a16:creationId xmlns:a16="http://schemas.microsoft.com/office/drawing/2014/main" id="{2256B9CC-1AB2-4E39-ADCB-3F0310BDD5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3" y="2598"/>
                <a:ext cx="437" cy="26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Rectangle 77">
                <a:extLst>
                  <a:ext uri="{FF2B5EF4-FFF2-40B4-BE49-F238E27FC236}">
                    <a16:creationId xmlns:a16="http://schemas.microsoft.com/office/drawing/2014/main" id="{CB55A4EF-8C48-4698-9D32-09A0F73B8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3" y="2598"/>
                <a:ext cx="437" cy="261"/>
              </a:xfrm>
              <a:prstGeom prst="rect">
                <a:avLst/>
              </a:prstGeom>
              <a:grp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7" name="Rectangle 79">
              <a:extLst>
                <a:ext uri="{FF2B5EF4-FFF2-40B4-BE49-F238E27FC236}">
                  <a16:creationId xmlns:a16="http://schemas.microsoft.com/office/drawing/2014/main" id="{EC4E9E2B-9130-4004-93F8-256B4EDC4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1751" y="4131035"/>
              <a:ext cx="322240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LBE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Rectangle 80">
              <a:extLst>
                <a:ext uri="{FF2B5EF4-FFF2-40B4-BE49-F238E27FC236}">
                  <a16:creationId xmlns:a16="http://schemas.microsoft.com/office/drawing/2014/main" id="{FF541E27-BA5D-4365-B220-E1ED175AE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9015" y="4131035"/>
              <a:ext cx="47679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79" name="Group 83">
              <a:extLst>
                <a:ext uri="{FF2B5EF4-FFF2-40B4-BE49-F238E27FC236}">
                  <a16:creationId xmlns:a16="http://schemas.microsoft.com/office/drawing/2014/main" id="{D7CB3B13-65BE-4321-8C9E-F441E4DA49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28052" y="4927273"/>
              <a:ext cx="568236" cy="430399"/>
              <a:chOff x="2467" y="3120"/>
              <a:chExt cx="349" cy="260"/>
            </a:xfrm>
            <a:solidFill>
              <a:schemeClr val="accent1"/>
            </a:solidFill>
          </p:grpSpPr>
          <p:sp>
            <p:nvSpPr>
              <p:cNvPr id="80" name="Rectangle 81">
                <a:extLst>
                  <a:ext uri="{FF2B5EF4-FFF2-40B4-BE49-F238E27FC236}">
                    <a16:creationId xmlns:a16="http://schemas.microsoft.com/office/drawing/2014/main" id="{5B339474-5E62-4A3E-A0F1-AAB0DCE9B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3120"/>
                <a:ext cx="349" cy="26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Rectangle 82">
                <a:extLst>
                  <a:ext uri="{FF2B5EF4-FFF2-40B4-BE49-F238E27FC236}">
                    <a16:creationId xmlns:a16="http://schemas.microsoft.com/office/drawing/2014/main" id="{A38AF8CE-F8C1-4AD8-A683-C7D659082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3120"/>
                <a:ext cx="349" cy="260"/>
              </a:xfrm>
              <a:prstGeom prst="rect">
                <a:avLst/>
              </a:prstGeom>
              <a:grp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2" name="Rectangle 84">
              <a:extLst>
                <a:ext uri="{FF2B5EF4-FFF2-40B4-BE49-F238E27FC236}">
                  <a16:creationId xmlns:a16="http://schemas.microsoft.com/office/drawing/2014/main" id="{38A816B3-4CA8-467C-B35D-03C2F9A85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8537" y="4996799"/>
              <a:ext cx="226883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SE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Rectangle 85">
              <a:extLst>
                <a:ext uri="{FF2B5EF4-FFF2-40B4-BE49-F238E27FC236}">
                  <a16:creationId xmlns:a16="http://schemas.microsoft.com/office/drawing/2014/main" id="{3B1C2C9C-3143-49E9-A428-0813D979C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9739" y="4996799"/>
              <a:ext cx="47679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84" name="Group 88">
              <a:extLst>
                <a:ext uri="{FF2B5EF4-FFF2-40B4-BE49-F238E27FC236}">
                  <a16:creationId xmlns:a16="http://schemas.microsoft.com/office/drawing/2014/main" id="{2EB65FDA-093E-4D8C-9A66-7A3F522FF6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61266" y="4927273"/>
              <a:ext cx="711516" cy="430399"/>
              <a:chOff x="3163" y="3120"/>
              <a:chExt cx="437" cy="260"/>
            </a:xfrm>
            <a:solidFill>
              <a:schemeClr val="accent1"/>
            </a:solidFill>
          </p:grpSpPr>
          <p:sp>
            <p:nvSpPr>
              <p:cNvPr id="85" name="Rectangle 86">
                <a:extLst>
                  <a:ext uri="{FF2B5EF4-FFF2-40B4-BE49-F238E27FC236}">
                    <a16:creationId xmlns:a16="http://schemas.microsoft.com/office/drawing/2014/main" id="{E62C9CEC-5E84-4094-B397-CDCBFEF16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3" y="3120"/>
                <a:ext cx="437" cy="26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Rectangle 87">
                <a:extLst>
                  <a:ext uri="{FF2B5EF4-FFF2-40B4-BE49-F238E27FC236}">
                    <a16:creationId xmlns:a16="http://schemas.microsoft.com/office/drawing/2014/main" id="{3A5A7D26-EF34-4592-8C62-4D6CC089EE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3" y="3120"/>
                <a:ext cx="437" cy="260"/>
              </a:xfrm>
              <a:prstGeom prst="rect">
                <a:avLst/>
              </a:prstGeom>
              <a:grp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7" name="Rectangle 89">
              <a:extLst>
                <a:ext uri="{FF2B5EF4-FFF2-40B4-BE49-F238E27FC236}">
                  <a16:creationId xmlns:a16="http://schemas.microsoft.com/office/drawing/2014/main" id="{C292E17E-D204-46EA-9347-3872286EA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1751" y="4996799"/>
              <a:ext cx="322240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LBE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" name="Rectangle 90">
              <a:extLst>
                <a:ext uri="{FF2B5EF4-FFF2-40B4-BE49-F238E27FC236}">
                  <a16:creationId xmlns:a16="http://schemas.microsoft.com/office/drawing/2014/main" id="{427E4F50-46DE-445D-BF4B-6830A77C1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9015" y="4996799"/>
              <a:ext cx="47679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Rectangle 91">
              <a:extLst>
                <a:ext uri="{FF2B5EF4-FFF2-40B4-BE49-F238E27FC236}">
                  <a16:creationId xmlns:a16="http://schemas.microsoft.com/office/drawing/2014/main" id="{85F450C9-AE3B-4572-AB65-967693475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6273" y="3930734"/>
              <a:ext cx="1134843" cy="26651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92">
              <a:extLst>
                <a:ext uri="{FF2B5EF4-FFF2-40B4-BE49-F238E27FC236}">
                  <a16:creationId xmlns:a16="http://schemas.microsoft.com/office/drawing/2014/main" id="{F3C74711-A879-480B-97A0-0891F967D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0246" y="3990328"/>
              <a:ext cx="449378" cy="177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Active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93">
              <a:extLst>
                <a:ext uri="{FF2B5EF4-FFF2-40B4-BE49-F238E27FC236}">
                  <a16:creationId xmlns:a16="http://schemas.microsoft.com/office/drawing/2014/main" id="{FE0D89D5-EB19-4AC4-B54E-B935C470C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7984" y="3990328"/>
              <a:ext cx="92807" cy="177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Rectangle 94">
              <a:extLst>
                <a:ext uri="{FF2B5EF4-FFF2-40B4-BE49-F238E27FC236}">
                  <a16:creationId xmlns:a16="http://schemas.microsoft.com/office/drawing/2014/main" id="{C3EBD7F1-52D7-4537-BD1C-FFCBE1891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5106" y="4806431"/>
              <a:ext cx="1156009" cy="28803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95">
              <a:extLst>
                <a:ext uri="{FF2B5EF4-FFF2-40B4-BE49-F238E27FC236}">
                  <a16:creationId xmlns:a16="http://schemas.microsoft.com/office/drawing/2014/main" id="{6762DDB1-0D70-4A00-9145-7CE02791F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7450" y="4864369"/>
              <a:ext cx="566607" cy="177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Standby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Rectangle 96">
              <a:extLst>
                <a:ext uri="{FF2B5EF4-FFF2-40B4-BE49-F238E27FC236}">
                  <a16:creationId xmlns:a16="http://schemas.microsoft.com/office/drawing/2014/main" id="{9EF82B02-57E2-4C4B-B928-14730301C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5674" y="4864369"/>
              <a:ext cx="92807" cy="177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" name="Line 97">
              <a:extLst>
                <a:ext uri="{FF2B5EF4-FFF2-40B4-BE49-F238E27FC236}">
                  <a16:creationId xmlns:a16="http://schemas.microsoft.com/office/drawing/2014/main" id="{8D4972EC-B316-4050-8AB5-20BFAE6904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445" y="2038634"/>
              <a:ext cx="566607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" name="Line 98">
              <a:extLst>
                <a:ext uri="{FF2B5EF4-FFF2-40B4-BE49-F238E27FC236}">
                  <a16:creationId xmlns:a16="http://schemas.microsoft.com/office/drawing/2014/main" id="{292C6B49-FB51-4BB0-9EC8-26B08AA8C2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445" y="2038634"/>
              <a:ext cx="566607" cy="86245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" name="Line 99">
              <a:extLst>
                <a:ext uri="{FF2B5EF4-FFF2-40B4-BE49-F238E27FC236}">
                  <a16:creationId xmlns:a16="http://schemas.microsoft.com/office/drawing/2014/main" id="{B8AF4D83-3FC4-4B93-824C-CA09A56BF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445" y="2038634"/>
              <a:ext cx="566607" cy="215861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" name="Line 100">
              <a:extLst>
                <a:ext uri="{FF2B5EF4-FFF2-40B4-BE49-F238E27FC236}">
                  <a16:creationId xmlns:a16="http://schemas.microsoft.com/office/drawing/2014/main" id="{63A9FF7D-E12B-45FB-B20F-3291E0697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445" y="2038634"/>
              <a:ext cx="566607" cy="3021069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9" name="Line 101">
              <a:extLst>
                <a:ext uri="{FF2B5EF4-FFF2-40B4-BE49-F238E27FC236}">
                  <a16:creationId xmlns:a16="http://schemas.microsoft.com/office/drawing/2014/main" id="{3438FFC6-52E0-4B4C-883F-002AC16339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1445" y="2038634"/>
              <a:ext cx="566607" cy="86245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0" name="Line 102">
              <a:extLst>
                <a:ext uri="{FF2B5EF4-FFF2-40B4-BE49-F238E27FC236}">
                  <a16:creationId xmlns:a16="http://schemas.microsoft.com/office/drawing/2014/main" id="{37876DE2-01A5-4AF2-B457-B276F7522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445" y="2901088"/>
              <a:ext cx="566607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1" name="Line 103">
              <a:extLst>
                <a:ext uri="{FF2B5EF4-FFF2-40B4-BE49-F238E27FC236}">
                  <a16:creationId xmlns:a16="http://schemas.microsoft.com/office/drawing/2014/main" id="{B5ACBAAD-496D-41B1-B388-C7A2624722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445" y="2901088"/>
              <a:ext cx="566607" cy="129616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2" name="Line 104">
              <a:extLst>
                <a:ext uri="{FF2B5EF4-FFF2-40B4-BE49-F238E27FC236}">
                  <a16:creationId xmlns:a16="http://schemas.microsoft.com/office/drawing/2014/main" id="{EF6C74EA-FAB0-4E21-99B5-15C3444F4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445" y="2901088"/>
              <a:ext cx="566607" cy="215861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3" name="Line 105">
              <a:extLst>
                <a:ext uri="{FF2B5EF4-FFF2-40B4-BE49-F238E27FC236}">
                  <a16:creationId xmlns:a16="http://schemas.microsoft.com/office/drawing/2014/main" id="{03E372F9-5842-4A04-9CC2-D4BA05D05E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1445" y="2038634"/>
              <a:ext cx="566607" cy="215861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4" name="Line 106">
              <a:extLst>
                <a:ext uri="{FF2B5EF4-FFF2-40B4-BE49-F238E27FC236}">
                  <a16:creationId xmlns:a16="http://schemas.microsoft.com/office/drawing/2014/main" id="{543EEFE2-5FD3-4401-BA8F-282A6EA669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1445" y="2901088"/>
              <a:ext cx="566607" cy="129616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5" name="Line 107">
              <a:extLst>
                <a:ext uri="{FF2B5EF4-FFF2-40B4-BE49-F238E27FC236}">
                  <a16:creationId xmlns:a16="http://schemas.microsoft.com/office/drawing/2014/main" id="{ABD6F9EE-633C-4904-BDB1-D1F898AD87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445" y="4197251"/>
              <a:ext cx="566607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6" name="Line 108">
              <a:extLst>
                <a:ext uri="{FF2B5EF4-FFF2-40B4-BE49-F238E27FC236}">
                  <a16:creationId xmlns:a16="http://schemas.microsoft.com/office/drawing/2014/main" id="{9E60FEC0-5450-407D-B311-6841DA23C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445" y="4197251"/>
              <a:ext cx="566607" cy="86245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7" name="Line 109">
              <a:extLst>
                <a:ext uri="{FF2B5EF4-FFF2-40B4-BE49-F238E27FC236}">
                  <a16:creationId xmlns:a16="http://schemas.microsoft.com/office/drawing/2014/main" id="{C36DD94E-F125-4BCB-9B2D-2082B359B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1445" y="2038634"/>
              <a:ext cx="566607" cy="3021069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8" name="Line 110">
              <a:extLst>
                <a:ext uri="{FF2B5EF4-FFF2-40B4-BE49-F238E27FC236}">
                  <a16:creationId xmlns:a16="http://schemas.microsoft.com/office/drawing/2014/main" id="{743DE184-8ED6-421D-935C-1FB2152CF3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1445" y="2901088"/>
              <a:ext cx="566607" cy="215861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9" name="Line 111">
              <a:extLst>
                <a:ext uri="{FF2B5EF4-FFF2-40B4-BE49-F238E27FC236}">
                  <a16:creationId xmlns:a16="http://schemas.microsoft.com/office/drawing/2014/main" id="{A7314A12-4C83-4F83-8C8E-8F9763C376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1445" y="4197251"/>
              <a:ext cx="566607" cy="86245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0" name="Line 112">
              <a:extLst>
                <a:ext uri="{FF2B5EF4-FFF2-40B4-BE49-F238E27FC236}">
                  <a16:creationId xmlns:a16="http://schemas.microsoft.com/office/drawing/2014/main" id="{4B6717FB-22AE-4AC0-9E22-966953C3DC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445" y="5059703"/>
              <a:ext cx="566607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1" name="Line 113">
              <a:extLst>
                <a:ext uri="{FF2B5EF4-FFF2-40B4-BE49-F238E27FC236}">
                  <a16:creationId xmlns:a16="http://schemas.microsoft.com/office/drawing/2014/main" id="{2A19B08F-6815-4A4C-8977-8D6170ACEE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4659" y="2038634"/>
              <a:ext cx="566607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2" name="Line 114">
              <a:extLst>
                <a:ext uri="{FF2B5EF4-FFF2-40B4-BE49-F238E27FC236}">
                  <a16:creationId xmlns:a16="http://schemas.microsoft.com/office/drawing/2014/main" id="{331C38CD-F401-4308-BC84-52DF77CB9C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4659" y="2038634"/>
              <a:ext cx="566607" cy="86245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3" name="Line 115">
              <a:extLst>
                <a:ext uri="{FF2B5EF4-FFF2-40B4-BE49-F238E27FC236}">
                  <a16:creationId xmlns:a16="http://schemas.microsoft.com/office/drawing/2014/main" id="{F51E78EC-37D8-4526-A0AD-8339303B2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4659" y="2038634"/>
              <a:ext cx="566607" cy="215861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4" name="Line 116">
              <a:extLst>
                <a:ext uri="{FF2B5EF4-FFF2-40B4-BE49-F238E27FC236}">
                  <a16:creationId xmlns:a16="http://schemas.microsoft.com/office/drawing/2014/main" id="{7E90A0DD-9419-4790-B509-AE83ACE095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4659" y="2038634"/>
              <a:ext cx="566607" cy="3021069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5" name="Line 117">
              <a:extLst>
                <a:ext uri="{FF2B5EF4-FFF2-40B4-BE49-F238E27FC236}">
                  <a16:creationId xmlns:a16="http://schemas.microsoft.com/office/drawing/2014/main" id="{A2F673B8-FD58-4144-BD4E-5ACAD67DB2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94659" y="2038634"/>
              <a:ext cx="566607" cy="86245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6" name="Line 118">
              <a:extLst>
                <a:ext uri="{FF2B5EF4-FFF2-40B4-BE49-F238E27FC236}">
                  <a16:creationId xmlns:a16="http://schemas.microsoft.com/office/drawing/2014/main" id="{2E307ADB-FCF5-4570-BCA2-0E2232CFDD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4659" y="2901088"/>
              <a:ext cx="566607" cy="165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7" name="Line 119">
              <a:extLst>
                <a:ext uri="{FF2B5EF4-FFF2-40B4-BE49-F238E27FC236}">
                  <a16:creationId xmlns:a16="http://schemas.microsoft.com/office/drawing/2014/main" id="{1FDD3B84-C7B6-4B0E-AF7A-3D27086956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4659" y="2901088"/>
              <a:ext cx="566607" cy="129616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8" name="Line 120">
              <a:extLst>
                <a:ext uri="{FF2B5EF4-FFF2-40B4-BE49-F238E27FC236}">
                  <a16:creationId xmlns:a16="http://schemas.microsoft.com/office/drawing/2014/main" id="{5DC70768-4CFE-451D-B6D3-B211140EC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4659" y="2901088"/>
              <a:ext cx="566607" cy="215861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9" name="Line 121">
              <a:extLst>
                <a:ext uri="{FF2B5EF4-FFF2-40B4-BE49-F238E27FC236}">
                  <a16:creationId xmlns:a16="http://schemas.microsoft.com/office/drawing/2014/main" id="{95708C3C-CB34-4FB5-B8EA-5CACA3B0E9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94659" y="2038634"/>
              <a:ext cx="566607" cy="215861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0" name="Line 122">
              <a:extLst>
                <a:ext uri="{FF2B5EF4-FFF2-40B4-BE49-F238E27FC236}">
                  <a16:creationId xmlns:a16="http://schemas.microsoft.com/office/drawing/2014/main" id="{C0ACCFE3-5850-4F75-BDA5-B46834826C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94659" y="2901088"/>
              <a:ext cx="566607" cy="129616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1" name="Line 123">
              <a:extLst>
                <a:ext uri="{FF2B5EF4-FFF2-40B4-BE49-F238E27FC236}">
                  <a16:creationId xmlns:a16="http://schemas.microsoft.com/office/drawing/2014/main" id="{425B63E3-7A7C-4482-9C24-57ED1076A7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4659" y="4197251"/>
              <a:ext cx="566607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2" name="Line 124">
              <a:extLst>
                <a:ext uri="{FF2B5EF4-FFF2-40B4-BE49-F238E27FC236}">
                  <a16:creationId xmlns:a16="http://schemas.microsoft.com/office/drawing/2014/main" id="{4F4EE519-676C-4FAE-9787-DA1823640F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4659" y="4197251"/>
              <a:ext cx="566607" cy="86245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3" name="Line 125">
              <a:extLst>
                <a:ext uri="{FF2B5EF4-FFF2-40B4-BE49-F238E27FC236}">
                  <a16:creationId xmlns:a16="http://schemas.microsoft.com/office/drawing/2014/main" id="{DE541056-2D26-455F-95B6-00DB5BD624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94659" y="2038634"/>
              <a:ext cx="566607" cy="3021069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4" name="Line 126">
              <a:extLst>
                <a:ext uri="{FF2B5EF4-FFF2-40B4-BE49-F238E27FC236}">
                  <a16:creationId xmlns:a16="http://schemas.microsoft.com/office/drawing/2014/main" id="{D221ACF1-5153-40AA-8893-2AFF202A87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94659" y="2901088"/>
              <a:ext cx="566607" cy="215861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5" name="Line 127">
              <a:extLst>
                <a:ext uri="{FF2B5EF4-FFF2-40B4-BE49-F238E27FC236}">
                  <a16:creationId xmlns:a16="http://schemas.microsoft.com/office/drawing/2014/main" id="{37E14446-441A-4B1A-BDE8-AF5D676640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94659" y="4197251"/>
              <a:ext cx="566607" cy="86245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6" name="Line 128">
              <a:extLst>
                <a:ext uri="{FF2B5EF4-FFF2-40B4-BE49-F238E27FC236}">
                  <a16:creationId xmlns:a16="http://schemas.microsoft.com/office/drawing/2014/main" id="{C684C225-428D-40BD-893D-9D4D717AC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4659" y="5059703"/>
              <a:ext cx="566607" cy="165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7" name="Line 129">
              <a:extLst>
                <a:ext uri="{FF2B5EF4-FFF2-40B4-BE49-F238E27FC236}">
                  <a16:creationId xmlns:a16="http://schemas.microsoft.com/office/drawing/2014/main" id="{19853F22-46BB-4917-96DA-6E87E9077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9524" y="2038634"/>
              <a:ext cx="568236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130">
              <a:extLst>
                <a:ext uri="{FF2B5EF4-FFF2-40B4-BE49-F238E27FC236}">
                  <a16:creationId xmlns:a16="http://schemas.microsoft.com/office/drawing/2014/main" id="{03FD15E8-796D-4F03-BC49-0F5501F9AD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9524" y="2038634"/>
              <a:ext cx="568236" cy="86245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131">
              <a:extLst>
                <a:ext uri="{FF2B5EF4-FFF2-40B4-BE49-F238E27FC236}">
                  <a16:creationId xmlns:a16="http://schemas.microsoft.com/office/drawing/2014/main" id="{30C2327E-3482-4016-AC1D-72607453F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9524" y="2038634"/>
              <a:ext cx="568236" cy="215861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132">
              <a:extLst>
                <a:ext uri="{FF2B5EF4-FFF2-40B4-BE49-F238E27FC236}">
                  <a16:creationId xmlns:a16="http://schemas.microsoft.com/office/drawing/2014/main" id="{3CD123BB-2F43-40C1-B43B-83ECEBC6C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9524" y="2038634"/>
              <a:ext cx="568236" cy="3021069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133">
              <a:extLst>
                <a:ext uri="{FF2B5EF4-FFF2-40B4-BE49-F238E27FC236}">
                  <a16:creationId xmlns:a16="http://schemas.microsoft.com/office/drawing/2014/main" id="{43C6C418-1254-4600-9554-77F1401E03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69524" y="2038634"/>
              <a:ext cx="568236" cy="86245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134">
              <a:extLst>
                <a:ext uri="{FF2B5EF4-FFF2-40B4-BE49-F238E27FC236}">
                  <a16:creationId xmlns:a16="http://schemas.microsoft.com/office/drawing/2014/main" id="{C096271C-7D64-4443-9DD2-8057705E4A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9524" y="2901088"/>
              <a:ext cx="568236" cy="165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135">
              <a:extLst>
                <a:ext uri="{FF2B5EF4-FFF2-40B4-BE49-F238E27FC236}">
                  <a16:creationId xmlns:a16="http://schemas.microsoft.com/office/drawing/2014/main" id="{B31A240E-5BF6-4C51-A577-5CB5C9930F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9524" y="2901088"/>
              <a:ext cx="568236" cy="129616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136">
              <a:extLst>
                <a:ext uri="{FF2B5EF4-FFF2-40B4-BE49-F238E27FC236}">
                  <a16:creationId xmlns:a16="http://schemas.microsoft.com/office/drawing/2014/main" id="{146DF938-DAB4-4D17-B5C7-65370C2B2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9524" y="2901088"/>
              <a:ext cx="568236" cy="215861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137">
              <a:extLst>
                <a:ext uri="{FF2B5EF4-FFF2-40B4-BE49-F238E27FC236}">
                  <a16:creationId xmlns:a16="http://schemas.microsoft.com/office/drawing/2014/main" id="{0199F590-ABFC-4F48-B035-642FCB3041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69524" y="2038634"/>
              <a:ext cx="568236" cy="215861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138">
              <a:extLst>
                <a:ext uri="{FF2B5EF4-FFF2-40B4-BE49-F238E27FC236}">
                  <a16:creationId xmlns:a16="http://schemas.microsoft.com/office/drawing/2014/main" id="{92A1F238-0F11-4EA7-86C5-60A5AF0B03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69524" y="2901088"/>
              <a:ext cx="568236" cy="129616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139">
              <a:extLst>
                <a:ext uri="{FF2B5EF4-FFF2-40B4-BE49-F238E27FC236}">
                  <a16:creationId xmlns:a16="http://schemas.microsoft.com/office/drawing/2014/main" id="{575D8604-D19A-4201-8193-EE4F3BFA4F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9524" y="4197251"/>
              <a:ext cx="568236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140">
              <a:extLst>
                <a:ext uri="{FF2B5EF4-FFF2-40B4-BE49-F238E27FC236}">
                  <a16:creationId xmlns:a16="http://schemas.microsoft.com/office/drawing/2014/main" id="{DA0C3D86-3288-4260-8C7A-1F4F2244D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9524" y="4197251"/>
              <a:ext cx="568236" cy="86245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141">
              <a:extLst>
                <a:ext uri="{FF2B5EF4-FFF2-40B4-BE49-F238E27FC236}">
                  <a16:creationId xmlns:a16="http://schemas.microsoft.com/office/drawing/2014/main" id="{30FFAA25-36C5-4F28-943B-F554B73A59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69524" y="2038634"/>
              <a:ext cx="568236" cy="3021069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142">
              <a:extLst>
                <a:ext uri="{FF2B5EF4-FFF2-40B4-BE49-F238E27FC236}">
                  <a16:creationId xmlns:a16="http://schemas.microsoft.com/office/drawing/2014/main" id="{0E5232AF-A2F1-491A-9B4B-9F60E7D0DD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69524" y="2901088"/>
              <a:ext cx="568236" cy="215861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143">
              <a:extLst>
                <a:ext uri="{FF2B5EF4-FFF2-40B4-BE49-F238E27FC236}">
                  <a16:creationId xmlns:a16="http://schemas.microsoft.com/office/drawing/2014/main" id="{E937FD26-1F0D-4EBD-89D3-20630A4307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69524" y="4197251"/>
              <a:ext cx="568236" cy="86245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144">
              <a:extLst>
                <a:ext uri="{FF2B5EF4-FFF2-40B4-BE49-F238E27FC236}">
                  <a16:creationId xmlns:a16="http://schemas.microsoft.com/office/drawing/2014/main" id="{B9DC654B-A485-4346-B223-B6F7C9CD16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9524" y="5059703"/>
              <a:ext cx="568236" cy="165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145">
              <a:extLst>
                <a:ext uri="{FF2B5EF4-FFF2-40B4-BE49-F238E27FC236}">
                  <a16:creationId xmlns:a16="http://schemas.microsoft.com/office/drawing/2014/main" id="{316EF312-0D43-4A0A-AD4F-72ED50C4C8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1648" y="2038634"/>
              <a:ext cx="849910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146">
              <a:extLst>
                <a:ext uri="{FF2B5EF4-FFF2-40B4-BE49-F238E27FC236}">
                  <a16:creationId xmlns:a16="http://schemas.microsoft.com/office/drawing/2014/main" id="{20BF5148-81AD-4618-9851-B3D53BAFE0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1648" y="2901088"/>
              <a:ext cx="849910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147">
              <a:extLst>
                <a:ext uri="{FF2B5EF4-FFF2-40B4-BE49-F238E27FC236}">
                  <a16:creationId xmlns:a16="http://schemas.microsoft.com/office/drawing/2014/main" id="{A20C5719-F36B-4299-8B9B-CD027EA899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1648" y="4197251"/>
              <a:ext cx="849910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Line 148">
              <a:extLst>
                <a:ext uri="{FF2B5EF4-FFF2-40B4-BE49-F238E27FC236}">
                  <a16:creationId xmlns:a16="http://schemas.microsoft.com/office/drawing/2014/main" id="{1F4DE7B7-C805-4C09-B9C4-AE21DD199C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1648" y="5059703"/>
              <a:ext cx="849910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47" name="Group 151">
              <a:extLst>
                <a:ext uri="{FF2B5EF4-FFF2-40B4-BE49-F238E27FC236}">
                  <a16:creationId xmlns:a16="http://schemas.microsoft.com/office/drawing/2014/main" id="{35B9B76C-D5CF-4983-A2ED-862049BF32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6554" y="1763011"/>
              <a:ext cx="791296" cy="3597143"/>
              <a:chOff x="501" y="1201"/>
              <a:chExt cx="486" cy="2173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48" name="Rectangle 149">
                <a:extLst>
                  <a:ext uri="{FF2B5EF4-FFF2-40B4-BE49-F238E27FC236}">
                    <a16:creationId xmlns:a16="http://schemas.microsoft.com/office/drawing/2014/main" id="{2E8D29A3-5FF1-4F1D-9EF5-1813F97AE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" y="1201"/>
                <a:ext cx="486" cy="217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Rectangle 150">
                <a:extLst>
                  <a:ext uri="{FF2B5EF4-FFF2-40B4-BE49-F238E27FC236}">
                    <a16:creationId xmlns:a16="http://schemas.microsoft.com/office/drawing/2014/main" id="{E8E09ED0-371C-4FAE-958C-8E330BBDF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" y="1201"/>
                <a:ext cx="486" cy="2173"/>
              </a:xfrm>
              <a:prstGeom prst="rect">
                <a:avLst/>
              </a:prstGeom>
              <a:solidFill>
                <a:schemeClr val="accent6"/>
              </a:solidFill>
              <a:ln w="11113" cap="rnd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0" name="Rectangle 152">
              <a:extLst>
                <a:ext uri="{FF2B5EF4-FFF2-40B4-BE49-F238E27FC236}">
                  <a16:creationId xmlns:a16="http://schemas.microsoft.com/office/drawing/2014/main" id="{6B33C09A-DB30-48A9-B378-547011025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434" y="1818468"/>
              <a:ext cx="130254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" name="Rectangle 153">
              <a:extLst>
                <a:ext uri="{FF2B5EF4-FFF2-40B4-BE49-F238E27FC236}">
                  <a16:creationId xmlns:a16="http://schemas.microsoft.com/office/drawing/2014/main" id="{E64AFA77-6AA0-4364-B363-4D0BDE899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434" y="2020426"/>
              <a:ext cx="130254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2" name="Rectangle 154">
              <a:extLst>
                <a:ext uri="{FF2B5EF4-FFF2-40B4-BE49-F238E27FC236}">
                  <a16:creationId xmlns:a16="http://schemas.microsoft.com/office/drawing/2014/main" id="{1B77F0DB-6C53-49A7-89F5-DD63D7EF2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434" y="2224038"/>
              <a:ext cx="130254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3" name="Rectangle 155">
              <a:extLst>
                <a:ext uri="{FF2B5EF4-FFF2-40B4-BE49-F238E27FC236}">
                  <a16:creationId xmlns:a16="http://schemas.microsoft.com/office/drawing/2014/main" id="{099750D5-F2EB-44B0-8FF5-F3979BABC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434" y="2425993"/>
              <a:ext cx="130254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4" name="Rectangle 156">
              <a:extLst>
                <a:ext uri="{FF2B5EF4-FFF2-40B4-BE49-F238E27FC236}">
                  <a16:creationId xmlns:a16="http://schemas.microsoft.com/office/drawing/2014/main" id="{4D305C6F-BF6A-45B8-A28F-51A272441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434" y="2627951"/>
              <a:ext cx="130254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5" name="Rectangle 157">
              <a:extLst>
                <a:ext uri="{FF2B5EF4-FFF2-40B4-BE49-F238E27FC236}">
                  <a16:creationId xmlns:a16="http://schemas.microsoft.com/office/drawing/2014/main" id="{8610C61A-AC55-4B4B-A573-7C67D45BF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434" y="2829906"/>
              <a:ext cx="130254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" name="Rectangle 158">
              <a:extLst>
                <a:ext uri="{FF2B5EF4-FFF2-40B4-BE49-F238E27FC236}">
                  <a16:creationId xmlns:a16="http://schemas.microsoft.com/office/drawing/2014/main" id="{BF84ABFD-02E1-4268-B5B3-21D0D53B6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434" y="3031863"/>
              <a:ext cx="130254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7" name="Rectangle 159">
              <a:extLst>
                <a:ext uri="{FF2B5EF4-FFF2-40B4-BE49-F238E27FC236}">
                  <a16:creationId xmlns:a16="http://schemas.microsoft.com/office/drawing/2014/main" id="{9622A421-711B-4672-A3F4-E5FF88F09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434" y="3233820"/>
              <a:ext cx="130254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8" name="Rectangle 160">
              <a:extLst>
                <a:ext uri="{FF2B5EF4-FFF2-40B4-BE49-F238E27FC236}">
                  <a16:creationId xmlns:a16="http://schemas.microsoft.com/office/drawing/2014/main" id="{3AC5E690-E861-40D7-B6F7-332FEAADB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434" y="3437430"/>
              <a:ext cx="506365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ISER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9" name="Rectangle 161">
              <a:extLst>
                <a:ext uri="{FF2B5EF4-FFF2-40B4-BE49-F238E27FC236}">
                  <a16:creationId xmlns:a16="http://schemas.microsoft.com/office/drawing/2014/main" id="{39F1F17C-F755-4291-920E-F8D01174B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9223" y="3437430"/>
              <a:ext cx="130254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0" name="Rectangle 162">
              <a:extLst>
                <a:ext uri="{FF2B5EF4-FFF2-40B4-BE49-F238E27FC236}">
                  <a16:creationId xmlns:a16="http://schemas.microsoft.com/office/drawing/2014/main" id="{EB3E075B-4C44-41FC-BB92-C9B1264D3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8068" y="3437430"/>
              <a:ext cx="180729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/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1" name="Rectangle 163">
              <a:extLst>
                <a:ext uri="{FF2B5EF4-FFF2-40B4-BE49-F238E27FC236}">
                  <a16:creationId xmlns:a16="http://schemas.microsoft.com/office/drawing/2014/main" id="{E842FE5E-9C15-4D3B-918F-FF9D026E1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434" y="3639387"/>
              <a:ext cx="485198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CMX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2" name="Rectangle 164">
              <a:extLst>
                <a:ext uri="{FF2B5EF4-FFF2-40B4-BE49-F238E27FC236}">
                  <a16:creationId xmlns:a16="http://schemas.microsoft.com/office/drawing/2014/main" id="{5B47133F-BCC7-4B29-BDE8-378A81140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683" y="3639387"/>
              <a:ext cx="130254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3" name="Line 165">
              <a:extLst>
                <a:ext uri="{FF2B5EF4-FFF2-40B4-BE49-F238E27FC236}">
                  <a16:creationId xmlns:a16="http://schemas.microsoft.com/office/drawing/2014/main" id="{B493CA01-C00C-4598-8D7C-EDD047382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1648" y="1606580"/>
              <a:ext cx="1629" cy="374116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Line 166">
              <a:extLst>
                <a:ext uri="{FF2B5EF4-FFF2-40B4-BE49-F238E27FC236}">
                  <a16:creationId xmlns:a16="http://schemas.microsoft.com/office/drawing/2014/main" id="{09241A84-B431-4DEE-8858-B4774B3420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04785" y="3477158"/>
              <a:ext cx="696860" cy="4968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Rectangle 169">
              <a:extLst>
                <a:ext uri="{FF2B5EF4-FFF2-40B4-BE49-F238E27FC236}">
                  <a16:creationId xmlns:a16="http://schemas.microsoft.com/office/drawing/2014/main" id="{CD38CCC3-B6FF-4B59-967D-AA3B59F4F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0355" y="5587043"/>
              <a:ext cx="130254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6" name="Rectangle 171">
              <a:extLst>
                <a:ext uri="{FF2B5EF4-FFF2-40B4-BE49-F238E27FC236}">
                  <a16:creationId xmlns:a16="http://schemas.microsoft.com/office/drawing/2014/main" id="{23CC8E28-1D2F-45CB-8C96-743180146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3094" y="5525794"/>
              <a:ext cx="4164887" cy="3393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Rectangle 175">
              <a:extLst>
                <a:ext uri="{FF2B5EF4-FFF2-40B4-BE49-F238E27FC236}">
                  <a16:creationId xmlns:a16="http://schemas.microsoft.com/office/drawing/2014/main" id="{D1D08281-06DC-4327-BE0C-5ABC751A6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9120" y="5590354"/>
              <a:ext cx="140024" cy="266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68" name="Group 181">
              <a:extLst>
                <a:ext uri="{FF2B5EF4-FFF2-40B4-BE49-F238E27FC236}">
                  <a16:creationId xmlns:a16="http://schemas.microsoft.com/office/drawing/2014/main" id="{EBAC1BCF-A2D0-4FA4-8B25-25315AA4D0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37758" y="4111171"/>
              <a:ext cx="928063" cy="306246"/>
              <a:chOff x="3947" y="2627"/>
              <a:chExt cx="570" cy="185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169" name="Rectangle 179">
                <a:extLst>
                  <a:ext uri="{FF2B5EF4-FFF2-40B4-BE49-F238E27FC236}">
                    <a16:creationId xmlns:a16="http://schemas.microsoft.com/office/drawing/2014/main" id="{C7123291-B386-495F-9CA1-71742B8AFB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7" y="2627"/>
                <a:ext cx="570" cy="18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Rectangle 180">
                <a:extLst>
                  <a:ext uri="{FF2B5EF4-FFF2-40B4-BE49-F238E27FC236}">
                    <a16:creationId xmlns:a16="http://schemas.microsoft.com/office/drawing/2014/main" id="{458CAB6B-AFB9-4804-8D8E-952A47B8B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7" y="2627"/>
                <a:ext cx="570" cy="185"/>
              </a:xfrm>
              <a:prstGeom prst="rect">
                <a:avLst/>
              </a:prstGeom>
              <a:grp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1" name="Rectangle 182">
              <a:extLst>
                <a:ext uri="{FF2B5EF4-FFF2-40B4-BE49-F238E27FC236}">
                  <a16:creationId xmlns:a16="http://schemas.microsoft.com/office/drawing/2014/main" id="{B51DAC9D-A24E-41FF-A912-0936223EA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8245" y="4179041"/>
              <a:ext cx="475429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SGC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2" name="Rectangle 183">
              <a:extLst>
                <a:ext uri="{FF2B5EF4-FFF2-40B4-BE49-F238E27FC236}">
                  <a16:creationId xmlns:a16="http://schemas.microsoft.com/office/drawing/2014/main" id="{DBCE3E9E-C2F8-4C28-94C9-82928E8A4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1097" y="4179041"/>
              <a:ext cx="354943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/PL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3" name="Rectangle 184">
              <a:extLst>
                <a:ext uri="{FF2B5EF4-FFF2-40B4-BE49-F238E27FC236}">
                  <a16:creationId xmlns:a16="http://schemas.microsoft.com/office/drawing/2014/main" id="{B537F6A2-1CA1-4AA2-90D6-938F35D25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1606" y="4179041"/>
              <a:ext cx="130254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74" name="Group 187">
              <a:extLst>
                <a:ext uri="{FF2B5EF4-FFF2-40B4-BE49-F238E27FC236}">
                  <a16:creationId xmlns:a16="http://schemas.microsoft.com/office/drawing/2014/main" id="{F538BC92-F7E6-40CD-AA09-2B4634D453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37758" y="4928929"/>
              <a:ext cx="928063" cy="296314"/>
              <a:chOff x="3947" y="3121"/>
              <a:chExt cx="570" cy="179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175" name="Rectangle 185">
                <a:extLst>
                  <a:ext uri="{FF2B5EF4-FFF2-40B4-BE49-F238E27FC236}">
                    <a16:creationId xmlns:a16="http://schemas.microsoft.com/office/drawing/2014/main" id="{132174C7-4F2C-4BAC-A43A-3D55E76D7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7" y="3121"/>
                <a:ext cx="570" cy="17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Rectangle 186">
                <a:extLst>
                  <a:ext uri="{FF2B5EF4-FFF2-40B4-BE49-F238E27FC236}">
                    <a16:creationId xmlns:a16="http://schemas.microsoft.com/office/drawing/2014/main" id="{78BA04C8-D798-4A11-B90A-1FE11FFF3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7" y="3121"/>
                <a:ext cx="570" cy="179"/>
              </a:xfrm>
              <a:prstGeom prst="rect">
                <a:avLst/>
              </a:prstGeom>
              <a:grp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7" name="Rectangle 188">
              <a:extLst>
                <a:ext uri="{FF2B5EF4-FFF2-40B4-BE49-F238E27FC236}">
                  <a16:creationId xmlns:a16="http://schemas.microsoft.com/office/drawing/2014/main" id="{F987F894-26BB-447A-A032-17E821760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8245" y="4996799"/>
              <a:ext cx="475429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SGC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8" name="Rectangle 189">
              <a:extLst>
                <a:ext uri="{FF2B5EF4-FFF2-40B4-BE49-F238E27FC236}">
                  <a16:creationId xmlns:a16="http://schemas.microsoft.com/office/drawing/2014/main" id="{769EE03B-A0C0-430F-A9CE-A02AC5DEA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2725" y="4996799"/>
              <a:ext cx="354943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/PL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9" name="Rectangle 190">
              <a:extLst>
                <a:ext uri="{FF2B5EF4-FFF2-40B4-BE49-F238E27FC236}">
                  <a16:creationId xmlns:a16="http://schemas.microsoft.com/office/drawing/2014/main" id="{FA3536C7-49CB-477C-8E1D-C4517B822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3234" y="4996799"/>
              <a:ext cx="130254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80" name="Group 193">
              <a:extLst>
                <a:ext uri="{FF2B5EF4-FFF2-40B4-BE49-F238E27FC236}">
                  <a16:creationId xmlns:a16="http://schemas.microsoft.com/office/drawing/2014/main" id="{A2BCECA4-6FEB-4B34-8DAB-5AFBC8012A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37758" y="2829906"/>
              <a:ext cx="928063" cy="286381"/>
              <a:chOff x="3947" y="1853"/>
              <a:chExt cx="570" cy="173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181" name="Rectangle 191">
                <a:extLst>
                  <a:ext uri="{FF2B5EF4-FFF2-40B4-BE49-F238E27FC236}">
                    <a16:creationId xmlns:a16="http://schemas.microsoft.com/office/drawing/2014/main" id="{98A74E04-E691-4CE6-89DF-FA47182CF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7" y="1853"/>
                <a:ext cx="570" cy="17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Rectangle 192">
                <a:extLst>
                  <a:ext uri="{FF2B5EF4-FFF2-40B4-BE49-F238E27FC236}">
                    <a16:creationId xmlns:a16="http://schemas.microsoft.com/office/drawing/2014/main" id="{567DAA17-2974-4CE9-93C2-0DAED6E27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7" y="1853"/>
                <a:ext cx="570" cy="173"/>
              </a:xfrm>
              <a:prstGeom prst="rect">
                <a:avLst/>
              </a:prstGeom>
              <a:grp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3" name="Rectangle 194">
              <a:extLst>
                <a:ext uri="{FF2B5EF4-FFF2-40B4-BE49-F238E27FC236}">
                  <a16:creationId xmlns:a16="http://schemas.microsoft.com/office/drawing/2014/main" id="{BBED908A-5CA8-4898-9526-ABED58386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8245" y="2897776"/>
              <a:ext cx="475429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SGC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4" name="Rectangle 195">
              <a:extLst>
                <a:ext uri="{FF2B5EF4-FFF2-40B4-BE49-F238E27FC236}">
                  <a16:creationId xmlns:a16="http://schemas.microsoft.com/office/drawing/2014/main" id="{52FEDC83-21FB-4862-9E53-8F99C499C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2725" y="2897776"/>
              <a:ext cx="354943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/PL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5" name="Rectangle 196">
              <a:extLst>
                <a:ext uri="{FF2B5EF4-FFF2-40B4-BE49-F238E27FC236}">
                  <a16:creationId xmlns:a16="http://schemas.microsoft.com/office/drawing/2014/main" id="{A2E83C9C-180C-42EF-BBE5-D5375433C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3234" y="2897776"/>
              <a:ext cx="130254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6" name="Freeform 197">
              <a:extLst>
                <a:ext uri="{FF2B5EF4-FFF2-40B4-BE49-F238E27FC236}">
                  <a16:creationId xmlns:a16="http://schemas.microsoft.com/office/drawing/2014/main" id="{6EB073F9-914E-4A3A-AD75-6DEFC0F57F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1544" y="1803569"/>
              <a:ext cx="3228682" cy="605869"/>
            </a:xfrm>
            <a:custGeom>
              <a:avLst/>
              <a:gdLst>
                <a:gd name="T0" fmla="*/ 1918 w 1983"/>
                <a:gd name="T1" fmla="*/ 10 h 366"/>
                <a:gd name="T2" fmla="*/ 1812 w 1983"/>
                <a:gd name="T3" fmla="*/ 10 h 366"/>
                <a:gd name="T4" fmla="*/ 1706 w 1983"/>
                <a:gd name="T5" fmla="*/ 10 h 366"/>
                <a:gd name="T6" fmla="*/ 1599 w 1983"/>
                <a:gd name="T7" fmla="*/ 10 h 366"/>
                <a:gd name="T8" fmla="*/ 1493 w 1983"/>
                <a:gd name="T9" fmla="*/ 10 h 366"/>
                <a:gd name="T10" fmla="*/ 1387 w 1983"/>
                <a:gd name="T11" fmla="*/ 10 h 366"/>
                <a:gd name="T12" fmla="*/ 1280 w 1983"/>
                <a:gd name="T13" fmla="*/ 10 h 366"/>
                <a:gd name="T14" fmla="*/ 1174 w 1983"/>
                <a:gd name="T15" fmla="*/ 10 h 366"/>
                <a:gd name="T16" fmla="*/ 1067 w 1983"/>
                <a:gd name="T17" fmla="*/ 10 h 366"/>
                <a:gd name="T18" fmla="*/ 961 w 1983"/>
                <a:gd name="T19" fmla="*/ 10 h 366"/>
                <a:gd name="T20" fmla="*/ 855 w 1983"/>
                <a:gd name="T21" fmla="*/ 10 h 366"/>
                <a:gd name="T22" fmla="*/ 748 w 1983"/>
                <a:gd name="T23" fmla="*/ 10 h 366"/>
                <a:gd name="T24" fmla="*/ 642 w 1983"/>
                <a:gd name="T25" fmla="*/ 10 h 366"/>
                <a:gd name="T26" fmla="*/ 535 w 1983"/>
                <a:gd name="T27" fmla="*/ 10 h 366"/>
                <a:gd name="T28" fmla="*/ 429 w 1983"/>
                <a:gd name="T29" fmla="*/ 10 h 366"/>
                <a:gd name="T30" fmla="*/ 323 w 1983"/>
                <a:gd name="T31" fmla="*/ 10 h 366"/>
                <a:gd name="T32" fmla="*/ 216 w 1983"/>
                <a:gd name="T33" fmla="*/ 10 h 366"/>
                <a:gd name="T34" fmla="*/ 48 w 1983"/>
                <a:gd name="T35" fmla="*/ 13 h 366"/>
                <a:gd name="T36" fmla="*/ 34 w 1983"/>
                <a:gd name="T37" fmla="*/ 8 h 366"/>
                <a:gd name="T38" fmla="*/ 64 w 1983"/>
                <a:gd name="T39" fmla="*/ 0 h 366"/>
                <a:gd name="T40" fmla="*/ 14 w 1983"/>
                <a:gd name="T41" fmla="*/ 44 h 366"/>
                <a:gd name="T42" fmla="*/ 10 w 1983"/>
                <a:gd name="T43" fmla="*/ 109 h 366"/>
                <a:gd name="T44" fmla="*/ 3 w 1983"/>
                <a:gd name="T45" fmla="*/ 45 h 366"/>
                <a:gd name="T46" fmla="*/ 10 w 1983"/>
                <a:gd name="T47" fmla="*/ 138 h 366"/>
                <a:gd name="T48" fmla="*/ 10 w 1983"/>
                <a:gd name="T49" fmla="*/ 245 h 366"/>
                <a:gd name="T50" fmla="*/ 13 w 1983"/>
                <a:gd name="T51" fmla="*/ 320 h 366"/>
                <a:gd name="T52" fmla="*/ 0 w 1983"/>
                <a:gd name="T53" fmla="*/ 302 h 366"/>
                <a:gd name="T54" fmla="*/ 34 w 1983"/>
                <a:gd name="T55" fmla="*/ 347 h 366"/>
                <a:gd name="T56" fmla="*/ 59 w 1983"/>
                <a:gd name="T57" fmla="*/ 356 h 366"/>
                <a:gd name="T58" fmla="*/ 57 w 1983"/>
                <a:gd name="T59" fmla="*/ 366 h 366"/>
                <a:gd name="T60" fmla="*/ 28 w 1983"/>
                <a:gd name="T61" fmla="*/ 355 h 366"/>
                <a:gd name="T62" fmla="*/ 204 w 1983"/>
                <a:gd name="T63" fmla="*/ 356 h 366"/>
                <a:gd name="T64" fmla="*/ 310 w 1983"/>
                <a:gd name="T65" fmla="*/ 356 h 366"/>
                <a:gd name="T66" fmla="*/ 416 w 1983"/>
                <a:gd name="T67" fmla="*/ 356 h 366"/>
                <a:gd name="T68" fmla="*/ 523 w 1983"/>
                <a:gd name="T69" fmla="*/ 356 h 366"/>
                <a:gd name="T70" fmla="*/ 629 w 1983"/>
                <a:gd name="T71" fmla="*/ 356 h 366"/>
                <a:gd name="T72" fmla="*/ 736 w 1983"/>
                <a:gd name="T73" fmla="*/ 356 h 366"/>
                <a:gd name="T74" fmla="*/ 842 w 1983"/>
                <a:gd name="T75" fmla="*/ 356 h 366"/>
                <a:gd name="T76" fmla="*/ 948 w 1983"/>
                <a:gd name="T77" fmla="*/ 356 h 366"/>
                <a:gd name="T78" fmla="*/ 1055 w 1983"/>
                <a:gd name="T79" fmla="*/ 356 h 366"/>
                <a:gd name="T80" fmla="*/ 1161 w 1983"/>
                <a:gd name="T81" fmla="*/ 356 h 366"/>
                <a:gd name="T82" fmla="*/ 1268 w 1983"/>
                <a:gd name="T83" fmla="*/ 356 h 366"/>
                <a:gd name="T84" fmla="*/ 1374 w 1983"/>
                <a:gd name="T85" fmla="*/ 356 h 366"/>
                <a:gd name="T86" fmla="*/ 1480 w 1983"/>
                <a:gd name="T87" fmla="*/ 356 h 366"/>
                <a:gd name="T88" fmla="*/ 1587 w 1983"/>
                <a:gd name="T89" fmla="*/ 356 h 366"/>
                <a:gd name="T90" fmla="*/ 1693 w 1983"/>
                <a:gd name="T91" fmla="*/ 356 h 366"/>
                <a:gd name="T92" fmla="*/ 1800 w 1983"/>
                <a:gd name="T93" fmla="*/ 356 h 366"/>
                <a:gd name="T94" fmla="*/ 1906 w 1983"/>
                <a:gd name="T95" fmla="*/ 356 h 366"/>
                <a:gd name="T96" fmla="*/ 1935 w 1983"/>
                <a:gd name="T97" fmla="*/ 354 h 366"/>
                <a:gd name="T98" fmla="*/ 1957 w 1983"/>
                <a:gd name="T99" fmla="*/ 340 h 366"/>
                <a:gd name="T100" fmla="*/ 1971 w 1983"/>
                <a:gd name="T101" fmla="*/ 318 h 366"/>
                <a:gd name="T102" fmla="*/ 1983 w 1983"/>
                <a:gd name="T103" fmla="*/ 301 h 366"/>
                <a:gd name="T104" fmla="*/ 1978 w 1983"/>
                <a:gd name="T105" fmla="*/ 327 h 366"/>
                <a:gd name="T106" fmla="*/ 1959 w 1983"/>
                <a:gd name="T107" fmla="*/ 351 h 366"/>
                <a:gd name="T108" fmla="*/ 1936 w 1983"/>
                <a:gd name="T109" fmla="*/ 363 h 366"/>
                <a:gd name="T110" fmla="*/ 1983 w 1983"/>
                <a:gd name="T111" fmla="*/ 272 h 366"/>
                <a:gd name="T112" fmla="*/ 1983 w 1983"/>
                <a:gd name="T113" fmla="*/ 166 h 366"/>
                <a:gd name="T114" fmla="*/ 1971 w 1983"/>
                <a:gd name="T115" fmla="*/ 48 h 366"/>
                <a:gd name="T116" fmla="*/ 1957 w 1983"/>
                <a:gd name="T117" fmla="*/ 26 h 366"/>
                <a:gd name="T118" fmla="*/ 1934 w 1983"/>
                <a:gd name="T119" fmla="*/ 12 h 366"/>
                <a:gd name="T120" fmla="*/ 1938 w 1983"/>
                <a:gd name="T121" fmla="*/ 3 h 366"/>
                <a:gd name="T122" fmla="*/ 1964 w 1983"/>
                <a:gd name="T123" fmla="*/ 19 h 366"/>
                <a:gd name="T124" fmla="*/ 1980 w 1983"/>
                <a:gd name="T125" fmla="*/ 4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83" h="366">
                  <a:moveTo>
                    <a:pt x="1918" y="10"/>
                  </a:moveTo>
                  <a:lnTo>
                    <a:pt x="1841" y="10"/>
                  </a:lnTo>
                  <a:lnTo>
                    <a:pt x="1841" y="0"/>
                  </a:lnTo>
                  <a:lnTo>
                    <a:pt x="1918" y="0"/>
                  </a:lnTo>
                  <a:lnTo>
                    <a:pt x="1918" y="10"/>
                  </a:lnTo>
                  <a:close/>
                  <a:moveTo>
                    <a:pt x="1812" y="10"/>
                  </a:moveTo>
                  <a:lnTo>
                    <a:pt x="1735" y="10"/>
                  </a:lnTo>
                  <a:lnTo>
                    <a:pt x="1735" y="0"/>
                  </a:lnTo>
                  <a:lnTo>
                    <a:pt x="1812" y="0"/>
                  </a:lnTo>
                  <a:lnTo>
                    <a:pt x="1812" y="10"/>
                  </a:lnTo>
                  <a:close/>
                  <a:moveTo>
                    <a:pt x="1706" y="10"/>
                  </a:moveTo>
                  <a:lnTo>
                    <a:pt x="1628" y="10"/>
                  </a:lnTo>
                  <a:lnTo>
                    <a:pt x="1628" y="0"/>
                  </a:lnTo>
                  <a:lnTo>
                    <a:pt x="1706" y="0"/>
                  </a:lnTo>
                  <a:lnTo>
                    <a:pt x="1706" y="10"/>
                  </a:lnTo>
                  <a:close/>
                  <a:moveTo>
                    <a:pt x="1599" y="10"/>
                  </a:moveTo>
                  <a:lnTo>
                    <a:pt x="1522" y="10"/>
                  </a:lnTo>
                  <a:lnTo>
                    <a:pt x="1522" y="0"/>
                  </a:lnTo>
                  <a:lnTo>
                    <a:pt x="1599" y="0"/>
                  </a:lnTo>
                  <a:lnTo>
                    <a:pt x="1599" y="10"/>
                  </a:lnTo>
                  <a:close/>
                  <a:moveTo>
                    <a:pt x="1493" y="10"/>
                  </a:moveTo>
                  <a:lnTo>
                    <a:pt x="1416" y="10"/>
                  </a:lnTo>
                  <a:lnTo>
                    <a:pt x="1416" y="0"/>
                  </a:lnTo>
                  <a:lnTo>
                    <a:pt x="1493" y="0"/>
                  </a:lnTo>
                  <a:lnTo>
                    <a:pt x="1493" y="10"/>
                  </a:lnTo>
                  <a:close/>
                  <a:moveTo>
                    <a:pt x="1387" y="10"/>
                  </a:moveTo>
                  <a:lnTo>
                    <a:pt x="1309" y="10"/>
                  </a:lnTo>
                  <a:lnTo>
                    <a:pt x="1309" y="0"/>
                  </a:lnTo>
                  <a:lnTo>
                    <a:pt x="1387" y="0"/>
                  </a:lnTo>
                  <a:lnTo>
                    <a:pt x="1387" y="10"/>
                  </a:lnTo>
                  <a:close/>
                  <a:moveTo>
                    <a:pt x="1280" y="10"/>
                  </a:moveTo>
                  <a:lnTo>
                    <a:pt x="1203" y="10"/>
                  </a:lnTo>
                  <a:lnTo>
                    <a:pt x="1203" y="0"/>
                  </a:lnTo>
                  <a:lnTo>
                    <a:pt x="1280" y="0"/>
                  </a:lnTo>
                  <a:lnTo>
                    <a:pt x="1280" y="10"/>
                  </a:lnTo>
                  <a:close/>
                  <a:moveTo>
                    <a:pt x="1174" y="10"/>
                  </a:moveTo>
                  <a:lnTo>
                    <a:pt x="1096" y="10"/>
                  </a:lnTo>
                  <a:lnTo>
                    <a:pt x="1096" y="0"/>
                  </a:lnTo>
                  <a:lnTo>
                    <a:pt x="1174" y="0"/>
                  </a:lnTo>
                  <a:lnTo>
                    <a:pt x="1174" y="10"/>
                  </a:lnTo>
                  <a:close/>
                  <a:moveTo>
                    <a:pt x="1067" y="10"/>
                  </a:moveTo>
                  <a:lnTo>
                    <a:pt x="990" y="10"/>
                  </a:lnTo>
                  <a:lnTo>
                    <a:pt x="990" y="0"/>
                  </a:lnTo>
                  <a:lnTo>
                    <a:pt x="1067" y="0"/>
                  </a:lnTo>
                  <a:lnTo>
                    <a:pt x="1067" y="10"/>
                  </a:lnTo>
                  <a:close/>
                  <a:moveTo>
                    <a:pt x="961" y="10"/>
                  </a:moveTo>
                  <a:lnTo>
                    <a:pt x="884" y="10"/>
                  </a:lnTo>
                  <a:lnTo>
                    <a:pt x="884" y="0"/>
                  </a:lnTo>
                  <a:lnTo>
                    <a:pt x="961" y="0"/>
                  </a:lnTo>
                  <a:lnTo>
                    <a:pt x="961" y="10"/>
                  </a:lnTo>
                  <a:close/>
                  <a:moveTo>
                    <a:pt x="855" y="10"/>
                  </a:moveTo>
                  <a:lnTo>
                    <a:pt x="777" y="10"/>
                  </a:lnTo>
                  <a:lnTo>
                    <a:pt x="777" y="0"/>
                  </a:lnTo>
                  <a:lnTo>
                    <a:pt x="855" y="0"/>
                  </a:lnTo>
                  <a:lnTo>
                    <a:pt x="855" y="10"/>
                  </a:lnTo>
                  <a:close/>
                  <a:moveTo>
                    <a:pt x="748" y="10"/>
                  </a:moveTo>
                  <a:lnTo>
                    <a:pt x="671" y="10"/>
                  </a:lnTo>
                  <a:lnTo>
                    <a:pt x="671" y="0"/>
                  </a:lnTo>
                  <a:lnTo>
                    <a:pt x="748" y="0"/>
                  </a:lnTo>
                  <a:lnTo>
                    <a:pt x="748" y="10"/>
                  </a:lnTo>
                  <a:close/>
                  <a:moveTo>
                    <a:pt x="642" y="10"/>
                  </a:moveTo>
                  <a:lnTo>
                    <a:pt x="564" y="10"/>
                  </a:lnTo>
                  <a:lnTo>
                    <a:pt x="564" y="0"/>
                  </a:lnTo>
                  <a:lnTo>
                    <a:pt x="642" y="0"/>
                  </a:lnTo>
                  <a:lnTo>
                    <a:pt x="642" y="10"/>
                  </a:lnTo>
                  <a:close/>
                  <a:moveTo>
                    <a:pt x="535" y="10"/>
                  </a:moveTo>
                  <a:lnTo>
                    <a:pt x="458" y="10"/>
                  </a:lnTo>
                  <a:lnTo>
                    <a:pt x="458" y="0"/>
                  </a:lnTo>
                  <a:lnTo>
                    <a:pt x="535" y="0"/>
                  </a:lnTo>
                  <a:lnTo>
                    <a:pt x="535" y="10"/>
                  </a:lnTo>
                  <a:close/>
                  <a:moveTo>
                    <a:pt x="429" y="10"/>
                  </a:moveTo>
                  <a:lnTo>
                    <a:pt x="352" y="10"/>
                  </a:lnTo>
                  <a:lnTo>
                    <a:pt x="352" y="0"/>
                  </a:lnTo>
                  <a:lnTo>
                    <a:pt x="429" y="0"/>
                  </a:lnTo>
                  <a:lnTo>
                    <a:pt x="429" y="10"/>
                  </a:lnTo>
                  <a:close/>
                  <a:moveTo>
                    <a:pt x="323" y="10"/>
                  </a:moveTo>
                  <a:lnTo>
                    <a:pt x="245" y="10"/>
                  </a:lnTo>
                  <a:lnTo>
                    <a:pt x="245" y="0"/>
                  </a:lnTo>
                  <a:lnTo>
                    <a:pt x="323" y="0"/>
                  </a:lnTo>
                  <a:lnTo>
                    <a:pt x="323" y="10"/>
                  </a:lnTo>
                  <a:close/>
                  <a:moveTo>
                    <a:pt x="216" y="10"/>
                  </a:moveTo>
                  <a:lnTo>
                    <a:pt x="139" y="10"/>
                  </a:lnTo>
                  <a:lnTo>
                    <a:pt x="139" y="0"/>
                  </a:lnTo>
                  <a:lnTo>
                    <a:pt x="216" y="0"/>
                  </a:lnTo>
                  <a:lnTo>
                    <a:pt x="216" y="10"/>
                  </a:lnTo>
                  <a:close/>
                  <a:moveTo>
                    <a:pt x="110" y="10"/>
                  </a:moveTo>
                  <a:lnTo>
                    <a:pt x="64" y="10"/>
                  </a:lnTo>
                  <a:lnTo>
                    <a:pt x="58" y="10"/>
                  </a:lnTo>
                  <a:lnTo>
                    <a:pt x="53" y="11"/>
                  </a:lnTo>
                  <a:lnTo>
                    <a:pt x="48" y="13"/>
                  </a:lnTo>
                  <a:lnTo>
                    <a:pt x="43" y="14"/>
                  </a:lnTo>
                  <a:lnTo>
                    <a:pt x="38" y="17"/>
                  </a:lnTo>
                  <a:lnTo>
                    <a:pt x="37" y="18"/>
                  </a:lnTo>
                  <a:lnTo>
                    <a:pt x="31" y="9"/>
                  </a:lnTo>
                  <a:lnTo>
                    <a:pt x="34" y="8"/>
                  </a:lnTo>
                  <a:lnTo>
                    <a:pt x="39" y="5"/>
                  </a:lnTo>
                  <a:lnTo>
                    <a:pt x="45" y="3"/>
                  </a:lnTo>
                  <a:lnTo>
                    <a:pt x="51" y="2"/>
                  </a:lnTo>
                  <a:lnTo>
                    <a:pt x="58" y="1"/>
                  </a:lnTo>
                  <a:lnTo>
                    <a:pt x="64" y="0"/>
                  </a:lnTo>
                  <a:lnTo>
                    <a:pt x="110" y="0"/>
                  </a:lnTo>
                  <a:lnTo>
                    <a:pt x="110" y="10"/>
                  </a:lnTo>
                  <a:close/>
                  <a:moveTo>
                    <a:pt x="18" y="36"/>
                  </a:moveTo>
                  <a:lnTo>
                    <a:pt x="16" y="39"/>
                  </a:lnTo>
                  <a:lnTo>
                    <a:pt x="14" y="44"/>
                  </a:lnTo>
                  <a:lnTo>
                    <a:pt x="12" y="49"/>
                  </a:lnTo>
                  <a:lnTo>
                    <a:pt x="11" y="54"/>
                  </a:lnTo>
                  <a:lnTo>
                    <a:pt x="10" y="59"/>
                  </a:lnTo>
                  <a:lnTo>
                    <a:pt x="10" y="65"/>
                  </a:lnTo>
                  <a:lnTo>
                    <a:pt x="10" y="109"/>
                  </a:lnTo>
                  <a:lnTo>
                    <a:pt x="0" y="109"/>
                  </a:lnTo>
                  <a:lnTo>
                    <a:pt x="0" y="64"/>
                  </a:lnTo>
                  <a:lnTo>
                    <a:pt x="0" y="58"/>
                  </a:lnTo>
                  <a:lnTo>
                    <a:pt x="1" y="51"/>
                  </a:lnTo>
                  <a:lnTo>
                    <a:pt x="3" y="45"/>
                  </a:lnTo>
                  <a:lnTo>
                    <a:pt x="5" y="39"/>
                  </a:lnTo>
                  <a:lnTo>
                    <a:pt x="8" y="34"/>
                  </a:lnTo>
                  <a:lnTo>
                    <a:pt x="9" y="31"/>
                  </a:lnTo>
                  <a:lnTo>
                    <a:pt x="18" y="36"/>
                  </a:lnTo>
                  <a:close/>
                  <a:moveTo>
                    <a:pt x="10" y="138"/>
                  </a:moveTo>
                  <a:lnTo>
                    <a:pt x="10" y="216"/>
                  </a:lnTo>
                  <a:lnTo>
                    <a:pt x="0" y="216"/>
                  </a:lnTo>
                  <a:lnTo>
                    <a:pt x="0" y="138"/>
                  </a:lnTo>
                  <a:lnTo>
                    <a:pt x="10" y="138"/>
                  </a:lnTo>
                  <a:close/>
                  <a:moveTo>
                    <a:pt x="10" y="245"/>
                  </a:moveTo>
                  <a:lnTo>
                    <a:pt x="10" y="302"/>
                  </a:lnTo>
                  <a:lnTo>
                    <a:pt x="10" y="308"/>
                  </a:lnTo>
                  <a:lnTo>
                    <a:pt x="11" y="313"/>
                  </a:lnTo>
                  <a:lnTo>
                    <a:pt x="12" y="318"/>
                  </a:lnTo>
                  <a:lnTo>
                    <a:pt x="13" y="320"/>
                  </a:lnTo>
                  <a:lnTo>
                    <a:pt x="4" y="323"/>
                  </a:lnTo>
                  <a:lnTo>
                    <a:pt x="3" y="321"/>
                  </a:lnTo>
                  <a:lnTo>
                    <a:pt x="1" y="314"/>
                  </a:lnTo>
                  <a:lnTo>
                    <a:pt x="0" y="308"/>
                  </a:lnTo>
                  <a:lnTo>
                    <a:pt x="0" y="302"/>
                  </a:lnTo>
                  <a:lnTo>
                    <a:pt x="0" y="245"/>
                  </a:lnTo>
                  <a:lnTo>
                    <a:pt x="10" y="245"/>
                  </a:lnTo>
                  <a:close/>
                  <a:moveTo>
                    <a:pt x="27" y="342"/>
                  </a:moveTo>
                  <a:lnTo>
                    <a:pt x="30" y="344"/>
                  </a:lnTo>
                  <a:lnTo>
                    <a:pt x="34" y="347"/>
                  </a:lnTo>
                  <a:lnTo>
                    <a:pt x="38" y="350"/>
                  </a:lnTo>
                  <a:lnTo>
                    <a:pt x="43" y="352"/>
                  </a:lnTo>
                  <a:lnTo>
                    <a:pt x="48" y="354"/>
                  </a:lnTo>
                  <a:lnTo>
                    <a:pt x="53" y="355"/>
                  </a:lnTo>
                  <a:lnTo>
                    <a:pt x="59" y="356"/>
                  </a:lnTo>
                  <a:lnTo>
                    <a:pt x="65" y="356"/>
                  </a:lnTo>
                  <a:lnTo>
                    <a:pt x="97" y="356"/>
                  </a:lnTo>
                  <a:lnTo>
                    <a:pt x="97" y="366"/>
                  </a:lnTo>
                  <a:lnTo>
                    <a:pt x="64" y="366"/>
                  </a:lnTo>
                  <a:lnTo>
                    <a:pt x="57" y="366"/>
                  </a:lnTo>
                  <a:lnTo>
                    <a:pt x="51" y="365"/>
                  </a:lnTo>
                  <a:lnTo>
                    <a:pt x="45" y="363"/>
                  </a:lnTo>
                  <a:lnTo>
                    <a:pt x="39" y="361"/>
                  </a:lnTo>
                  <a:lnTo>
                    <a:pt x="33" y="358"/>
                  </a:lnTo>
                  <a:lnTo>
                    <a:pt x="28" y="355"/>
                  </a:lnTo>
                  <a:lnTo>
                    <a:pt x="23" y="351"/>
                  </a:lnTo>
                  <a:lnTo>
                    <a:pt x="21" y="349"/>
                  </a:lnTo>
                  <a:lnTo>
                    <a:pt x="27" y="342"/>
                  </a:lnTo>
                  <a:close/>
                  <a:moveTo>
                    <a:pt x="126" y="356"/>
                  </a:moveTo>
                  <a:lnTo>
                    <a:pt x="204" y="356"/>
                  </a:lnTo>
                  <a:lnTo>
                    <a:pt x="204" y="366"/>
                  </a:lnTo>
                  <a:lnTo>
                    <a:pt x="126" y="366"/>
                  </a:lnTo>
                  <a:lnTo>
                    <a:pt x="126" y="356"/>
                  </a:lnTo>
                  <a:close/>
                  <a:moveTo>
                    <a:pt x="233" y="356"/>
                  </a:moveTo>
                  <a:lnTo>
                    <a:pt x="310" y="356"/>
                  </a:lnTo>
                  <a:lnTo>
                    <a:pt x="310" y="366"/>
                  </a:lnTo>
                  <a:lnTo>
                    <a:pt x="233" y="366"/>
                  </a:lnTo>
                  <a:lnTo>
                    <a:pt x="233" y="356"/>
                  </a:lnTo>
                  <a:close/>
                  <a:moveTo>
                    <a:pt x="339" y="356"/>
                  </a:moveTo>
                  <a:lnTo>
                    <a:pt x="416" y="356"/>
                  </a:lnTo>
                  <a:lnTo>
                    <a:pt x="416" y="366"/>
                  </a:lnTo>
                  <a:lnTo>
                    <a:pt x="339" y="366"/>
                  </a:lnTo>
                  <a:lnTo>
                    <a:pt x="339" y="356"/>
                  </a:lnTo>
                  <a:close/>
                  <a:moveTo>
                    <a:pt x="445" y="356"/>
                  </a:moveTo>
                  <a:lnTo>
                    <a:pt x="523" y="356"/>
                  </a:lnTo>
                  <a:lnTo>
                    <a:pt x="523" y="366"/>
                  </a:lnTo>
                  <a:lnTo>
                    <a:pt x="445" y="366"/>
                  </a:lnTo>
                  <a:lnTo>
                    <a:pt x="445" y="356"/>
                  </a:lnTo>
                  <a:close/>
                  <a:moveTo>
                    <a:pt x="552" y="356"/>
                  </a:moveTo>
                  <a:lnTo>
                    <a:pt x="629" y="356"/>
                  </a:lnTo>
                  <a:lnTo>
                    <a:pt x="629" y="366"/>
                  </a:lnTo>
                  <a:lnTo>
                    <a:pt x="552" y="366"/>
                  </a:lnTo>
                  <a:lnTo>
                    <a:pt x="552" y="356"/>
                  </a:lnTo>
                  <a:close/>
                  <a:moveTo>
                    <a:pt x="658" y="356"/>
                  </a:moveTo>
                  <a:lnTo>
                    <a:pt x="736" y="356"/>
                  </a:lnTo>
                  <a:lnTo>
                    <a:pt x="736" y="366"/>
                  </a:lnTo>
                  <a:lnTo>
                    <a:pt x="658" y="366"/>
                  </a:lnTo>
                  <a:lnTo>
                    <a:pt x="658" y="356"/>
                  </a:lnTo>
                  <a:close/>
                  <a:moveTo>
                    <a:pt x="765" y="356"/>
                  </a:moveTo>
                  <a:lnTo>
                    <a:pt x="842" y="356"/>
                  </a:lnTo>
                  <a:lnTo>
                    <a:pt x="842" y="366"/>
                  </a:lnTo>
                  <a:lnTo>
                    <a:pt x="765" y="366"/>
                  </a:lnTo>
                  <a:lnTo>
                    <a:pt x="765" y="356"/>
                  </a:lnTo>
                  <a:close/>
                  <a:moveTo>
                    <a:pt x="871" y="356"/>
                  </a:moveTo>
                  <a:lnTo>
                    <a:pt x="948" y="356"/>
                  </a:lnTo>
                  <a:lnTo>
                    <a:pt x="948" y="366"/>
                  </a:lnTo>
                  <a:lnTo>
                    <a:pt x="871" y="366"/>
                  </a:lnTo>
                  <a:lnTo>
                    <a:pt x="871" y="356"/>
                  </a:lnTo>
                  <a:close/>
                  <a:moveTo>
                    <a:pt x="977" y="356"/>
                  </a:moveTo>
                  <a:lnTo>
                    <a:pt x="1055" y="356"/>
                  </a:lnTo>
                  <a:lnTo>
                    <a:pt x="1055" y="366"/>
                  </a:lnTo>
                  <a:lnTo>
                    <a:pt x="977" y="366"/>
                  </a:lnTo>
                  <a:lnTo>
                    <a:pt x="977" y="356"/>
                  </a:lnTo>
                  <a:close/>
                  <a:moveTo>
                    <a:pt x="1084" y="356"/>
                  </a:moveTo>
                  <a:lnTo>
                    <a:pt x="1161" y="356"/>
                  </a:lnTo>
                  <a:lnTo>
                    <a:pt x="1161" y="366"/>
                  </a:lnTo>
                  <a:lnTo>
                    <a:pt x="1084" y="366"/>
                  </a:lnTo>
                  <a:lnTo>
                    <a:pt x="1084" y="356"/>
                  </a:lnTo>
                  <a:close/>
                  <a:moveTo>
                    <a:pt x="1190" y="356"/>
                  </a:moveTo>
                  <a:lnTo>
                    <a:pt x="1268" y="356"/>
                  </a:lnTo>
                  <a:lnTo>
                    <a:pt x="1268" y="366"/>
                  </a:lnTo>
                  <a:lnTo>
                    <a:pt x="1190" y="366"/>
                  </a:lnTo>
                  <a:lnTo>
                    <a:pt x="1190" y="356"/>
                  </a:lnTo>
                  <a:close/>
                  <a:moveTo>
                    <a:pt x="1297" y="356"/>
                  </a:moveTo>
                  <a:lnTo>
                    <a:pt x="1374" y="356"/>
                  </a:lnTo>
                  <a:lnTo>
                    <a:pt x="1374" y="366"/>
                  </a:lnTo>
                  <a:lnTo>
                    <a:pt x="1297" y="366"/>
                  </a:lnTo>
                  <a:lnTo>
                    <a:pt x="1297" y="356"/>
                  </a:lnTo>
                  <a:close/>
                  <a:moveTo>
                    <a:pt x="1403" y="356"/>
                  </a:moveTo>
                  <a:lnTo>
                    <a:pt x="1480" y="356"/>
                  </a:lnTo>
                  <a:lnTo>
                    <a:pt x="1480" y="366"/>
                  </a:lnTo>
                  <a:lnTo>
                    <a:pt x="1403" y="366"/>
                  </a:lnTo>
                  <a:lnTo>
                    <a:pt x="1403" y="356"/>
                  </a:lnTo>
                  <a:close/>
                  <a:moveTo>
                    <a:pt x="1509" y="356"/>
                  </a:moveTo>
                  <a:lnTo>
                    <a:pt x="1587" y="356"/>
                  </a:lnTo>
                  <a:lnTo>
                    <a:pt x="1587" y="366"/>
                  </a:lnTo>
                  <a:lnTo>
                    <a:pt x="1509" y="366"/>
                  </a:lnTo>
                  <a:lnTo>
                    <a:pt x="1509" y="356"/>
                  </a:lnTo>
                  <a:close/>
                  <a:moveTo>
                    <a:pt x="1616" y="356"/>
                  </a:moveTo>
                  <a:lnTo>
                    <a:pt x="1693" y="356"/>
                  </a:lnTo>
                  <a:lnTo>
                    <a:pt x="1693" y="366"/>
                  </a:lnTo>
                  <a:lnTo>
                    <a:pt x="1616" y="366"/>
                  </a:lnTo>
                  <a:lnTo>
                    <a:pt x="1616" y="356"/>
                  </a:lnTo>
                  <a:close/>
                  <a:moveTo>
                    <a:pt x="1722" y="356"/>
                  </a:moveTo>
                  <a:lnTo>
                    <a:pt x="1800" y="356"/>
                  </a:lnTo>
                  <a:lnTo>
                    <a:pt x="1800" y="366"/>
                  </a:lnTo>
                  <a:lnTo>
                    <a:pt x="1722" y="366"/>
                  </a:lnTo>
                  <a:lnTo>
                    <a:pt x="1722" y="356"/>
                  </a:lnTo>
                  <a:close/>
                  <a:moveTo>
                    <a:pt x="1829" y="356"/>
                  </a:moveTo>
                  <a:lnTo>
                    <a:pt x="1906" y="356"/>
                  </a:lnTo>
                  <a:lnTo>
                    <a:pt x="1906" y="366"/>
                  </a:lnTo>
                  <a:lnTo>
                    <a:pt x="1829" y="366"/>
                  </a:lnTo>
                  <a:lnTo>
                    <a:pt x="1829" y="356"/>
                  </a:lnTo>
                  <a:close/>
                  <a:moveTo>
                    <a:pt x="1934" y="354"/>
                  </a:moveTo>
                  <a:lnTo>
                    <a:pt x="1935" y="354"/>
                  </a:lnTo>
                  <a:lnTo>
                    <a:pt x="1940" y="352"/>
                  </a:lnTo>
                  <a:lnTo>
                    <a:pt x="1945" y="350"/>
                  </a:lnTo>
                  <a:lnTo>
                    <a:pt x="1949" y="347"/>
                  </a:lnTo>
                  <a:lnTo>
                    <a:pt x="1953" y="344"/>
                  </a:lnTo>
                  <a:lnTo>
                    <a:pt x="1957" y="340"/>
                  </a:lnTo>
                  <a:lnTo>
                    <a:pt x="1961" y="336"/>
                  </a:lnTo>
                  <a:lnTo>
                    <a:pt x="1964" y="332"/>
                  </a:lnTo>
                  <a:lnTo>
                    <a:pt x="1966" y="328"/>
                  </a:lnTo>
                  <a:lnTo>
                    <a:pt x="1969" y="323"/>
                  </a:lnTo>
                  <a:lnTo>
                    <a:pt x="1971" y="318"/>
                  </a:lnTo>
                  <a:lnTo>
                    <a:pt x="1972" y="313"/>
                  </a:lnTo>
                  <a:lnTo>
                    <a:pt x="1973" y="307"/>
                  </a:lnTo>
                  <a:lnTo>
                    <a:pt x="1973" y="302"/>
                  </a:lnTo>
                  <a:lnTo>
                    <a:pt x="1973" y="301"/>
                  </a:lnTo>
                  <a:lnTo>
                    <a:pt x="1983" y="301"/>
                  </a:lnTo>
                  <a:lnTo>
                    <a:pt x="1983" y="302"/>
                  </a:lnTo>
                  <a:lnTo>
                    <a:pt x="1982" y="309"/>
                  </a:lnTo>
                  <a:lnTo>
                    <a:pt x="1981" y="315"/>
                  </a:lnTo>
                  <a:lnTo>
                    <a:pt x="1980" y="321"/>
                  </a:lnTo>
                  <a:lnTo>
                    <a:pt x="1978" y="327"/>
                  </a:lnTo>
                  <a:lnTo>
                    <a:pt x="1975" y="333"/>
                  </a:lnTo>
                  <a:lnTo>
                    <a:pt x="1972" y="338"/>
                  </a:lnTo>
                  <a:lnTo>
                    <a:pt x="1968" y="343"/>
                  </a:lnTo>
                  <a:lnTo>
                    <a:pt x="1964" y="347"/>
                  </a:lnTo>
                  <a:lnTo>
                    <a:pt x="1959" y="351"/>
                  </a:lnTo>
                  <a:lnTo>
                    <a:pt x="1954" y="355"/>
                  </a:lnTo>
                  <a:lnTo>
                    <a:pt x="1949" y="358"/>
                  </a:lnTo>
                  <a:lnTo>
                    <a:pt x="1943" y="361"/>
                  </a:lnTo>
                  <a:lnTo>
                    <a:pt x="1937" y="363"/>
                  </a:lnTo>
                  <a:lnTo>
                    <a:pt x="1936" y="363"/>
                  </a:lnTo>
                  <a:lnTo>
                    <a:pt x="1934" y="354"/>
                  </a:lnTo>
                  <a:close/>
                  <a:moveTo>
                    <a:pt x="1973" y="272"/>
                  </a:moveTo>
                  <a:lnTo>
                    <a:pt x="1973" y="195"/>
                  </a:lnTo>
                  <a:lnTo>
                    <a:pt x="1983" y="195"/>
                  </a:lnTo>
                  <a:lnTo>
                    <a:pt x="1983" y="272"/>
                  </a:lnTo>
                  <a:lnTo>
                    <a:pt x="1973" y="272"/>
                  </a:lnTo>
                  <a:close/>
                  <a:moveTo>
                    <a:pt x="1973" y="166"/>
                  </a:moveTo>
                  <a:lnTo>
                    <a:pt x="1973" y="89"/>
                  </a:lnTo>
                  <a:lnTo>
                    <a:pt x="1983" y="89"/>
                  </a:lnTo>
                  <a:lnTo>
                    <a:pt x="1983" y="166"/>
                  </a:lnTo>
                  <a:lnTo>
                    <a:pt x="1973" y="166"/>
                  </a:lnTo>
                  <a:close/>
                  <a:moveTo>
                    <a:pt x="1973" y="60"/>
                  </a:moveTo>
                  <a:lnTo>
                    <a:pt x="1973" y="59"/>
                  </a:lnTo>
                  <a:lnTo>
                    <a:pt x="1972" y="53"/>
                  </a:lnTo>
                  <a:lnTo>
                    <a:pt x="1971" y="48"/>
                  </a:lnTo>
                  <a:lnTo>
                    <a:pt x="1969" y="43"/>
                  </a:lnTo>
                  <a:lnTo>
                    <a:pt x="1966" y="38"/>
                  </a:lnTo>
                  <a:lnTo>
                    <a:pt x="1964" y="34"/>
                  </a:lnTo>
                  <a:lnTo>
                    <a:pt x="1960" y="30"/>
                  </a:lnTo>
                  <a:lnTo>
                    <a:pt x="1957" y="26"/>
                  </a:lnTo>
                  <a:lnTo>
                    <a:pt x="1953" y="22"/>
                  </a:lnTo>
                  <a:lnTo>
                    <a:pt x="1949" y="19"/>
                  </a:lnTo>
                  <a:lnTo>
                    <a:pt x="1944" y="16"/>
                  </a:lnTo>
                  <a:lnTo>
                    <a:pt x="1939" y="14"/>
                  </a:lnTo>
                  <a:lnTo>
                    <a:pt x="1934" y="12"/>
                  </a:lnTo>
                  <a:lnTo>
                    <a:pt x="1929" y="11"/>
                  </a:lnTo>
                  <a:lnTo>
                    <a:pt x="1929" y="11"/>
                  </a:lnTo>
                  <a:lnTo>
                    <a:pt x="1930" y="2"/>
                  </a:lnTo>
                  <a:lnTo>
                    <a:pt x="1932" y="2"/>
                  </a:lnTo>
                  <a:lnTo>
                    <a:pt x="1938" y="3"/>
                  </a:lnTo>
                  <a:lnTo>
                    <a:pt x="1944" y="5"/>
                  </a:lnTo>
                  <a:lnTo>
                    <a:pt x="1949" y="8"/>
                  </a:lnTo>
                  <a:lnTo>
                    <a:pt x="1955" y="12"/>
                  </a:lnTo>
                  <a:lnTo>
                    <a:pt x="1960" y="15"/>
                  </a:lnTo>
                  <a:lnTo>
                    <a:pt x="1964" y="19"/>
                  </a:lnTo>
                  <a:lnTo>
                    <a:pt x="1968" y="24"/>
                  </a:lnTo>
                  <a:lnTo>
                    <a:pt x="1972" y="29"/>
                  </a:lnTo>
                  <a:lnTo>
                    <a:pt x="1975" y="34"/>
                  </a:lnTo>
                  <a:lnTo>
                    <a:pt x="1978" y="40"/>
                  </a:lnTo>
                  <a:lnTo>
                    <a:pt x="1980" y="46"/>
                  </a:lnTo>
                  <a:lnTo>
                    <a:pt x="1981" y="52"/>
                  </a:lnTo>
                  <a:lnTo>
                    <a:pt x="1982" y="58"/>
                  </a:lnTo>
                  <a:lnTo>
                    <a:pt x="1982" y="60"/>
                  </a:lnTo>
                  <a:lnTo>
                    <a:pt x="1973" y="60"/>
                  </a:lnTo>
                  <a:close/>
                </a:path>
              </a:pathLst>
            </a:custGeom>
            <a:solidFill>
              <a:schemeClr val="accent1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87" name="Group 200">
              <a:extLst>
                <a:ext uri="{FF2B5EF4-FFF2-40B4-BE49-F238E27FC236}">
                  <a16:creationId xmlns:a16="http://schemas.microsoft.com/office/drawing/2014/main" id="{982CCE6F-6D8A-4A31-8932-DEE925D7B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37757" y="1965798"/>
              <a:ext cx="928063" cy="288036"/>
              <a:chOff x="3947" y="1331"/>
              <a:chExt cx="570" cy="17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188" name="Rectangle 198">
                <a:extLst>
                  <a:ext uri="{FF2B5EF4-FFF2-40B4-BE49-F238E27FC236}">
                    <a16:creationId xmlns:a16="http://schemas.microsoft.com/office/drawing/2014/main" id="{06532C5C-CE91-4C5A-800D-1C91CD55B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7" y="1331"/>
                <a:ext cx="570" cy="1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Rectangle 199">
                <a:extLst>
                  <a:ext uri="{FF2B5EF4-FFF2-40B4-BE49-F238E27FC236}">
                    <a16:creationId xmlns:a16="http://schemas.microsoft.com/office/drawing/2014/main" id="{781BC896-C0E0-48AD-BF6F-A8979CCC1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7" y="1331"/>
                <a:ext cx="570" cy="174"/>
              </a:xfrm>
              <a:prstGeom prst="rect">
                <a:avLst/>
              </a:prstGeom>
              <a:grp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90" name="Rectangle 201">
              <a:extLst>
                <a:ext uri="{FF2B5EF4-FFF2-40B4-BE49-F238E27FC236}">
                  <a16:creationId xmlns:a16="http://schemas.microsoft.com/office/drawing/2014/main" id="{32C2A8B5-B5D4-4BD7-9491-8B68998D7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8243" y="2033668"/>
              <a:ext cx="475429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SGC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1" name="Rectangle 202">
              <a:extLst>
                <a:ext uri="{FF2B5EF4-FFF2-40B4-BE49-F238E27FC236}">
                  <a16:creationId xmlns:a16="http://schemas.microsoft.com/office/drawing/2014/main" id="{FFD7E88F-26A6-4790-A5CB-24504C5EC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1096" y="2033668"/>
              <a:ext cx="354943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/PL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2" name="Rectangle 203">
              <a:extLst>
                <a:ext uri="{FF2B5EF4-FFF2-40B4-BE49-F238E27FC236}">
                  <a16:creationId xmlns:a16="http://schemas.microsoft.com/office/drawing/2014/main" id="{06F32F8B-A168-48C7-9D17-BB93527D5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1605" y="2033668"/>
              <a:ext cx="130254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93" name="Group 206">
              <a:extLst>
                <a:ext uri="{FF2B5EF4-FFF2-40B4-BE49-F238E27FC236}">
                  <a16:creationId xmlns:a16="http://schemas.microsoft.com/office/drawing/2014/main" id="{420FEDB1-331B-4C5E-91F9-A59CFF6A24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9685" y="2657746"/>
              <a:ext cx="3212401" cy="622423"/>
              <a:chOff x="1645" y="1749"/>
              <a:chExt cx="1973" cy="376"/>
            </a:xfrm>
            <a:noFill/>
          </p:grpSpPr>
          <p:pic>
            <p:nvPicPr>
              <p:cNvPr id="194" name="Picture 204">
                <a:extLst>
                  <a:ext uri="{FF2B5EF4-FFF2-40B4-BE49-F238E27FC236}">
                    <a16:creationId xmlns:a16="http://schemas.microsoft.com/office/drawing/2014/main" id="{A2B673FD-D6B2-42E1-A8D6-BFC15D8141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5" y="1749"/>
                <a:ext cx="1973" cy="3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" name="Picture 205">
                <a:extLst>
                  <a:ext uri="{FF2B5EF4-FFF2-40B4-BE49-F238E27FC236}">
                    <a16:creationId xmlns:a16="http://schemas.microsoft.com/office/drawing/2014/main" id="{7CF364F8-50B5-4A75-AABC-9C566E4D43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5" y="1749"/>
                <a:ext cx="1973" cy="3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96" name="Group 209">
              <a:extLst>
                <a:ext uri="{FF2B5EF4-FFF2-40B4-BE49-F238E27FC236}">
                  <a16:creationId xmlns:a16="http://schemas.microsoft.com/office/drawing/2014/main" id="{CE9DC081-8B67-4423-B09F-FCDEC18FB5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9685" y="3957219"/>
              <a:ext cx="3212401" cy="624079"/>
              <a:chOff x="1645" y="2534"/>
              <a:chExt cx="1973" cy="377"/>
            </a:xfrm>
            <a:noFill/>
          </p:grpSpPr>
          <p:pic>
            <p:nvPicPr>
              <p:cNvPr id="197" name="Picture 207">
                <a:extLst>
                  <a:ext uri="{FF2B5EF4-FFF2-40B4-BE49-F238E27FC236}">
                    <a16:creationId xmlns:a16="http://schemas.microsoft.com/office/drawing/2014/main" id="{617DCE86-6D8D-4DA0-B52A-09C231754C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5" y="2534"/>
                <a:ext cx="1973" cy="37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8" name="Picture 208">
                <a:extLst>
                  <a:ext uri="{FF2B5EF4-FFF2-40B4-BE49-F238E27FC236}">
                    <a16:creationId xmlns:a16="http://schemas.microsoft.com/office/drawing/2014/main" id="{6DA9FB90-AD8F-4017-801B-FA473E0EDA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5" y="2534"/>
                <a:ext cx="1973" cy="37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99" name="Group 212">
              <a:extLst>
                <a:ext uri="{FF2B5EF4-FFF2-40B4-BE49-F238E27FC236}">
                  <a16:creationId xmlns:a16="http://schemas.microsoft.com/office/drawing/2014/main" id="{1090FCDF-5A8D-4367-8351-63A9F8883D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9686" y="4831261"/>
              <a:ext cx="3212401" cy="624079"/>
              <a:chOff x="1645" y="3062"/>
              <a:chExt cx="1973" cy="377"/>
            </a:xfrm>
            <a:noFill/>
          </p:grpSpPr>
          <p:pic>
            <p:nvPicPr>
              <p:cNvPr id="200" name="Picture 210">
                <a:extLst>
                  <a:ext uri="{FF2B5EF4-FFF2-40B4-BE49-F238E27FC236}">
                    <a16:creationId xmlns:a16="http://schemas.microsoft.com/office/drawing/2014/main" id="{2B6F8C81-FD81-4C04-8230-D9F32AA0FA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5" y="3062"/>
                <a:ext cx="1973" cy="37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1" name="Picture 211">
                <a:extLst>
                  <a:ext uri="{FF2B5EF4-FFF2-40B4-BE49-F238E27FC236}">
                    <a16:creationId xmlns:a16="http://schemas.microsoft.com/office/drawing/2014/main" id="{6810271C-4881-4759-A657-D6D7FBCEC2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5" y="3062"/>
                <a:ext cx="1973" cy="37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132D167B-BE77-4BF7-A3A7-7D6E6E1E1F6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16571" y="2472345"/>
              <a:ext cx="140876" cy="96508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0459267D-724B-4B92-BA2F-164EE432FAB7}"/>
                </a:ext>
              </a:extLst>
            </p:cNvPr>
            <p:cNvSpPr txBox="1"/>
            <p:nvPr/>
          </p:nvSpPr>
          <p:spPr>
            <a:xfrm>
              <a:off x="2119872" y="2284951"/>
              <a:ext cx="926857" cy="400110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ECMP</a:t>
              </a:r>
            </a:p>
          </p:txBody>
        </p:sp>
        <p:sp>
          <p:nvSpPr>
            <p:cNvPr id="204" name="Arrow: Right 203">
              <a:extLst>
                <a:ext uri="{FF2B5EF4-FFF2-40B4-BE49-F238E27FC236}">
                  <a16:creationId xmlns:a16="http://schemas.microsoft.com/office/drawing/2014/main" id="{411D6A26-22DF-4DCB-A244-7E603D54CDE1}"/>
                </a:ext>
              </a:extLst>
            </p:cNvPr>
            <p:cNvSpPr/>
            <p:nvPr/>
          </p:nvSpPr>
          <p:spPr bwMode="auto">
            <a:xfrm>
              <a:off x="3940597" y="1275457"/>
              <a:ext cx="2762913" cy="535515"/>
            </a:xfrm>
            <a:prstGeom prst="rightArrow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 tuple hash {</a:t>
              </a:r>
              <a:r>
                <a:rPr kumimoji="0" lang="en-US" sz="14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src</a:t>
              </a: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</a:t>
              </a:r>
              <a:r>
                <a:rPr kumimoji="0" lang="en-US" sz="14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ip</a:t>
              </a: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, </a:t>
              </a:r>
              <a:r>
                <a:rPr kumimoji="0" lang="en-US" sz="14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dst</a:t>
              </a: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</a:t>
              </a:r>
              <a:r>
                <a:rPr kumimoji="0" lang="en-US" sz="14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ip</a:t>
              </a: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}</a:t>
              </a:r>
            </a:p>
          </p:txBody>
        </p:sp>
        <p:sp>
          <p:nvSpPr>
            <p:cNvPr id="205" name="Arrow: Right 204">
              <a:extLst>
                <a:ext uri="{FF2B5EF4-FFF2-40B4-BE49-F238E27FC236}">
                  <a16:creationId xmlns:a16="http://schemas.microsoft.com/office/drawing/2014/main" id="{AD4B6528-B72E-4A6A-A100-ECEB63DC519F}"/>
                </a:ext>
              </a:extLst>
            </p:cNvPr>
            <p:cNvSpPr/>
            <p:nvPr/>
          </p:nvSpPr>
          <p:spPr bwMode="auto">
            <a:xfrm rot="10800000">
              <a:off x="5328051" y="5443748"/>
              <a:ext cx="3392791" cy="428585"/>
            </a:xfrm>
            <a:prstGeom prst="rightArrow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6F5A2B6E-5863-427F-9D1E-76ED3779F3B8}"/>
                </a:ext>
              </a:extLst>
            </p:cNvPr>
            <p:cNvSpPr txBox="1"/>
            <p:nvPr/>
          </p:nvSpPr>
          <p:spPr>
            <a:xfrm>
              <a:off x="5766246" y="5510859"/>
              <a:ext cx="12266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2 tuple hash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C2E3F14-838B-4017-8C83-3E0F94CE244E}"/>
                </a:ext>
              </a:extLst>
            </p:cNvPr>
            <p:cNvSpPr txBox="1"/>
            <p:nvPr/>
          </p:nvSpPr>
          <p:spPr>
            <a:xfrm>
              <a:off x="6724677" y="877627"/>
              <a:ext cx="2593980" cy="40011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weighted round-robin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E832FFB1-0E55-4C2A-A8DA-FEC095B91136}"/>
                </a:ext>
              </a:extLst>
            </p:cNvPr>
            <p:cNvCxnSpPr>
              <a:cxnSpLocks/>
              <a:stCxn id="207" idx="2"/>
            </p:cNvCxnSpPr>
            <p:nvPr/>
          </p:nvCxnSpPr>
          <p:spPr bwMode="auto">
            <a:xfrm flipH="1">
              <a:off x="7359807" y="1138091"/>
              <a:ext cx="979169" cy="2128827"/>
            </a:xfrm>
            <a:prstGeom prst="straightConnector1">
              <a:avLst/>
            </a:prstGeom>
            <a:solidFill>
              <a:schemeClr val="accent1"/>
            </a:solidFill>
            <a:ln w="698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E45C664-C690-42BC-B57E-CD05872C2328}"/>
                    </a:ext>
                  </a:extLst>
                </p14:cNvPr>
                <p14:cNvContentPartPr/>
                <p14:nvPr/>
              </p14:nvContentPartPr>
              <p14:xfrm>
                <a:off x="1313791" y="2837612"/>
                <a:ext cx="6492240" cy="1571934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E45C664-C690-42BC-B57E-CD05872C232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92981" y="2815608"/>
                  <a:ext cx="6533546" cy="16156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B725F41-7F63-45DD-A346-E88B9A9910B5}"/>
                    </a:ext>
                  </a:extLst>
                </p14:cNvPr>
                <p14:cNvContentPartPr/>
                <p14:nvPr/>
              </p14:nvContentPartPr>
              <p14:xfrm>
                <a:off x="5516956" y="4070895"/>
                <a:ext cx="360" cy="3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B725F41-7F63-45DD-A346-E88B9A9910B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80956" y="3998895"/>
                  <a:ext cx="720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9172988-A024-4961-826F-FAA1988F98C9}"/>
                    </a:ext>
                  </a:extLst>
                </p14:cNvPr>
                <p14:cNvContentPartPr/>
                <p14:nvPr/>
              </p14:nvContentPartPr>
              <p14:xfrm>
                <a:off x="5603716" y="3811335"/>
                <a:ext cx="360" cy="3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9172988-A024-4961-826F-FAA1988F98C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67716" y="3739335"/>
                  <a:ext cx="720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774B79C-825E-4F85-85E3-0998C6892EA5}"/>
                    </a:ext>
                  </a:extLst>
                </p14:cNvPr>
                <p14:cNvContentPartPr/>
                <p14:nvPr/>
              </p14:nvContentPartPr>
              <p14:xfrm>
                <a:off x="4825036" y="2921775"/>
                <a:ext cx="779040" cy="11001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774B79C-825E-4F85-85E3-0998C6892EA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817151" y="2913440"/>
                  <a:ext cx="794495" cy="11164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B657DE0B-1603-499A-AA10-BE5ECE561E06}"/>
                    </a:ext>
                  </a:extLst>
                </p14:cNvPr>
                <p14:cNvContentPartPr/>
                <p14:nvPr/>
              </p14:nvContentPartPr>
              <p14:xfrm>
                <a:off x="4787498" y="3146083"/>
                <a:ext cx="855098" cy="888092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B657DE0B-1603-499A-AA10-BE5ECE561E0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762571" y="3119747"/>
                  <a:ext cx="904952" cy="9407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3A0FD00-D965-46D7-B476-3ED57BCE9F58}"/>
                    </a:ext>
                  </a:extLst>
                </p14:cNvPr>
                <p14:cNvContentPartPr/>
                <p14:nvPr/>
              </p14:nvContentPartPr>
              <p14:xfrm>
                <a:off x="5381236" y="3984495"/>
                <a:ext cx="235080" cy="252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3A0FD00-D965-46D7-B476-3ED57BCE9F5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356308" y="3957951"/>
                  <a:ext cx="284936" cy="78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7A6CD8B6-F74B-4E7B-904D-99D4B3C1D002}"/>
                    </a:ext>
                  </a:extLst>
                </p14:cNvPr>
                <p14:cNvContentPartPr/>
                <p14:nvPr/>
              </p14:nvContentPartPr>
              <p14:xfrm>
                <a:off x="4748671" y="4200093"/>
                <a:ext cx="584640" cy="1652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7A6CD8B6-F74B-4E7B-904D-99D4B3C1D00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723759" y="4175602"/>
                  <a:ext cx="634464" cy="2142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438D6D27-DD0A-4389-A274-685B6EC8E173}"/>
                    </a:ext>
                  </a:extLst>
                </p14:cNvPr>
                <p14:cNvContentPartPr/>
                <p14:nvPr/>
              </p14:nvContentPartPr>
              <p14:xfrm>
                <a:off x="4786831" y="4352373"/>
                <a:ext cx="177840" cy="1526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438D6D27-DD0A-4389-A274-685B6EC8E17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761921" y="4326044"/>
                  <a:ext cx="227660" cy="205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2D7E5D36-A33B-423A-B78A-CD230E815691}"/>
                    </a:ext>
                  </a:extLst>
                </p14:cNvPr>
                <p14:cNvContentPartPr/>
                <p14:nvPr/>
              </p14:nvContentPartPr>
              <p14:xfrm>
                <a:off x="2513431" y="4160853"/>
                <a:ext cx="1562400" cy="1918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2D7E5D36-A33B-423A-B78A-CD230E81569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488521" y="4134490"/>
                  <a:ext cx="1612220" cy="2446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FE77413-AEF1-435E-928C-7BB66378B2C1}"/>
                    </a:ext>
                  </a:extLst>
                </p14:cNvPr>
                <p14:cNvContentPartPr/>
                <p14:nvPr/>
              </p14:nvContentPartPr>
              <p14:xfrm>
                <a:off x="2538631" y="4416093"/>
                <a:ext cx="267120" cy="1663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FE77413-AEF1-435E-928C-7BB66378B2C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513717" y="4389762"/>
                  <a:ext cx="316949" cy="218982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19" name="Rectangle 175">
              <a:extLst>
                <a:ext uri="{FF2B5EF4-FFF2-40B4-BE49-F238E27FC236}">
                  <a16:creationId xmlns:a16="http://schemas.microsoft.com/office/drawing/2014/main" id="{F015A8AB-CA1F-4EE2-A4C3-55475D4BC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4734" y="5914814"/>
              <a:ext cx="5469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0" name="Arrow: Right 219">
              <a:extLst>
                <a:ext uri="{FF2B5EF4-FFF2-40B4-BE49-F238E27FC236}">
                  <a16:creationId xmlns:a16="http://schemas.microsoft.com/office/drawing/2014/main" id="{BAD3A983-7B96-454B-97EC-A893527B93DC}"/>
                </a:ext>
              </a:extLst>
            </p:cNvPr>
            <p:cNvSpPr/>
            <p:nvPr/>
          </p:nvSpPr>
          <p:spPr bwMode="auto">
            <a:xfrm rot="10800000">
              <a:off x="3889523" y="5496353"/>
              <a:ext cx="1325308" cy="428585"/>
            </a:xfrm>
            <a:prstGeom prst="rightArrow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6AB9397E-0354-4C30-AA89-C0D718055978}"/>
                </a:ext>
              </a:extLst>
            </p:cNvPr>
            <p:cNvSpPr txBox="1"/>
            <p:nvPr/>
          </p:nvSpPr>
          <p:spPr>
            <a:xfrm>
              <a:off x="4032768" y="5563465"/>
              <a:ext cx="1251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5 tuple hash</a:t>
              </a:r>
            </a:p>
          </p:txBody>
        </p:sp>
      </p:grpSp>
      <p:sp>
        <p:nvSpPr>
          <p:cNvPr id="223" name="Rectangle 222">
            <a:extLst>
              <a:ext uri="{FF2B5EF4-FFF2-40B4-BE49-F238E27FC236}">
                <a16:creationId xmlns:a16="http://schemas.microsoft.com/office/drawing/2014/main" id="{77B69DE2-2187-4839-9146-E97085806792}"/>
              </a:ext>
            </a:extLst>
          </p:cNvPr>
          <p:cNvSpPr/>
          <p:nvPr/>
        </p:nvSpPr>
        <p:spPr>
          <a:xfrm>
            <a:off x="4500685" y="183066"/>
            <a:ext cx="48267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230475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2710C858-A5F3-45D1-AC92-3124CED1845A}"/>
              </a:ext>
            </a:extLst>
          </p:cNvPr>
          <p:cNvSpPr/>
          <p:nvPr/>
        </p:nvSpPr>
        <p:spPr>
          <a:xfrm>
            <a:off x="4149190" y="1484472"/>
            <a:ext cx="7099382" cy="195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SGC1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990883C-98FC-4B96-9DF1-F0A24A69211E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8482570" y="2211374"/>
            <a:ext cx="1918984" cy="226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FD90EB9-78DE-4275-B5D0-B0EC4E53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14" y="30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Incoming traffics handling before </a:t>
            </a:r>
            <a:r>
              <a:rPr lang="en-US" sz="3200" dirty="0" err="1"/>
              <a:t>evip</a:t>
            </a:r>
            <a:endParaRPr lang="en-US" sz="3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26345D-FE52-4385-B032-C99BBF26E9DB}"/>
              </a:ext>
            </a:extLst>
          </p:cNvPr>
          <p:cNvSpPr/>
          <p:nvPr/>
        </p:nvSpPr>
        <p:spPr bwMode="auto">
          <a:xfrm>
            <a:off x="7082450" y="1865363"/>
            <a:ext cx="1400120" cy="738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78CE2E-38B1-4327-A65C-708B600F1E0F}"/>
              </a:ext>
            </a:extLst>
          </p:cNvPr>
          <p:cNvSpPr/>
          <p:nvPr/>
        </p:nvSpPr>
        <p:spPr bwMode="auto">
          <a:xfrm>
            <a:off x="4756053" y="1814836"/>
            <a:ext cx="2169432" cy="18435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51F7E7F-CE07-4D5F-8A8A-AD8A351E97E5}"/>
              </a:ext>
            </a:extLst>
          </p:cNvPr>
          <p:cNvSpPr/>
          <p:nvPr/>
        </p:nvSpPr>
        <p:spPr bwMode="auto">
          <a:xfrm>
            <a:off x="4149516" y="2483118"/>
            <a:ext cx="451702" cy="30488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mx00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EF88856-C281-48A1-A61A-B5BA779B82D3}"/>
              </a:ext>
            </a:extLst>
          </p:cNvPr>
          <p:cNvSpPr/>
          <p:nvPr/>
        </p:nvSpPr>
        <p:spPr bwMode="auto">
          <a:xfrm>
            <a:off x="4149189" y="3025386"/>
            <a:ext cx="451702" cy="30488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mx25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A0F661A-7508-40DA-975B-E4497AFC5ADB}"/>
              </a:ext>
            </a:extLst>
          </p:cNvPr>
          <p:cNvCxnSpPr>
            <a:cxnSpLocks/>
            <a:stCxn id="33" idx="1"/>
          </p:cNvCxnSpPr>
          <p:nvPr/>
        </p:nvCxnSpPr>
        <p:spPr bwMode="auto">
          <a:xfrm flipH="1" flipV="1">
            <a:off x="4588881" y="2686052"/>
            <a:ext cx="152832" cy="21721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45648B-3066-46E4-85EA-25D63AEEE568}"/>
              </a:ext>
            </a:extLst>
          </p:cNvPr>
          <p:cNvCxnSpPr>
            <a:cxnSpLocks/>
          </p:cNvCxnSpPr>
          <p:nvPr/>
        </p:nvCxnSpPr>
        <p:spPr bwMode="auto">
          <a:xfrm flipV="1">
            <a:off x="4588881" y="3025386"/>
            <a:ext cx="167172" cy="186893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0BA2B75-ECA4-4572-8522-15720FF29049}"/>
              </a:ext>
            </a:extLst>
          </p:cNvPr>
          <p:cNvSpPr/>
          <p:nvPr/>
        </p:nvSpPr>
        <p:spPr bwMode="auto">
          <a:xfrm>
            <a:off x="4741714" y="2717258"/>
            <a:ext cx="1048595" cy="37201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bond0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17F1F5-D7A5-45CF-B360-6756D018C317}"/>
              </a:ext>
            </a:extLst>
          </p:cNvPr>
          <p:cNvSpPr txBox="1"/>
          <p:nvPr/>
        </p:nvSpPr>
        <p:spPr>
          <a:xfrm>
            <a:off x="4756053" y="2139163"/>
            <a:ext cx="103425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bond0.116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D0E2E29-4A79-4504-B6D7-FA6DCA013846}"/>
              </a:ext>
            </a:extLst>
          </p:cNvPr>
          <p:cNvCxnSpPr>
            <a:cxnSpLocks/>
            <a:stCxn id="34" idx="2"/>
            <a:endCxn id="33" idx="0"/>
          </p:cNvCxnSpPr>
          <p:nvPr/>
        </p:nvCxnSpPr>
        <p:spPr bwMode="auto">
          <a:xfrm flipH="1">
            <a:off x="5266011" y="2400773"/>
            <a:ext cx="7170" cy="31648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B62CFB5-B76F-4F3F-9325-C20E3D95B6A6}"/>
              </a:ext>
            </a:extLst>
          </p:cNvPr>
          <p:cNvSpPr/>
          <p:nvPr/>
        </p:nvSpPr>
        <p:spPr bwMode="auto">
          <a:xfrm>
            <a:off x="6064138" y="2690620"/>
            <a:ext cx="817963" cy="37907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veth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BD9BC6-3F3C-45C4-984F-1944329E2FD6}"/>
              </a:ext>
            </a:extLst>
          </p:cNvPr>
          <p:cNvSpPr txBox="1"/>
          <p:nvPr/>
        </p:nvSpPr>
        <p:spPr>
          <a:xfrm>
            <a:off x="6042031" y="2168540"/>
            <a:ext cx="852508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veth.116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AB8BCEA-3A27-46E1-83AE-1B601F45F117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 bwMode="auto">
          <a:xfrm>
            <a:off x="6468284" y="2430150"/>
            <a:ext cx="4835" cy="26047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894A18B-40FA-4BD1-AA18-AC68164771F9}"/>
              </a:ext>
            </a:extLst>
          </p:cNvPr>
          <p:cNvSpPr/>
          <p:nvPr/>
        </p:nvSpPr>
        <p:spPr bwMode="auto">
          <a:xfrm>
            <a:off x="7076725" y="2710205"/>
            <a:ext cx="817963" cy="37907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evipdev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8EB518-20DD-4BD5-868E-00729B515C72}"/>
              </a:ext>
            </a:extLst>
          </p:cNvPr>
          <p:cNvSpPr txBox="1"/>
          <p:nvPr/>
        </p:nvSpPr>
        <p:spPr>
          <a:xfrm>
            <a:off x="7096046" y="2356502"/>
            <a:ext cx="773928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eth1.116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70EED63-6E02-48F3-80DB-C4901A46D222}"/>
              </a:ext>
            </a:extLst>
          </p:cNvPr>
          <p:cNvCxnSpPr>
            <a:cxnSpLocks/>
            <a:stCxn id="40" idx="2"/>
            <a:endCxn id="39" idx="0"/>
          </p:cNvCxnSpPr>
          <p:nvPr/>
        </p:nvCxnSpPr>
        <p:spPr bwMode="auto">
          <a:xfrm>
            <a:off x="7483010" y="2618112"/>
            <a:ext cx="2697" cy="9209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E0E6A52-337F-4311-BD6C-1F31681B4D9E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 bwMode="auto">
          <a:xfrm>
            <a:off x="6882101" y="2880156"/>
            <a:ext cx="194624" cy="19585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F007505-5DC8-407C-97BB-2292ACF8BC13}"/>
              </a:ext>
            </a:extLst>
          </p:cNvPr>
          <p:cNvCxnSpPr>
            <a:cxnSpLocks/>
            <a:stCxn id="34" idx="0"/>
          </p:cNvCxnSpPr>
          <p:nvPr/>
        </p:nvCxnSpPr>
        <p:spPr bwMode="auto">
          <a:xfrm flipV="1">
            <a:off x="5273182" y="2037500"/>
            <a:ext cx="0" cy="10166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759797B-7BF4-4C81-94F9-B78CD5555D7B}"/>
              </a:ext>
            </a:extLst>
          </p:cNvPr>
          <p:cNvCxnSpPr>
            <a:cxnSpLocks/>
            <a:stCxn id="37" idx="0"/>
          </p:cNvCxnSpPr>
          <p:nvPr/>
        </p:nvCxnSpPr>
        <p:spPr bwMode="auto">
          <a:xfrm flipV="1">
            <a:off x="6468285" y="2025264"/>
            <a:ext cx="0" cy="14327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B6AD2F9-F034-41E5-92B7-294ED77C1AFF}"/>
              </a:ext>
            </a:extLst>
          </p:cNvPr>
          <p:cNvSpPr/>
          <p:nvPr/>
        </p:nvSpPr>
        <p:spPr bwMode="auto">
          <a:xfrm>
            <a:off x="8639024" y="1952543"/>
            <a:ext cx="735476" cy="563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835799C-27BA-4BF0-857E-EE6DAA1121A3}"/>
              </a:ext>
            </a:extLst>
          </p:cNvPr>
          <p:cNvSpPr/>
          <p:nvPr/>
        </p:nvSpPr>
        <p:spPr bwMode="auto">
          <a:xfrm>
            <a:off x="9520289" y="1952542"/>
            <a:ext cx="735476" cy="563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LBE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2DADD08-A806-47FE-8ADA-8B3FF0A47A6E}"/>
              </a:ext>
            </a:extLst>
          </p:cNvPr>
          <p:cNvSpPr/>
          <p:nvPr/>
        </p:nvSpPr>
        <p:spPr bwMode="auto">
          <a:xfrm>
            <a:off x="10401554" y="1952542"/>
            <a:ext cx="735476" cy="563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Arial" charset="0"/>
              </a:rPr>
              <a:t>SGC APP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C9CEAEB-3740-4DFD-8DD5-68B42A0788E9}"/>
              </a:ext>
            </a:extLst>
          </p:cNvPr>
          <p:cNvSpPr/>
          <p:nvPr/>
        </p:nvSpPr>
        <p:spPr>
          <a:xfrm>
            <a:off x="7464053" y="1920657"/>
            <a:ext cx="542834" cy="3289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ERS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2FCE587-F592-4F1C-BA44-07E13E6D0181}"/>
              </a:ext>
            </a:extLst>
          </p:cNvPr>
          <p:cNvSpPr/>
          <p:nvPr/>
        </p:nvSpPr>
        <p:spPr>
          <a:xfrm>
            <a:off x="4149189" y="4128310"/>
            <a:ext cx="7099383" cy="195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SGCx</a:t>
            </a:r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79202B6-23E8-4A24-BC47-33C8D90C42B5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8482570" y="4855212"/>
            <a:ext cx="1918984" cy="226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26769133-1694-40D7-B278-BB674E8FD949}"/>
              </a:ext>
            </a:extLst>
          </p:cNvPr>
          <p:cNvSpPr/>
          <p:nvPr/>
        </p:nvSpPr>
        <p:spPr bwMode="auto">
          <a:xfrm>
            <a:off x="7082450" y="4509201"/>
            <a:ext cx="1400120" cy="738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B69031E-7DC0-494A-9F66-2DB0891187FE}"/>
              </a:ext>
            </a:extLst>
          </p:cNvPr>
          <p:cNvSpPr/>
          <p:nvPr/>
        </p:nvSpPr>
        <p:spPr bwMode="auto">
          <a:xfrm>
            <a:off x="4756053" y="4458674"/>
            <a:ext cx="2169432" cy="18435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br0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B4B869A-0A31-4795-BBCA-96E0E748262F}"/>
              </a:ext>
            </a:extLst>
          </p:cNvPr>
          <p:cNvSpPr/>
          <p:nvPr/>
        </p:nvSpPr>
        <p:spPr bwMode="auto">
          <a:xfrm>
            <a:off x="4149516" y="5126956"/>
            <a:ext cx="451702" cy="30488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mx00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93553EF-658F-42E4-ACAB-324E1FE41FD6}"/>
              </a:ext>
            </a:extLst>
          </p:cNvPr>
          <p:cNvSpPr/>
          <p:nvPr/>
        </p:nvSpPr>
        <p:spPr bwMode="auto">
          <a:xfrm>
            <a:off x="4149189" y="5669224"/>
            <a:ext cx="451702" cy="30488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mx25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23707F9-F970-4A84-84D5-DF0920BA2351}"/>
              </a:ext>
            </a:extLst>
          </p:cNvPr>
          <p:cNvCxnSpPr>
            <a:cxnSpLocks/>
            <a:stCxn id="76" idx="1"/>
          </p:cNvCxnSpPr>
          <p:nvPr/>
        </p:nvCxnSpPr>
        <p:spPr bwMode="auto">
          <a:xfrm flipH="1" flipV="1">
            <a:off x="4588881" y="5329890"/>
            <a:ext cx="152832" cy="21721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D7DEB79-AEDB-43ED-A1F2-B6D94CA737CA}"/>
              </a:ext>
            </a:extLst>
          </p:cNvPr>
          <p:cNvCxnSpPr>
            <a:cxnSpLocks/>
          </p:cNvCxnSpPr>
          <p:nvPr/>
        </p:nvCxnSpPr>
        <p:spPr bwMode="auto">
          <a:xfrm flipV="1">
            <a:off x="4588881" y="5669224"/>
            <a:ext cx="167172" cy="186893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D7AFFB8-6D7F-4DD5-84F5-A9883FD34748}"/>
              </a:ext>
            </a:extLst>
          </p:cNvPr>
          <p:cNvSpPr/>
          <p:nvPr/>
        </p:nvSpPr>
        <p:spPr bwMode="auto">
          <a:xfrm>
            <a:off x="4741714" y="5361096"/>
            <a:ext cx="1048595" cy="37201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bond0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138F982-00E6-4EF0-BDEF-B93F5AE4C13F}"/>
              </a:ext>
            </a:extLst>
          </p:cNvPr>
          <p:cNvSpPr txBox="1"/>
          <p:nvPr/>
        </p:nvSpPr>
        <p:spPr>
          <a:xfrm>
            <a:off x="4756053" y="4783001"/>
            <a:ext cx="103425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bond0.116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0137B6C-611C-4ECC-8A71-F9E09B62B52A}"/>
              </a:ext>
            </a:extLst>
          </p:cNvPr>
          <p:cNvCxnSpPr>
            <a:cxnSpLocks/>
            <a:stCxn id="77" idx="2"/>
            <a:endCxn id="76" idx="0"/>
          </p:cNvCxnSpPr>
          <p:nvPr/>
        </p:nvCxnSpPr>
        <p:spPr bwMode="auto">
          <a:xfrm flipH="1">
            <a:off x="5266011" y="5044611"/>
            <a:ext cx="7170" cy="31648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91BBE78-01A1-4659-AA1B-F5A8D76C9DE7}"/>
              </a:ext>
            </a:extLst>
          </p:cNvPr>
          <p:cNvSpPr/>
          <p:nvPr/>
        </p:nvSpPr>
        <p:spPr bwMode="auto">
          <a:xfrm>
            <a:off x="6064138" y="5334458"/>
            <a:ext cx="817963" cy="37907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veth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BACBD7-2D42-4930-BD3F-8A86D37F5FF4}"/>
              </a:ext>
            </a:extLst>
          </p:cNvPr>
          <p:cNvSpPr txBox="1"/>
          <p:nvPr/>
        </p:nvSpPr>
        <p:spPr>
          <a:xfrm>
            <a:off x="6042031" y="4812378"/>
            <a:ext cx="852508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veth.116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AC764F7-F161-45BD-A3B4-948B9D4FA17F}"/>
              </a:ext>
            </a:extLst>
          </p:cNvPr>
          <p:cNvCxnSpPr>
            <a:cxnSpLocks/>
            <a:stCxn id="80" idx="2"/>
            <a:endCxn id="79" idx="0"/>
          </p:cNvCxnSpPr>
          <p:nvPr/>
        </p:nvCxnSpPr>
        <p:spPr bwMode="auto">
          <a:xfrm>
            <a:off x="6468284" y="5073988"/>
            <a:ext cx="4835" cy="26047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69609ABE-D9F2-4745-82B6-2436EA6483BB}"/>
              </a:ext>
            </a:extLst>
          </p:cNvPr>
          <p:cNvSpPr/>
          <p:nvPr/>
        </p:nvSpPr>
        <p:spPr bwMode="auto">
          <a:xfrm>
            <a:off x="7076725" y="5354043"/>
            <a:ext cx="817963" cy="37907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evipdev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7435FD3-3196-4E57-8758-6A113372BC46}"/>
              </a:ext>
            </a:extLst>
          </p:cNvPr>
          <p:cNvSpPr txBox="1"/>
          <p:nvPr/>
        </p:nvSpPr>
        <p:spPr>
          <a:xfrm>
            <a:off x="7096046" y="5000340"/>
            <a:ext cx="773928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eth1.116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8B04AB9-7483-4591-B48D-036A5D7B1E1C}"/>
              </a:ext>
            </a:extLst>
          </p:cNvPr>
          <p:cNvCxnSpPr>
            <a:cxnSpLocks/>
            <a:stCxn id="83" idx="2"/>
            <a:endCxn id="82" idx="0"/>
          </p:cNvCxnSpPr>
          <p:nvPr/>
        </p:nvCxnSpPr>
        <p:spPr bwMode="auto">
          <a:xfrm>
            <a:off x="7483010" y="5261950"/>
            <a:ext cx="2697" cy="9209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25D1895-6424-4D5D-9B5B-D4BFBE24847E}"/>
              </a:ext>
            </a:extLst>
          </p:cNvPr>
          <p:cNvCxnSpPr>
            <a:cxnSpLocks/>
            <a:stCxn id="79" idx="3"/>
            <a:endCxn id="82" idx="1"/>
          </p:cNvCxnSpPr>
          <p:nvPr/>
        </p:nvCxnSpPr>
        <p:spPr bwMode="auto">
          <a:xfrm>
            <a:off x="6882101" y="5523994"/>
            <a:ext cx="194624" cy="19585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89B16B4-7EB0-420C-B88C-153C6535F9D5}"/>
              </a:ext>
            </a:extLst>
          </p:cNvPr>
          <p:cNvCxnSpPr>
            <a:cxnSpLocks/>
            <a:stCxn id="77" idx="0"/>
          </p:cNvCxnSpPr>
          <p:nvPr/>
        </p:nvCxnSpPr>
        <p:spPr bwMode="auto">
          <a:xfrm flipV="1">
            <a:off x="5273182" y="4681338"/>
            <a:ext cx="0" cy="10166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AAA1673-4804-44E0-9933-0746219B1679}"/>
              </a:ext>
            </a:extLst>
          </p:cNvPr>
          <p:cNvCxnSpPr>
            <a:cxnSpLocks/>
            <a:stCxn id="80" idx="0"/>
          </p:cNvCxnSpPr>
          <p:nvPr/>
        </p:nvCxnSpPr>
        <p:spPr bwMode="auto">
          <a:xfrm flipV="1">
            <a:off x="6468285" y="4669102"/>
            <a:ext cx="0" cy="14327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5A05A13B-5EFF-41C3-BCF1-FEF806BD2C1D}"/>
              </a:ext>
            </a:extLst>
          </p:cNvPr>
          <p:cNvSpPr/>
          <p:nvPr/>
        </p:nvSpPr>
        <p:spPr bwMode="auto">
          <a:xfrm>
            <a:off x="8639024" y="4596381"/>
            <a:ext cx="735476" cy="563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FB47B7E-5F54-485E-AA39-66845B668043}"/>
              </a:ext>
            </a:extLst>
          </p:cNvPr>
          <p:cNvSpPr/>
          <p:nvPr/>
        </p:nvSpPr>
        <p:spPr bwMode="auto">
          <a:xfrm>
            <a:off x="9520289" y="4596380"/>
            <a:ext cx="735476" cy="563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LBE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D4F7D7C-7787-45B1-B896-82B3A8A67887}"/>
              </a:ext>
            </a:extLst>
          </p:cNvPr>
          <p:cNvSpPr/>
          <p:nvPr/>
        </p:nvSpPr>
        <p:spPr bwMode="auto">
          <a:xfrm>
            <a:off x="10401554" y="4596380"/>
            <a:ext cx="735476" cy="563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Arial" charset="0"/>
              </a:rPr>
              <a:t>SGC APP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964BDCB-A3E0-4C9D-875F-9DD390ED63C4}"/>
              </a:ext>
            </a:extLst>
          </p:cNvPr>
          <p:cNvSpPr/>
          <p:nvPr/>
        </p:nvSpPr>
        <p:spPr>
          <a:xfrm>
            <a:off x="7464053" y="4564495"/>
            <a:ext cx="542834" cy="3289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ERS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4ECDD8A-3D36-4E59-B7B9-7121E11AB623}"/>
              </a:ext>
            </a:extLst>
          </p:cNvPr>
          <p:cNvSpPr/>
          <p:nvPr/>
        </p:nvSpPr>
        <p:spPr>
          <a:xfrm>
            <a:off x="1244219" y="1484472"/>
            <a:ext cx="863916" cy="46023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ISER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14664CA-7873-425E-B755-9C42DECD61DE}"/>
              </a:ext>
            </a:extLst>
          </p:cNvPr>
          <p:cNvSpPr/>
          <p:nvPr/>
        </p:nvSpPr>
        <p:spPr>
          <a:xfrm>
            <a:off x="2018514" y="3780159"/>
            <a:ext cx="86498" cy="112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B58AE6A-750C-42E9-88F9-B0A48592AF33}"/>
              </a:ext>
            </a:extLst>
          </p:cNvPr>
          <p:cNvSpPr/>
          <p:nvPr/>
        </p:nvSpPr>
        <p:spPr>
          <a:xfrm>
            <a:off x="2722494" y="2280059"/>
            <a:ext cx="691393" cy="313449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OSPF/BFD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8E0083E-28DD-4131-BF2A-FE689E889DF1}"/>
              </a:ext>
            </a:extLst>
          </p:cNvPr>
          <p:cNvCxnSpPr>
            <a:cxnSpLocks/>
            <a:stCxn id="93" idx="6"/>
            <a:endCxn id="94" idx="2"/>
          </p:cNvCxnSpPr>
          <p:nvPr/>
        </p:nvCxnSpPr>
        <p:spPr>
          <a:xfrm>
            <a:off x="2105012" y="3836515"/>
            <a:ext cx="617482" cy="10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AEC3B2F-3E30-46DF-A176-45633E8EFEEE}"/>
              </a:ext>
            </a:extLst>
          </p:cNvPr>
          <p:cNvCxnSpPr>
            <a:cxnSpLocks/>
            <a:stCxn id="94" idx="7"/>
          </p:cNvCxnSpPr>
          <p:nvPr/>
        </p:nvCxnSpPr>
        <p:spPr>
          <a:xfrm flipV="1">
            <a:off x="3312635" y="2642510"/>
            <a:ext cx="836554" cy="96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7FAFA48-6B48-46F6-825F-077A39F153E9}"/>
              </a:ext>
            </a:extLst>
          </p:cNvPr>
          <p:cNvCxnSpPr>
            <a:cxnSpLocks/>
            <a:stCxn id="94" idx="5"/>
          </p:cNvCxnSpPr>
          <p:nvPr/>
        </p:nvCxnSpPr>
        <p:spPr>
          <a:xfrm>
            <a:off x="3312635" y="4955514"/>
            <a:ext cx="836554" cy="1031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7697365-7F76-40A9-84FF-DFA33F13E758}"/>
              </a:ext>
            </a:extLst>
          </p:cNvPr>
          <p:cNvSpPr/>
          <p:nvPr/>
        </p:nvSpPr>
        <p:spPr>
          <a:xfrm>
            <a:off x="1719848" y="3345703"/>
            <a:ext cx="244765" cy="89049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ECMP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C9652C5-7739-4DCE-AD88-0F57459D2037}"/>
              </a:ext>
            </a:extLst>
          </p:cNvPr>
          <p:cNvCxnSpPr>
            <a:stCxn id="30" idx="2"/>
            <a:endCxn id="94" idx="7"/>
          </p:cNvCxnSpPr>
          <p:nvPr/>
        </p:nvCxnSpPr>
        <p:spPr>
          <a:xfrm flipH="1" flipV="1">
            <a:off x="3312635" y="2739095"/>
            <a:ext cx="836554" cy="4387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599A39D-0751-4BF9-BAD8-831C140050F5}"/>
              </a:ext>
            </a:extLst>
          </p:cNvPr>
          <p:cNvCxnSpPr>
            <a:stCxn id="72" idx="2"/>
            <a:endCxn id="94" idx="5"/>
          </p:cNvCxnSpPr>
          <p:nvPr/>
        </p:nvCxnSpPr>
        <p:spPr>
          <a:xfrm flipH="1" flipV="1">
            <a:off x="3312635" y="4955514"/>
            <a:ext cx="836881" cy="32388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ACF1FCE-9629-43A6-B59A-33B14E6AE6C1}"/>
              </a:ext>
            </a:extLst>
          </p:cNvPr>
          <p:cNvSpPr/>
          <p:nvPr/>
        </p:nvSpPr>
        <p:spPr>
          <a:xfrm>
            <a:off x="4653709" y="1658972"/>
            <a:ext cx="2330795" cy="86748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F5C04-5D1A-485A-9E73-79BCFB332D82}"/>
              </a:ext>
            </a:extLst>
          </p:cNvPr>
          <p:cNvSpPr txBox="1"/>
          <p:nvPr/>
        </p:nvSpPr>
        <p:spPr>
          <a:xfrm>
            <a:off x="6411243" y="1518180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NS-LLB</a:t>
            </a:r>
          </a:p>
        </p:txBody>
      </p:sp>
    </p:spTree>
    <p:extLst>
      <p:ext uri="{BB962C8B-B14F-4D97-AF65-F5344CB8AC3E}">
        <p14:creationId xmlns:p14="http://schemas.microsoft.com/office/powerpoint/2010/main" val="1354517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0EB9-78DE-4275-B5D0-B0EC4E53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14" y="160638"/>
            <a:ext cx="10515600" cy="1056759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Incoming traffics handling before </a:t>
            </a:r>
            <a:r>
              <a:rPr lang="en-US" sz="3200" dirty="0" err="1"/>
              <a:t>evip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BDE32-85F0-43A5-98C2-10BF91A106CA}"/>
              </a:ext>
            </a:extLst>
          </p:cNvPr>
          <p:cNvSpPr txBox="1"/>
          <p:nvPr/>
        </p:nvSpPr>
        <p:spPr>
          <a:xfrm>
            <a:off x="388614" y="1217397"/>
            <a:ext cx="1126261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latin typeface="Calibri "/>
              </a:rPr>
              <a:t>ISER forwards incoming traffic to next hop based on ECMP</a:t>
            </a:r>
          </a:p>
          <a:p>
            <a:r>
              <a:rPr lang="en-US" sz="2000" dirty="0">
                <a:latin typeface="Calibri "/>
              </a:rPr>
              <a:t>        ECMP spreads incoming packets based hashing over source IP address and destination IP address.</a:t>
            </a:r>
          </a:p>
          <a:p>
            <a:r>
              <a:rPr lang="en-US" sz="2000" dirty="0">
                <a:latin typeface="Calibri "/>
              </a:rPr>
              <a:t>        It is expected that packets from same IP source always handled by same FEE;</a:t>
            </a:r>
          </a:p>
          <a:p>
            <a:r>
              <a:rPr lang="en-US" sz="2000" dirty="0">
                <a:latin typeface="Calibri "/>
              </a:rPr>
              <a:t>        It is not mandatory.</a:t>
            </a:r>
          </a:p>
          <a:p>
            <a:endParaRPr lang="en-US" dirty="0">
              <a:latin typeface="Calibri "/>
            </a:endParaRPr>
          </a:p>
          <a:p>
            <a:pPr marL="457200" indent="-457200">
              <a:buAutoNum type="arabicPeriod" startAt="2"/>
            </a:pPr>
            <a:r>
              <a:rPr lang="en-US" sz="2000" dirty="0">
                <a:latin typeface="Calibri "/>
              </a:rPr>
              <a:t>Traffics tagged with VLAN 116 are received on bond0.1116 in name space vr_1.</a:t>
            </a:r>
          </a:p>
          <a:p>
            <a:pPr marL="457200" indent="-457200">
              <a:buAutoNum type="arabicPeriod" startAt="2"/>
            </a:pPr>
            <a:endParaRPr lang="en-US" sz="800" dirty="0">
              <a:latin typeface="Calibri "/>
            </a:endParaRPr>
          </a:p>
          <a:p>
            <a:r>
              <a:rPr lang="en-US" sz="2000" dirty="0">
                <a:latin typeface="Calibri "/>
              </a:rPr>
              <a:t>	</a:t>
            </a:r>
            <a:r>
              <a:rPr lang="en-US" sz="1600" dirty="0">
                <a:latin typeface="Calibri "/>
              </a:rPr>
              <a:t>blade_0_11:homer# </a:t>
            </a:r>
            <a:r>
              <a:rPr lang="en-US" sz="1600" dirty="0" err="1">
                <a:latin typeface="Calibri "/>
              </a:rPr>
              <a:t>ip</a:t>
            </a:r>
            <a:r>
              <a:rPr lang="en-US" sz="1600" dirty="0">
                <a:latin typeface="Calibri "/>
              </a:rPr>
              <a:t> </a:t>
            </a:r>
            <a:r>
              <a:rPr lang="en-US" sz="1600" dirty="0" err="1">
                <a:latin typeface="Calibri "/>
              </a:rPr>
              <a:t>netns</a:t>
            </a:r>
            <a:r>
              <a:rPr lang="en-US" sz="1600" dirty="0">
                <a:latin typeface="Calibri "/>
              </a:rPr>
              <a:t> exec vr_1 </a:t>
            </a:r>
            <a:r>
              <a:rPr lang="en-US" sz="1600" dirty="0" err="1">
                <a:latin typeface="Calibri "/>
              </a:rPr>
              <a:t>ip</a:t>
            </a:r>
            <a:r>
              <a:rPr lang="en-US" sz="1600" dirty="0">
                <a:latin typeface="Calibri "/>
              </a:rPr>
              <a:t> a show</a:t>
            </a:r>
          </a:p>
          <a:p>
            <a:pPr lvl="2"/>
            <a:r>
              <a:rPr lang="en-US" sz="1600" i="1" dirty="0">
                <a:latin typeface="Calibri "/>
              </a:rPr>
              <a:t>34: bond0.116@if7: &lt;BROADCAST,MULTICAST,UP,LOWER_UP,M-DOWN&gt; </a:t>
            </a:r>
            <a:r>
              <a:rPr lang="en-US" sz="1600" i="1" dirty="0" err="1">
                <a:latin typeface="Calibri "/>
              </a:rPr>
              <a:t>mtu</a:t>
            </a:r>
            <a:r>
              <a:rPr lang="en-US" sz="1600" i="1" dirty="0">
                <a:latin typeface="Calibri "/>
              </a:rPr>
              <a:t> 1500 </a:t>
            </a:r>
            <a:r>
              <a:rPr lang="en-US" sz="1600" i="1" dirty="0" err="1">
                <a:latin typeface="Calibri "/>
              </a:rPr>
              <a:t>qdisc</a:t>
            </a:r>
            <a:r>
              <a:rPr lang="en-US" sz="1600" i="1" dirty="0">
                <a:latin typeface="Calibri "/>
              </a:rPr>
              <a:t> </a:t>
            </a:r>
            <a:r>
              <a:rPr lang="en-US" sz="1600" i="1" dirty="0" err="1">
                <a:latin typeface="Calibri "/>
              </a:rPr>
              <a:t>noqueue</a:t>
            </a:r>
            <a:r>
              <a:rPr lang="en-US" sz="1600" i="1" dirty="0">
                <a:latin typeface="Calibri "/>
              </a:rPr>
              <a:t> master br0 state UP</a:t>
            </a:r>
          </a:p>
          <a:p>
            <a:pPr lvl="2"/>
            <a:r>
              <a:rPr lang="en-US" sz="1600" i="1" dirty="0">
                <a:latin typeface="Calibri "/>
              </a:rPr>
              <a:t>    link/ether 04:4e:06:cf:31:59 </a:t>
            </a:r>
            <a:r>
              <a:rPr lang="en-US" sz="1600" i="1" dirty="0" err="1">
                <a:latin typeface="Calibri "/>
              </a:rPr>
              <a:t>brd</a:t>
            </a:r>
            <a:r>
              <a:rPr lang="en-US" sz="1600" i="1" dirty="0">
                <a:latin typeface="Calibri "/>
              </a:rPr>
              <a:t> </a:t>
            </a:r>
            <a:r>
              <a:rPr lang="en-US" sz="1600" i="1" dirty="0" err="1">
                <a:latin typeface="Calibri "/>
              </a:rPr>
              <a:t>ff:ff:ff:ff:ff:ff</a:t>
            </a:r>
            <a:endParaRPr lang="en-US" sz="1600" i="1" dirty="0">
              <a:latin typeface="Calibri "/>
            </a:endParaRPr>
          </a:p>
          <a:p>
            <a:pPr lvl="2"/>
            <a:r>
              <a:rPr lang="en-US" sz="1600" i="1" dirty="0">
                <a:latin typeface="Calibri "/>
              </a:rPr>
              <a:t>    inet6 fe80::64e:6ff:fecf:3159/64 scope link</a:t>
            </a:r>
          </a:p>
          <a:p>
            <a:pPr lvl="2"/>
            <a:r>
              <a:rPr lang="en-US" sz="1600" i="1" dirty="0">
                <a:latin typeface="Calibri "/>
              </a:rPr>
              <a:t>       </a:t>
            </a:r>
            <a:r>
              <a:rPr lang="en-US" sz="1600" i="1" dirty="0" err="1">
                <a:latin typeface="Calibri "/>
              </a:rPr>
              <a:t>valid_lft</a:t>
            </a:r>
            <a:r>
              <a:rPr lang="en-US" sz="1600" i="1" dirty="0">
                <a:latin typeface="Calibri "/>
              </a:rPr>
              <a:t> forever </a:t>
            </a:r>
            <a:r>
              <a:rPr lang="en-US" sz="1600" i="1" dirty="0" err="1">
                <a:latin typeface="Calibri "/>
              </a:rPr>
              <a:t>preferred_lft</a:t>
            </a:r>
            <a:r>
              <a:rPr lang="en-US" sz="1600" i="1" dirty="0">
                <a:latin typeface="Calibri "/>
              </a:rPr>
              <a:t> forever</a:t>
            </a:r>
          </a:p>
          <a:p>
            <a:pPr lvl="2"/>
            <a:r>
              <a:rPr lang="en-US" sz="1600" i="1" dirty="0">
                <a:latin typeface="Calibri "/>
              </a:rPr>
              <a:t>35: veth.116@if21: &lt;BROADCAST,MULTICAST,UP,LOWER_UP,M-DOWN&gt; </a:t>
            </a:r>
            <a:r>
              <a:rPr lang="en-US" sz="1600" i="1" dirty="0" err="1">
                <a:latin typeface="Calibri "/>
              </a:rPr>
              <a:t>mtu</a:t>
            </a:r>
            <a:r>
              <a:rPr lang="en-US" sz="1600" i="1" dirty="0">
                <a:latin typeface="Calibri "/>
              </a:rPr>
              <a:t> 1500 </a:t>
            </a:r>
            <a:r>
              <a:rPr lang="en-US" sz="1600" i="1" dirty="0" err="1">
                <a:latin typeface="Calibri "/>
              </a:rPr>
              <a:t>qdisc</a:t>
            </a:r>
            <a:r>
              <a:rPr lang="en-US" sz="1600" i="1" dirty="0">
                <a:latin typeface="Calibri "/>
              </a:rPr>
              <a:t> </a:t>
            </a:r>
            <a:r>
              <a:rPr lang="en-US" sz="1600" i="1" dirty="0" err="1">
                <a:latin typeface="Calibri "/>
              </a:rPr>
              <a:t>noqueue</a:t>
            </a:r>
            <a:r>
              <a:rPr lang="en-US" sz="1600" i="1" dirty="0">
                <a:latin typeface="Calibri "/>
              </a:rPr>
              <a:t> master br0 state UP</a:t>
            </a:r>
          </a:p>
          <a:p>
            <a:pPr lvl="2"/>
            <a:r>
              <a:rPr lang="en-US" sz="1600" i="1" dirty="0">
                <a:latin typeface="Calibri "/>
              </a:rPr>
              <a:t>    link/ether e2:be:59:97:34:00 </a:t>
            </a:r>
            <a:r>
              <a:rPr lang="en-US" sz="1600" i="1" dirty="0" err="1">
                <a:latin typeface="Calibri "/>
              </a:rPr>
              <a:t>brd</a:t>
            </a:r>
            <a:r>
              <a:rPr lang="en-US" sz="1600" i="1" dirty="0">
                <a:latin typeface="Calibri "/>
              </a:rPr>
              <a:t> </a:t>
            </a:r>
            <a:r>
              <a:rPr lang="en-US" sz="1600" i="1" dirty="0" err="1">
                <a:latin typeface="Calibri "/>
              </a:rPr>
              <a:t>ff:ff:ff:ff:ff:ff</a:t>
            </a:r>
            <a:endParaRPr lang="en-US" sz="1600" i="1" dirty="0">
              <a:latin typeface="Calibri "/>
            </a:endParaRPr>
          </a:p>
          <a:p>
            <a:pPr lvl="2"/>
            <a:r>
              <a:rPr lang="en-US" sz="1600" i="1" dirty="0">
                <a:latin typeface="Calibri "/>
              </a:rPr>
              <a:t>    inet6 fe80::e0be:59ff:fe97:3400/64 scope link</a:t>
            </a:r>
          </a:p>
          <a:p>
            <a:pPr lvl="2"/>
            <a:r>
              <a:rPr lang="en-US" sz="1600" i="1" dirty="0">
                <a:latin typeface="Calibri "/>
              </a:rPr>
              <a:t>       </a:t>
            </a:r>
            <a:r>
              <a:rPr lang="en-US" sz="1600" i="1" dirty="0" err="1">
                <a:latin typeface="Calibri "/>
              </a:rPr>
              <a:t>valid_lft</a:t>
            </a:r>
            <a:r>
              <a:rPr lang="en-US" sz="1600" i="1" dirty="0">
                <a:latin typeface="Calibri "/>
              </a:rPr>
              <a:t> forever </a:t>
            </a:r>
            <a:r>
              <a:rPr lang="en-US" sz="1600" i="1" dirty="0" err="1">
                <a:latin typeface="Calibri "/>
              </a:rPr>
              <a:t>preferred_lft</a:t>
            </a:r>
            <a:r>
              <a:rPr lang="en-US" sz="1600" i="1" dirty="0">
                <a:latin typeface="Calibri "/>
              </a:rPr>
              <a:t> forever</a:t>
            </a:r>
          </a:p>
          <a:p>
            <a:pPr lvl="2"/>
            <a:r>
              <a:rPr lang="en-US" sz="1600" i="1" dirty="0">
                <a:latin typeface="Calibri "/>
              </a:rPr>
              <a:t>36: br0: &lt;BROADCAST,MULTICAST,UP,LOWER_UP&gt; </a:t>
            </a:r>
            <a:r>
              <a:rPr lang="en-US" sz="1600" i="1" dirty="0" err="1">
                <a:latin typeface="Calibri "/>
              </a:rPr>
              <a:t>mtu</a:t>
            </a:r>
            <a:r>
              <a:rPr lang="en-US" sz="1600" i="1" dirty="0">
                <a:latin typeface="Calibri "/>
              </a:rPr>
              <a:t> 1500 </a:t>
            </a:r>
            <a:r>
              <a:rPr lang="en-US" sz="1600" i="1" dirty="0" err="1">
                <a:latin typeface="Calibri "/>
              </a:rPr>
              <a:t>qdisc</a:t>
            </a:r>
            <a:r>
              <a:rPr lang="en-US" sz="1600" i="1" dirty="0">
                <a:latin typeface="Calibri "/>
              </a:rPr>
              <a:t> </a:t>
            </a:r>
            <a:r>
              <a:rPr lang="en-US" sz="1600" i="1" dirty="0" err="1">
                <a:latin typeface="Calibri "/>
              </a:rPr>
              <a:t>noqueue</a:t>
            </a:r>
            <a:r>
              <a:rPr lang="en-US" sz="1600" i="1" dirty="0">
                <a:latin typeface="Calibri "/>
              </a:rPr>
              <a:t> state UP</a:t>
            </a:r>
          </a:p>
          <a:p>
            <a:pPr lvl="2"/>
            <a:r>
              <a:rPr lang="en-US" sz="1600" i="1" dirty="0">
                <a:latin typeface="Calibri "/>
              </a:rPr>
              <a:t>    link/ether 04:4e:06:cf:31:59 </a:t>
            </a:r>
            <a:r>
              <a:rPr lang="en-US" sz="1600" i="1" dirty="0" err="1">
                <a:latin typeface="Calibri "/>
              </a:rPr>
              <a:t>brd</a:t>
            </a:r>
            <a:r>
              <a:rPr lang="en-US" sz="1600" i="1" dirty="0">
                <a:latin typeface="Calibri "/>
              </a:rPr>
              <a:t> </a:t>
            </a:r>
            <a:r>
              <a:rPr lang="en-US" sz="1600" i="1" dirty="0" err="1">
                <a:latin typeface="Calibri "/>
              </a:rPr>
              <a:t>ff:ff:ff:ff:ff:ff</a:t>
            </a:r>
            <a:endParaRPr lang="en-US" sz="1600" i="1" dirty="0">
              <a:latin typeface="Calibri "/>
            </a:endParaRPr>
          </a:p>
          <a:p>
            <a:pPr lvl="2"/>
            <a:r>
              <a:rPr lang="en-US" sz="1600" i="1" dirty="0">
                <a:latin typeface="Calibri "/>
              </a:rPr>
              <a:t>    inet6 fe80::64e:6ff:fecf:3159/64 scope link</a:t>
            </a:r>
          </a:p>
          <a:p>
            <a:pPr lvl="2"/>
            <a:r>
              <a:rPr lang="en-US" sz="1600" i="1" dirty="0">
                <a:latin typeface="Calibri "/>
              </a:rPr>
              <a:t>       </a:t>
            </a:r>
            <a:r>
              <a:rPr lang="en-US" sz="1600" i="1" dirty="0" err="1">
                <a:latin typeface="Calibri "/>
              </a:rPr>
              <a:t>valid_lft</a:t>
            </a:r>
            <a:r>
              <a:rPr lang="en-US" sz="1600" i="1" dirty="0">
                <a:latin typeface="Calibri "/>
              </a:rPr>
              <a:t> forever </a:t>
            </a:r>
            <a:r>
              <a:rPr lang="en-US" sz="1600" i="1" dirty="0" err="1">
                <a:latin typeface="Calibri "/>
              </a:rPr>
              <a:t>preferred_lft</a:t>
            </a:r>
            <a:r>
              <a:rPr lang="en-US" sz="1600" i="1" dirty="0">
                <a:latin typeface="Calibri "/>
              </a:rPr>
              <a:t> forever</a:t>
            </a:r>
          </a:p>
        </p:txBody>
      </p:sp>
    </p:spTree>
    <p:extLst>
      <p:ext uri="{BB962C8B-B14F-4D97-AF65-F5344CB8AC3E}">
        <p14:creationId xmlns:p14="http://schemas.microsoft.com/office/powerpoint/2010/main" val="2836823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0EB9-78DE-4275-B5D0-B0EC4E53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14" y="30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Incoming traffics handling before </a:t>
            </a:r>
            <a:r>
              <a:rPr lang="en-US" sz="3200" dirty="0" err="1"/>
              <a:t>evip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BDE32-85F0-43A5-98C2-10BF91A106CA}"/>
              </a:ext>
            </a:extLst>
          </p:cNvPr>
          <p:cNvSpPr txBox="1"/>
          <p:nvPr/>
        </p:nvSpPr>
        <p:spPr>
          <a:xfrm>
            <a:off x="388614" y="1057556"/>
            <a:ext cx="11262612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US" sz="2000" dirty="0">
                <a:latin typeface="Calibri "/>
              </a:rPr>
              <a:t>iptables handle with these traffic as the front-end firewall</a:t>
            </a:r>
          </a:p>
          <a:p>
            <a:pPr lvl="1"/>
            <a:endParaRPr lang="en-US" sz="1400" i="1" dirty="0">
              <a:latin typeface="Calibri "/>
            </a:endParaRPr>
          </a:p>
          <a:p>
            <a:pPr lvl="2"/>
            <a:r>
              <a:rPr lang="en-US" sz="1600" dirty="0">
                <a:latin typeface="Calibri "/>
              </a:rPr>
              <a:t>blade_0_11:homer# </a:t>
            </a:r>
            <a:r>
              <a:rPr lang="en-US" sz="1600" dirty="0" err="1">
                <a:latin typeface="Calibri "/>
              </a:rPr>
              <a:t>ip</a:t>
            </a:r>
            <a:r>
              <a:rPr lang="en-US" sz="1600" dirty="0">
                <a:latin typeface="Calibri "/>
              </a:rPr>
              <a:t> </a:t>
            </a:r>
            <a:r>
              <a:rPr lang="en-US" sz="1600" dirty="0" err="1">
                <a:latin typeface="Calibri "/>
              </a:rPr>
              <a:t>netns</a:t>
            </a:r>
            <a:r>
              <a:rPr lang="en-US" sz="1600" dirty="0">
                <a:latin typeface="Calibri "/>
              </a:rPr>
              <a:t> exec vr_1 iptables -</a:t>
            </a:r>
            <a:r>
              <a:rPr lang="en-US" sz="1600" dirty="0" err="1">
                <a:latin typeface="Calibri "/>
              </a:rPr>
              <a:t>nvL</a:t>
            </a:r>
            <a:r>
              <a:rPr lang="en-US" sz="1600" dirty="0">
                <a:latin typeface="Calibri "/>
              </a:rPr>
              <a:t> -t raw | grep 10004</a:t>
            </a:r>
          </a:p>
          <a:p>
            <a:pPr lvl="2"/>
            <a:r>
              <a:rPr lang="en-US" sz="1600" dirty="0">
                <a:latin typeface="Calibri "/>
              </a:rPr>
              <a:t>    0     0 ACCEPT     </a:t>
            </a:r>
            <a:r>
              <a:rPr lang="en-US" sz="1600" dirty="0" err="1">
                <a:latin typeface="Calibri "/>
              </a:rPr>
              <a:t>udp</a:t>
            </a:r>
            <a:r>
              <a:rPr lang="en-US" sz="1600" dirty="0">
                <a:latin typeface="Calibri "/>
              </a:rPr>
              <a:t>  --  *      *       0.0.0.0/0            0.0.0.0/0            </a:t>
            </a:r>
            <a:r>
              <a:rPr lang="en-US" sz="1600" dirty="0" err="1">
                <a:latin typeface="Calibri "/>
              </a:rPr>
              <a:t>udp</a:t>
            </a:r>
            <a:r>
              <a:rPr lang="en-US" sz="1600" dirty="0">
                <a:latin typeface="Calibri "/>
              </a:rPr>
              <a:t> dpt:10004</a:t>
            </a:r>
          </a:p>
          <a:p>
            <a:pPr lvl="2"/>
            <a:r>
              <a:rPr lang="en-US" sz="1600" dirty="0">
                <a:latin typeface="Calibri "/>
              </a:rPr>
              <a:t>    0     0 ACCEPT     </a:t>
            </a:r>
            <a:r>
              <a:rPr lang="en-US" sz="1600" dirty="0" err="1">
                <a:latin typeface="Calibri "/>
              </a:rPr>
              <a:t>tcp</a:t>
            </a:r>
            <a:r>
              <a:rPr lang="en-US" sz="1600" dirty="0">
                <a:latin typeface="Calibri "/>
              </a:rPr>
              <a:t>  --  *      *       0.0.0.0/0            0.0.0.0/0            </a:t>
            </a:r>
            <a:r>
              <a:rPr lang="en-US" sz="1600" dirty="0" err="1">
                <a:latin typeface="Calibri "/>
              </a:rPr>
              <a:t>tcp</a:t>
            </a:r>
            <a:r>
              <a:rPr lang="en-US" sz="1600" dirty="0">
                <a:latin typeface="Calibri "/>
              </a:rPr>
              <a:t> dpt:10004</a:t>
            </a:r>
          </a:p>
          <a:p>
            <a:endParaRPr lang="en-US" sz="1600" dirty="0">
              <a:latin typeface="Calibri "/>
            </a:endParaRPr>
          </a:p>
          <a:p>
            <a:pPr marL="342900" indent="-342900">
              <a:buAutoNum type="arabicPeriod" startAt="4"/>
            </a:pPr>
            <a:r>
              <a:rPr lang="en-US" sz="2000" dirty="0">
                <a:latin typeface="Calibri "/>
              </a:rPr>
              <a:t>Bridge is used to link two interface as a switcher</a:t>
            </a:r>
          </a:p>
          <a:p>
            <a:pPr marL="342900" indent="-342900">
              <a:buAutoNum type="arabicPeriod" startAt="4"/>
            </a:pPr>
            <a:endParaRPr lang="en-US" sz="800" dirty="0">
              <a:latin typeface="Calibri "/>
            </a:endParaRPr>
          </a:p>
          <a:p>
            <a:pPr lvl="2"/>
            <a:r>
              <a:rPr lang="en-US" sz="1600" dirty="0">
                <a:latin typeface="Calibri "/>
              </a:rPr>
              <a:t>blade_0_11:homer# </a:t>
            </a:r>
            <a:r>
              <a:rPr lang="en-US" sz="1600" dirty="0" err="1">
                <a:latin typeface="Calibri "/>
              </a:rPr>
              <a:t>ip</a:t>
            </a:r>
            <a:r>
              <a:rPr lang="en-US" sz="1600" dirty="0">
                <a:latin typeface="Calibri "/>
              </a:rPr>
              <a:t> </a:t>
            </a:r>
            <a:r>
              <a:rPr lang="en-US" sz="1600" dirty="0" err="1">
                <a:latin typeface="Calibri "/>
              </a:rPr>
              <a:t>netns</a:t>
            </a:r>
            <a:r>
              <a:rPr lang="en-US" sz="1600" dirty="0">
                <a:latin typeface="Calibri "/>
              </a:rPr>
              <a:t> exec vr_1 </a:t>
            </a:r>
            <a:r>
              <a:rPr lang="en-US" sz="1600" dirty="0" err="1">
                <a:latin typeface="Calibri "/>
              </a:rPr>
              <a:t>brctl</a:t>
            </a:r>
            <a:r>
              <a:rPr lang="en-US" sz="1600" dirty="0">
                <a:latin typeface="Calibri "/>
              </a:rPr>
              <a:t> </a:t>
            </a:r>
            <a:r>
              <a:rPr lang="en-US" sz="1600" dirty="0" err="1">
                <a:latin typeface="Calibri "/>
              </a:rPr>
              <a:t>showmacs</a:t>
            </a:r>
            <a:r>
              <a:rPr lang="en-US" sz="1600" dirty="0">
                <a:latin typeface="Calibri "/>
              </a:rPr>
              <a:t> br0</a:t>
            </a:r>
          </a:p>
          <a:p>
            <a:pPr lvl="2"/>
            <a:r>
              <a:rPr lang="en-US" sz="1600" dirty="0">
                <a:latin typeface="Calibri "/>
              </a:rPr>
              <a:t>port no mac </a:t>
            </a:r>
            <a:r>
              <a:rPr lang="en-US" sz="1600" dirty="0" err="1">
                <a:latin typeface="Calibri "/>
              </a:rPr>
              <a:t>addr</a:t>
            </a:r>
            <a:r>
              <a:rPr lang="en-US" sz="1600" dirty="0">
                <a:latin typeface="Calibri "/>
              </a:rPr>
              <a:t>                is local?       ageing timer</a:t>
            </a:r>
          </a:p>
          <a:p>
            <a:pPr lvl="2"/>
            <a:r>
              <a:rPr lang="en-US" sz="1600" dirty="0">
                <a:latin typeface="Calibri "/>
              </a:rPr>
              <a:t>  2     00:00:00:01:01:09       no                 2.04</a:t>
            </a:r>
          </a:p>
          <a:p>
            <a:pPr lvl="2"/>
            <a:r>
              <a:rPr lang="en-US" sz="1600" dirty="0">
                <a:latin typeface="Calibri "/>
              </a:rPr>
              <a:t>  1     00:00:00:01:01:0b       no                 2.04                 </a:t>
            </a:r>
            <a:r>
              <a:rPr lang="en-US" sz="1600" b="1" dirty="0">
                <a:latin typeface="Calibri "/>
              </a:rPr>
              <a:t>// fee eth1.131 entry.</a:t>
            </a:r>
          </a:p>
          <a:p>
            <a:pPr lvl="2"/>
            <a:r>
              <a:rPr lang="en-US" sz="1600" dirty="0">
                <a:latin typeface="Calibri "/>
              </a:rPr>
              <a:t>  2     00:13:5e:1f:39:d3       no               220.55</a:t>
            </a:r>
          </a:p>
          <a:p>
            <a:pPr lvl="2"/>
            <a:r>
              <a:rPr lang="en-US" sz="1600" dirty="0">
                <a:latin typeface="Calibri "/>
              </a:rPr>
              <a:t>  2     04:4e:06:cf:31:59       yes                0.00                    </a:t>
            </a:r>
            <a:r>
              <a:rPr lang="en-US" sz="1600" b="1" dirty="0">
                <a:latin typeface="Calibri "/>
              </a:rPr>
              <a:t>//where bond0.116 interface mapped.</a:t>
            </a:r>
          </a:p>
          <a:p>
            <a:pPr lvl="2"/>
            <a:r>
              <a:rPr lang="en-US" sz="1600" dirty="0">
                <a:latin typeface="Calibri "/>
              </a:rPr>
              <a:t>  1     e2:be:59:97:34:00       yes                0.00</a:t>
            </a:r>
          </a:p>
          <a:p>
            <a:pPr lvl="2"/>
            <a:endParaRPr lang="en-US" sz="1600" dirty="0">
              <a:latin typeface="Calibri "/>
            </a:endParaRPr>
          </a:p>
          <a:p>
            <a:pPr lvl="2"/>
            <a:r>
              <a:rPr lang="en-US" sz="1600" dirty="0">
                <a:latin typeface="Calibri "/>
              </a:rPr>
              <a:t>LLB1fee_0_11:~# </a:t>
            </a:r>
            <a:r>
              <a:rPr lang="en-US" sz="1600" dirty="0" err="1">
                <a:latin typeface="Calibri "/>
              </a:rPr>
              <a:t>ip</a:t>
            </a:r>
            <a:r>
              <a:rPr lang="en-US" sz="1600" dirty="0">
                <a:latin typeface="Calibri "/>
              </a:rPr>
              <a:t> link show |grep "eth1.116\|00:00:00:01:01:0b"</a:t>
            </a:r>
          </a:p>
          <a:p>
            <a:pPr lvl="2"/>
            <a:r>
              <a:rPr lang="en-US" sz="1600" dirty="0">
                <a:latin typeface="Calibri "/>
              </a:rPr>
              <a:t>44: eth1.116@if20: &lt;BROADCAST,MULTICAST,UP,LOWER_UP,M-DOWN&gt; </a:t>
            </a:r>
            <a:r>
              <a:rPr lang="en-US" sz="1600" dirty="0" err="1">
                <a:latin typeface="Calibri "/>
              </a:rPr>
              <a:t>mtu</a:t>
            </a:r>
            <a:r>
              <a:rPr lang="en-US" sz="1600" dirty="0">
                <a:latin typeface="Calibri "/>
              </a:rPr>
              <a:t> 1500 </a:t>
            </a:r>
            <a:r>
              <a:rPr lang="en-US" sz="1600" dirty="0" err="1">
                <a:latin typeface="Calibri "/>
              </a:rPr>
              <a:t>qdisc</a:t>
            </a:r>
            <a:r>
              <a:rPr lang="en-US" sz="1600" dirty="0">
                <a:latin typeface="Calibri "/>
              </a:rPr>
              <a:t> </a:t>
            </a:r>
            <a:r>
              <a:rPr lang="en-US" sz="1600" dirty="0" err="1">
                <a:latin typeface="Calibri "/>
              </a:rPr>
              <a:t>noqueue</a:t>
            </a:r>
            <a:r>
              <a:rPr lang="en-US" sz="1600" dirty="0">
                <a:latin typeface="Calibri "/>
              </a:rPr>
              <a:t> state UP</a:t>
            </a:r>
          </a:p>
          <a:p>
            <a:pPr lvl="2"/>
            <a:r>
              <a:rPr lang="en-US" sz="1600" dirty="0">
                <a:latin typeface="Calibri "/>
              </a:rPr>
              <a:t>    link/ether 00:00:00:01:01:0b </a:t>
            </a:r>
            <a:r>
              <a:rPr lang="en-US" sz="1600" dirty="0" err="1">
                <a:latin typeface="Calibri "/>
              </a:rPr>
              <a:t>brd</a:t>
            </a:r>
            <a:r>
              <a:rPr lang="en-US" sz="1600" dirty="0">
                <a:latin typeface="Calibri "/>
              </a:rPr>
              <a:t> </a:t>
            </a:r>
            <a:r>
              <a:rPr lang="en-US" sz="1600" dirty="0" err="1">
                <a:latin typeface="Calibri "/>
              </a:rPr>
              <a:t>ff:ff:ff:ff:ff:ff</a:t>
            </a:r>
            <a:endParaRPr lang="en-US" sz="1600" dirty="0">
              <a:latin typeface="Calibri "/>
            </a:endParaRPr>
          </a:p>
          <a:p>
            <a:endParaRPr lang="en-US" dirty="0">
              <a:latin typeface="Calibri "/>
            </a:endParaRPr>
          </a:p>
          <a:p>
            <a:pPr marL="342900" indent="-342900">
              <a:buAutoNum type="arabicPeriod" startAt="5"/>
            </a:pPr>
            <a:r>
              <a:rPr lang="en-US" sz="2000" dirty="0" err="1">
                <a:latin typeface="Calibri "/>
              </a:rPr>
              <a:t>veth</a:t>
            </a:r>
            <a:r>
              <a:rPr lang="en-US" sz="2000" dirty="0">
                <a:latin typeface="Calibri "/>
              </a:rPr>
              <a:t> Tech is used to forward packets from LLB namespace to default namespace</a:t>
            </a:r>
          </a:p>
          <a:p>
            <a:r>
              <a:rPr lang="en-US" sz="2000" dirty="0">
                <a:latin typeface="Calibri "/>
              </a:rPr>
              <a:t>       Now, the packet can arrive to FEE.</a:t>
            </a:r>
          </a:p>
          <a:p>
            <a:pPr marL="457200" indent="-457200">
              <a:buAutoNum type="arabicPeriod"/>
            </a:pPr>
            <a:endParaRPr lang="en-US" sz="1500" i="1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173880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A98BDB-5CA9-4049-BCE0-EC09F4F868E6}"/>
              </a:ext>
            </a:extLst>
          </p:cNvPr>
          <p:cNvSpPr/>
          <p:nvPr/>
        </p:nvSpPr>
        <p:spPr>
          <a:xfrm>
            <a:off x="3397087" y="2945644"/>
            <a:ext cx="4183585" cy="2135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90EB9-78DE-4275-B5D0-B0EC4E53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14" y="30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Incoming traffics handling in FEE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BDE32-85F0-43A5-98C2-10BF91A106CA}"/>
              </a:ext>
            </a:extLst>
          </p:cNvPr>
          <p:cNvSpPr txBox="1"/>
          <p:nvPr/>
        </p:nvSpPr>
        <p:spPr>
          <a:xfrm>
            <a:off x="388614" y="1205040"/>
            <a:ext cx="1126261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1400" i="1" dirty="0">
              <a:latin typeface="Calibri "/>
            </a:endParaRPr>
          </a:p>
          <a:p>
            <a:r>
              <a:rPr lang="en-US" sz="1500" i="1" dirty="0">
                <a:latin typeface="Calibri 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8760F-F16E-44B6-93CF-22E17BAD8AA0}"/>
              </a:ext>
            </a:extLst>
          </p:cNvPr>
          <p:cNvSpPr txBox="1"/>
          <p:nvPr/>
        </p:nvSpPr>
        <p:spPr>
          <a:xfrm>
            <a:off x="771553" y="1285616"/>
            <a:ext cx="1027538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FEE receives the packets and select a SE as next hop based on hashing over the  </a:t>
            </a:r>
            <a:r>
              <a:rPr lang="en-US" sz="2000" dirty="0" err="1"/>
              <a:t>src</a:t>
            </a:r>
            <a:r>
              <a:rPr lang="en-US" sz="2000" dirty="0"/>
              <a:t> and </a:t>
            </a:r>
            <a:r>
              <a:rPr lang="en-US" sz="2000" dirty="0" err="1"/>
              <a:t>dst</a:t>
            </a:r>
            <a:r>
              <a:rPr lang="en-US" sz="2000" dirty="0"/>
              <a:t> IP address. The “hash value” modulo 256 is the “key” used to find the correct route table . So the FEE has 256 route tables, where each table points to a certain SE.</a:t>
            </a:r>
          </a:p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CEA774-2550-4033-BEA8-8C24BB2E9DCD}"/>
              </a:ext>
            </a:extLst>
          </p:cNvPr>
          <p:cNvSpPr/>
          <p:nvPr/>
        </p:nvSpPr>
        <p:spPr>
          <a:xfrm>
            <a:off x="4722760" y="3105491"/>
            <a:ext cx="778388" cy="572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8A7EC1-BEEB-4830-B974-0A0436FC5D25}"/>
              </a:ext>
            </a:extLst>
          </p:cNvPr>
          <p:cNvSpPr/>
          <p:nvPr/>
        </p:nvSpPr>
        <p:spPr>
          <a:xfrm>
            <a:off x="4098458" y="4848187"/>
            <a:ext cx="208072" cy="2327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2884F8-3F97-4860-8BC9-59B04C5DC114}"/>
              </a:ext>
            </a:extLst>
          </p:cNvPr>
          <p:cNvSpPr txBox="1"/>
          <p:nvPr/>
        </p:nvSpPr>
        <p:spPr>
          <a:xfrm>
            <a:off x="3458096" y="4508682"/>
            <a:ext cx="1023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eth1.116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D94AC4-A028-4D20-8933-EAC9C73C1AA7}"/>
              </a:ext>
            </a:extLst>
          </p:cNvPr>
          <p:cNvSpPr/>
          <p:nvPr/>
        </p:nvSpPr>
        <p:spPr>
          <a:xfrm>
            <a:off x="6168147" y="4878014"/>
            <a:ext cx="208072" cy="2327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1C46E-8812-4D88-9371-90237F8CC7CA}"/>
              </a:ext>
            </a:extLst>
          </p:cNvPr>
          <p:cNvSpPr txBox="1"/>
          <p:nvPr/>
        </p:nvSpPr>
        <p:spPr>
          <a:xfrm>
            <a:off x="5842000" y="5066011"/>
            <a:ext cx="1585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evip_macvlan0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5BC37E-ABA4-4BF1-B3F4-4F8010869B09}"/>
              </a:ext>
            </a:extLst>
          </p:cNvPr>
          <p:cNvSpPr/>
          <p:nvPr/>
        </p:nvSpPr>
        <p:spPr>
          <a:xfrm>
            <a:off x="6177938" y="4139397"/>
            <a:ext cx="208072" cy="25678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312BD0C-5A01-4312-8CE0-C4AF8C37569A}"/>
              </a:ext>
            </a:extLst>
          </p:cNvPr>
          <p:cNvCxnSpPr/>
          <p:nvPr/>
        </p:nvCxnSpPr>
        <p:spPr>
          <a:xfrm>
            <a:off x="10220632" y="4807683"/>
            <a:ext cx="0" cy="29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9CCB80-3B08-4CE0-8F87-2587A0F0D70C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6254393" y="4396185"/>
            <a:ext cx="27581" cy="91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AB81F-3617-48C5-B19A-1256A2462AA5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281974" y="4396185"/>
            <a:ext cx="9791" cy="339505"/>
          </a:xfrm>
          <a:prstGeom prst="line">
            <a:avLst/>
          </a:prstGeom>
          <a:ln w="73025" cap="rnd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2B95CC3-72A8-4163-A539-C90A40408896}"/>
              </a:ext>
            </a:extLst>
          </p:cNvPr>
          <p:cNvSpPr/>
          <p:nvPr/>
        </p:nvSpPr>
        <p:spPr>
          <a:xfrm>
            <a:off x="4478060" y="4017797"/>
            <a:ext cx="1191301" cy="49088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 handler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401CB3A-CF00-41D3-9AAD-5942D150E242}"/>
              </a:ext>
            </a:extLst>
          </p:cNvPr>
          <p:cNvCxnSpPr>
            <a:stCxn id="11" idx="0"/>
            <a:endCxn id="35" idx="1"/>
          </p:cNvCxnSpPr>
          <p:nvPr/>
        </p:nvCxnSpPr>
        <p:spPr>
          <a:xfrm rot="5400000" flipH="1" flipV="1">
            <a:off x="4047804" y="4417931"/>
            <a:ext cx="584947" cy="27556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846F77D-2A41-408C-842D-15985343D748}"/>
              </a:ext>
            </a:extLst>
          </p:cNvPr>
          <p:cNvSpPr txBox="1"/>
          <p:nvPr/>
        </p:nvSpPr>
        <p:spPr>
          <a:xfrm>
            <a:off x="6324371" y="4078573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tunnel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259AA1F-460A-4CF6-B46E-6891A7620D49}"/>
              </a:ext>
            </a:extLst>
          </p:cNvPr>
          <p:cNvCxnSpPr>
            <a:endCxn id="11" idx="4"/>
          </p:cNvCxnSpPr>
          <p:nvPr/>
        </p:nvCxnSpPr>
        <p:spPr>
          <a:xfrm flipV="1">
            <a:off x="4202494" y="5080925"/>
            <a:ext cx="0" cy="548926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0ABFBBC-C5A4-4FE0-87D3-6D89FFE2587B}"/>
              </a:ext>
            </a:extLst>
          </p:cNvPr>
          <p:cNvCxnSpPr>
            <a:cxnSpLocks/>
          </p:cNvCxnSpPr>
          <p:nvPr/>
        </p:nvCxnSpPr>
        <p:spPr>
          <a:xfrm>
            <a:off x="6281974" y="5110752"/>
            <a:ext cx="0" cy="651834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02358D6-FCBF-4A32-9161-5A0CA21E93A0}"/>
              </a:ext>
            </a:extLst>
          </p:cNvPr>
          <p:cNvCxnSpPr>
            <a:endCxn id="35" idx="0"/>
          </p:cNvCxnSpPr>
          <p:nvPr/>
        </p:nvCxnSpPr>
        <p:spPr>
          <a:xfrm>
            <a:off x="5073710" y="3678291"/>
            <a:ext cx="1" cy="339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5767B2D-9698-45AC-9323-9A8BA246BCCC}"/>
              </a:ext>
            </a:extLst>
          </p:cNvPr>
          <p:cNvSpPr/>
          <p:nvPr/>
        </p:nvSpPr>
        <p:spPr>
          <a:xfrm>
            <a:off x="5709665" y="4535309"/>
            <a:ext cx="1144618" cy="32642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route decision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CABF6B-8B7B-4113-AE49-4805EAF7E11F}"/>
              </a:ext>
            </a:extLst>
          </p:cNvPr>
          <p:cNvCxnSpPr>
            <a:stCxn id="35" idx="3"/>
            <a:endCxn id="15" idx="2"/>
          </p:cNvCxnSpPr>
          <p:nvPr/>
        </p:nvCxnSpPr>
        <p:spPr>
          <a:xfrm>
            <a:off x="5669361" y="4263240"/>
            <a:ext cx="508577" cy="4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570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0EB9-78DE-4275-B5D0-B0EC4E53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14" y="30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Incoming traffics handling in FEE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BDE32-85F0-43A5-98C2-10BF91A106CA}"/>
              </a:ext>
            </a:extLst>
          </p:cNvPr>
          <p:cNvSpPr txBox="1"/>
          <p:nvPr/>
        </p:nvSpPr>
        <p:spPr>
          <a:xfrm>
            <a:off x="388614" y="1205040"/>
            <a:ext cx="1126261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1400" i="1" dirty="0">
              <a:latin typeface="Calibri "/>
            </a:endParaRPr>
          </a:p>
          <a:p>
            <a:r>
              <a:rPr lang="en-US" sz="1500" i="1" dirty="0">
                <a:latin typeface="Calibri 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8760F-F16E-44B6-93CF-22E17BAD8AA0}"/>
              </a:ext>
            </a:extLst>
          </p:cNvPr>
          <p:cNvSpPr txBox="1"/>
          <p:nvPr/>
        </p:nvSpPr>
        <p:spPr>
          <a:xfrm>
            <a:off x="771553" y="1285616"/>
            <a:ext cx="10275387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the packet firstly arrives to eth1.VLAN and is accepted by the PREROUTING chain.</a:t>
            </a:r>
          </a:p>
          <a:p>
            <a:r>
              <a:rPr lang="en-US" sz="2000" dirty="0"/>
              <a:t>        Then, it matches the route rule and enter into the FORWARD chain and accepted.</a:t>
            </a:r>
          </a:p>
          <a:p>
            <a:endParaRPr lang="en-US" sz="2000" dirty="0"/>
          </a:p>
          <a:p>
            <a:pPr lvl="2"/>
            <a:r>
              <a:rPr lang="en-US" sz="1600" dirty="0"/>
              <a:t>LLB1fee_0_11:~# </a:t>
            </a:r>
            <a:r>
              <a:rPr lang="en-US" sz="1600" dirty="0" err="1"/>
              <a:t>ip</a:t>
            </a:r>
            <a:r>
              <a:rPr lang="en-US" sz="1600" dirty="0"/>
              <a:t> rule show</a:t>
            </a:r>
          </a:p>
          <a:p>
            <a:pPr lvl="2"/>
            <a:r>
              <a:rPr lang="en-US" sz="1600" dirty="0"/>
              <a:t>5:      from all to 10.21.0.4 lookup 4000001</a:t>
            </a:r>
          </a:p>
          <a:p>
            <a:pPr lvl="2"/>
            <a:r>
              <a:rPr lang="en-US" sz="1600" dirty="0"/>
              <a:t>5:      from 10.21.0.4 lookup main</a:t>
            </a:r>
          </a:p>
          <a:p>
            <a:pPr lvl="2"/>
            <a:r>
              <a:rPr lang="en-US" sz="1600" dirty="0"/>
              <a:t>10:     from all lookup local</a:t>
            </a:r>
          </a:p>
          <a:p>
            <a:pPr lvl="2"/>
            <a:r>
              <a:rPr lang="en-US" sz="1600" dirty="0"/>
              <a:t>32766:  from all lookup main</a:t>
            </a:r>
          </a:p>
          <a:p>
            <a:pPr lvl="2"/>
            <a:r>
              <a:rPr lang="en-US" sz="1600" dirty="0"/>
              <a:t>32767:  from all lookup default</a:t>
            </a:r>
          </a:p>
          <a:p>
            <a:pPr lvl="2"/>
            <a:r>
              <a:rPr lang="en-US" sz="1600" dirty="0"/>
              <a:t>LLB1fee_0_11:~# </a:t>
            </a:r>
            <a:r>
              <a:rPr lang="en-US" sz="1600" dirty="0" err="1"/>
              <a:t>ip</a:t>
            </a:r>
            <a:r>
              <a:rPr lang="en-US" sz="1600" dirty="0"/>
              <a:t> route show table 4000001</a:t>
            </a:r>
          </a:p>
          <a:p>
            <a:pPr lvl="2"/>
            <a:r>
              <a:rPr lang="en-US" sz="1600" dirty="0"/>
              <a:t>default dev Tunnel1  scope link</a:t>
            </a:r>
          </a:p>
          <a:p>
            <a:endParaRPr lang="en-US" sz="2000" dirty="0"/>
          </a:p>
          <a:p>
            <a:pPr marL="457200" indent="-457200">
              <a:buAutoNum type="arabicPeriod" startAt="2"/>
            </a:pPr>
            <a:r>
              <a:rPr lang="en-US" sz="2000" dirty="0"/>
              <a:t>The handling continues and the PROROUTING chain makes a mark on this packet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/>
              <a:t>LLB1fee_0_11:~# iptables -S -t mangle</a:t>
            </a:r>
          </a:p>
          <a:p>
            <a:pPr lvl="2"/>
            <a:r>
              <a:rPr lang="en-US" sz="1600" dirty="0"/>
              <a:t>-A POSTROUTING -o Tunnel1 -g ALB0_SE</a:t>
            </a:r>
          </a:p>
          <a:p>
            <a:pPr lvl="2"/>
            <a:r>
              <a:rPr lang="en-US" sz="1600" dirty="0"/>
              <a:t>-A ALB0_SE -j HMARK --</a:t>
            </a:r>
            <a:r>
              <a:rPr lang="en-US" sz="1600" dirty="0" err="1"/>
              <a:t>hmark</a:t>
            </a:r>
            <a:r>
              <a:rPr lang="en-US" sz="1600" dirty="0"/>
              <a:t>-</a:t>
            </a:r>
            <a:r>
              <a:rPr lang="en-US" sz="1600" dirty="0" err="1"/>
              <a:t>src</a:t>
            </a:r>
            <a:r>
              <a:rPr lang="en-US" sz="1600" dirty="0"/>
              <a:t>-prefix 32 --</a:t>
            </a:r>
            <a:r>
              <a:rPr lang="en-US" sz="1600" dirty="0" err="1"/>
              <a:t>hmark</a:t>
            </a:r>
            <a:r>
              <a:rPr lang="en-US" sz="1600" dirty="0"/>
              <a:t>-</a:t>
            </a:r>
            <a:r>
              <a:rPr lang="en-US" sz="1600" dirty="0" err="1"/>
              <a:t>dst</a:t>
            </a:r>
            <a:r>
              <a:rPr lang="en-US" sz="1600" dirty="0"/>
              <a:t>-prefix 32 --</a:t>
            </a:r>
            <a:r>
              <a:rPr lang="en-US" sz="1600" dirty="0" err="1"/>
              <a:t>hmark-rnd</a:t>
            </a:r>
            <a:r>
              <a:rPr lang="en-US" sz="1600" dirty="0"/>
              <a:t> 0xc175a3b8 --</a:t>
            </a:r>
            <a:r>
              <a:rPr lang="en-US" sz="1600" dirty="0" err="1"/>
              <a:t>hmark</a:t>
            </a:r>
            <a:r>
              <a:rPr lang="en-US" sz="1600" dirty="0"/>
              <a:t>-mod 256 --</a:t>
            </a:r>
            <a:r>
              <a:rPr lang="en-US" sz="1600" dirty="0" err="1"/>
              <a:t>hmark</a:t>
            </a:r>
            <a:r>
              <a:rPr lang="en-US" sz="1600" dirty="0"/>
              <a:t>-offset 3072</a:t>
            </a:r>
          </a:p>
          <a:p>
            <a:r>
              <a:rPr lang="en-US" dirty="0"/>
              <a:t>	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210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0EB9-78DE-4275-B5D0-B0EC4E53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14" y="30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Incoming traffics handling in FEE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BDE32-85F0-43A5-98C2-10BF91A106CA}"/>
              </a:ext>
            </a:extLst>
          </p:cNvPr>
          <p:cNvSpPr txBox="1"/>
          <p:nvPr/>
        </p:nvSpPr>
        <p:spPr>
          <a:xfrm>
            <a:off x="388614" y="1205040"/>
            <a:ext cx="1126261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1400" i="1" dirty="0">
              <a:latin typeface="Calibri "/>
            </a:endParaRPr>
          </a:p>
          <a:p>
            <a:r>
              <a:rPr lang="en-US" sz="1500" i="1" dirty="0">
                <a:latin typeface="Calibri 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8760F-F16E-44B6-93CF-22E17BAD8AA0}"/>
              </a:ext>
            </a:extLst>
          </p:cNvPr>
          <p:cNvSpPr txBox="1"/>
          <p:nvPr/>
        </p:nvSpPr>
        <p:spPr>
          <a:xfrm>
            <a:off x="771553" y="1285616"/>
            <a:ext cx="1027538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sz="2000" dirty="0"/>
              <a:t>the HMARK marks the packet with a value ranging from 3072 to 3072+255. It makes a decision which route entry will be chose to send packets out.</a:t>
            </a:r>
          </a:p>
          <a:p>
            <a:endParaRPr lang="en-US" sz="2000" dirty="0"/>
          </a:p>
          <a:p>
            <a:r>
              <a:rPr lang="en-US" sz="2000" dirty="0"/>
              <a:t>3. Finally, the packet leaves POSROUTING chain and enters the IP TUNNEL handler.    </a:t>
            </a:r>
          </a:p>
          <a:p>
            <a:r>
              <a:rPr lang="en-US" sz="2000" dirty="0"/>
              <a:t>   </a:t>
            </a:r>
          </a:p>
          <a:p>
            <a:r>
              <a:rPr lang="en-US" sz="2000" dirty="0"/>
              <a:t>4.  Since the packet has already be marked in POSTROUTING chain.  After encapsulated, it enters into the </a:t>
            </a:r>
            <a:r>
              <a:rPr lang="en-US" sz="2000" dirty="0" err="1"/>
              <a:t>ip</a:t>
            </a:r>
            <a:r>
              <a:rPr lang="en-US" sz="2000" dirty="0"/>
              <a:t> routing decision again and routes according to FWMARK.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E3D6DF-115F-4D2B-B9BB-5B67FBF9D18B}"/>
              </a:ext>
            </a:extLst>
          </p:cNvPr>
          <p:cNvSpPr/>
          <p:nvPr/>
        </p:nvSpPr>
        <p:spPr>
          <a:xfrm>
            <a:off x="1552967" y="3809384"/>
            <a:ext cx="87125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LLB1fee_0_11:~# </a:t>
            </a:r>
            <a:r>
              <a:rPr lang="en-US" dirty="0" err="1"/>
              <a:t>ip</a:t>
            </a:r>
            <a:r>
              <a:rPr lang="en-US" dirty="0"/>
              <a:t> -6 rule show</a:t>
            </a:r>
          </a:p>
          <a:p>
            <a:r>
              <a:rPr lang="en-US" dirty="0"/>
              <a:t>from all </a:t>
            </a:r>
            <a:r>
              <a:rPr lang="en-US" dirty="0" err="1"/>
              <a:t>fwmark</a:t>
            </a:r>
            <a:r>
              <a:rPr lang="en-US" dirty="0"/>
              <a:t> 0xc00/0xffffff00 </a:t>
            </a:r>
            <a:r>
              <a:rPr lang="en-US" dirty="0" err="1"/>
              <a:t>oif</a:t>
            </a:r>
            <a:r>
              <a:rPr lang="en-US" dirty="0"/>
              <a:t> evip_macvlan0</a:t>
            </a:r>
          </a:p>
          <a:p>
            <a:endParaRPr lang="en-US" dirty="0"/>
          </a:p>
          <a:p>
            <a:r>
              <a:rPr lang="en-US" dirty="0"/>
              <a:t>LLB1fee_0_15:~# </a:t>
            </a:r>
            <a:r>
              <a:rPr lang="en-US" dirty="0" err="1"/>
              <a:t>ip</a:t>
            </a:r>
            <a:r>
              <a:rPr lang="en-US" dirty="0"/>
              <a:t> -6 route show table all | grep evip_macvlan0</a:t>
            </a:r>
          </a:p>
          <a:p>
            <a:r>
              <a:rPr lang="en-US" dirty="0"/>
              <a:t>default via fe80::201:f5ff:fe01:106 dev evip_macvlan0  table 3072  metric 1024</a:t>
            </a:r>
          </a:p>
          <a:p>
            <a:r>
              <a:rPr lang="en-US" dirty="0"/>
              <a:t>………..</a:t>
            </a:r>
          </a:p>
          <a:p>
            <a:r>
              <a:rPr lang="en-US" dirty="0"/>
              <a:t>default via fe80::201:f5ff:fe01:106 dev evip_macvlan0  table 3327  metric 1024</a:t>
            </a:r>
          </a:p>
        </p:txBody>
      </p:sp>
    </p:spTree>
    <p:extLst>
      <p:ext uri="{BB962C8B-B14F-4D97-AF65-F5344CB8AC3E}">
        <p14:creationId xmlns:p14="http://schemas.microsoft.com/office/powerpoint/2010/main" val="544372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10868</TotalTime>
  <Words>825</Words>
  <Application>Microsoft Office PowerPoint</Application>
  <PresentationFormat>Widescreen</PresentationFormat>
  <Paragraphs>197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 </vt:lpstr>
      <vt:lpstr>Arial</vt:lpstr>
      <vt:lpstr>Calibri</vt:lpstr>
      <vt:lpstr>Calibri Light</vt:lpstr>
      <vt:lpstr>Office Theme</vt:lpstr>
      <vt:lpstr>Traffic before &amp;&amp; on FEE</vt:lpstr>
      <vt:lpstr>PowerPoint Presentation</vt:lpstr>
      <vt:lpstr>Incoming traffics handling before evip</vt:lpstr>
      <vt:lpstr>Incoming traffics handling before evip</vt:lpstr>
      <vt:lpstr>Incoming traffics handling before evip</vt:lpstr>
      <vt:lpstr>Incoming traffics handling in FEE</vt:lpstr>
      <vt:lpstr>Incoming traffics handling in FEE</vt:lpstr>
      <vt:lpstr>Incoming traffics handling in FEE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Traffics going through eVIP</dc:title>
  <dc:creator>Jinqing Yan</dc:creator>
  <cp:lastModifiedBy>Jinqing Yan</cp:lastModifiedBy>
  <cp:revision>34</cp:revision>
  <dcterms:created xsi:type="dcterms:W3CDTF">2017-10-24T09:02:54Z</dcterms:created>
  <dcterms:modified xsi:type="dcterms:W3CDTF">2017-11-14T02:15:03Z</dcterms:modified>
</cp:coreProperties>
</file>