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qing Yan" userId="b38728bc-07b0-4042-9de7-2af5f63a681d" providerId="ADAL" clId="{9084769E-2FE5-4EF2-BBD3-9CC3854EB6BC}"/>
    <pc:docChg chg="modSld">
      <pc:chgData name="Jinqing Yan" userId="b38728bc-07b0-4042-9de7-2af5f63a681d" providerId="ADAL" clId="{9084769E-2FE5-4EF2-BBD3-9CC3854EB6BC}" dt="2019-01-08T06:17:39.826" v="1" actId="20577"/>
      <pc:docMkLst>
        <pc:docMk/>
      </pc:docMkLst>
      <pc:sldChg chg="modSp">
        <pc:chgData name="Jinqing Yan" userId="b38728bc-07b0-4042-9de7-2af5f63a681d" providerId="ADAL" clId="{9084769E-2FE5-4EF2-BBD3-9CC3854EB6BC}" dt="2019-01-08T06:17:39.826" v="1" actId="20577"/>
        <pc:sldMkLst>
          <pc:docMk/>
          <pc:sldMk cId="794497999" sldId="257"/>
        </pc:sldMkLst>
        <pc:spChg chg="mod">
          <ac:chgData name="Jinqing Yan" userId="b38728bc-07b0-4042-9de7-2af5f63a681d" providerId="ADAL" clId="{9084769E-2FE5-4EF2-BBD3-9CC3854EB6BC}" dt="2019-01-08T06:17:39.826" v="1" actId="20577"/>
          <ac:spMkLst>
            <pc:docMk/>
            <pc:sldMk cId="794497999" sldId="257"/>
            <ac:spMk id="6" creationId="{046758AD-844B-497B-944E-901595563D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5096-2142-4565-B28B-7429C474A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A55AC-B32F-4350-9A7C-4AFBD4700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2ED95-F436-473D-8E6C-5B984DEF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ED5-DBE3-46F9-B972-74AF97AD3423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BFA87-349B-4827-A1A9-6D528EF0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9D177-A29D-4892-BB9B-68A683ED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B8C1-F7F8-4500-BA00-6106DCF2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9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E717-1545-4286-A58C-66F19997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11E3A-9D1D-4510-A2BD-A390B55EC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95C7B-31FC-4C65-875E-475BCD13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ED5-DBE3-46F9-B972-74AF97AD3423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51D73-1560-45BC-A605-FEFE3904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113B0-F2F0-4F5A-95FB-0564D1BA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B8C1-F7F8-4500-BA00-6106DCF2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7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9C8F1B-FB0E-4855-86D2-32FAFF481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21E50-D039-4590-9F3D-E9DF73407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5A864-64C1-4192-AA31-3E943588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ED5-DBE3-46F9-B972-74AF97AD3423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7B6C9-7832-426C-863C-50DE34DE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DE7BD-7C43-4500-8307-ECA1A93C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B8C1-F7F8-4500-BA00-6106DCF2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CE29-52EC-41FB-9953-AB79F9C7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A3A0A-CCB8-479D-B2D4-0600662CE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F43BA-B9EA-4CEC-A1C5-DA4D57B3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ED5-DBE3-46F9-B972-74AF97AD3423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04733-E78A-4FAA-9F5A-0F1C797B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B1D3E-1ECC-492A-8922-2D2DEB7D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B8C1-F7F8-4500-BA00-6106DCF2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7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E1F1-4599-4FB1-B46E-CCBAB4A2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9FA85-28BE-4847-BA7D-1FC7B4ADF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0B687-48AA-4DA5-99BA-E6637897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ED5-DBE3-46F9-B972-74AF97AD3423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38FB8-127B-48BC-9C2B-D912AE19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452B8-C20E-4682-8D6F-60F44502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B8C1-F7F8-4500-BA00-6106DCF2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C8ED-2B4C-4FBC-B3D8-6B4BF070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E5164-1F42-4EF9-88F7-10573AA30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68E90-1E29-4823-9C82-BA5DAC90A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4455B-F7EA-4FD2-A57F-8F62C30A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ED5-DBE3-46F9-B972-74AF97AD3423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A7DA1-4A5A-445D-8B5C-47E73AA9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EA6F1-19F7-4F8D-82AC-72DC0EFD4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B8C1-F7F8-4500-BA00-6106DCF2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4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2502-9161-4DE0-9FDD-77157878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841CF-6728-45B0-9B86-B8EDC7C6E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DFC59-5920-4263-B106-6DFD8E564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02F18-974E-4312-8CC2-CF49CC503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DADB1-7E07-411A-B5C0-2F02AC1F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840429-C97A-4A4D-85F7-8A4B8F65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ED5-DBE3-46F9-B972-74AF97AD3423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804BF4-2450-4DFF-9212-A299DE92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F7F682-B97A-477A-8C61-6D055095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B8C1-F7F8-4500-BA00-6106DCF2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9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1764-E757-4189-9F46-5B6574C0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C7CFA-2AC7-4096-B049-675EC8D9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ED5-DBE3-46F9-B972-74AF97AD3423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15047-D13E-4E5E-BE60-7CA7BC04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793AD-6769-43B2-8AB3-141A49C9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B8C1-F7F8-4500-BA00-6106DCF2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9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4ECB7-1E79-44B6-8E06-06FB8E5C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ED5-DBE3-46F9-B972-74AF97AD3423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A0901-A321-4E4D-85DE-757A1FF9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7C765-A5E8-458B-B7E2-1ED54082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B8C1-F7F8-4500-BA00-6106DCF2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3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1004-A455-4691-BBF6-0B811748E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A5AD2-285B-4FB4-B456-BB0FE8B59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77811-0F33-47D2-B6B4-CAC4ECE6C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34C17-9D18-4E3A-A25A-DD6B6E46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ED5-DBE3-46F9-B972-74AF97AD3423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68E5A-82A7-4F7C-8333-93C7531A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1E807-1A8F-44D3-9A4E-BB55C4ED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B8C1-F7F8-4500-BA00-6106DCF2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4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6AE5-AF3E-434E-BA00-CC9F9B76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76D9BF-1031-4FD9-B05E-F174DFE83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4DA54-CC8D-49D0-9006-ED8B85C0F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E2E72-6F61-4A85-AB20-F6DA90B7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ED5-DBE3-46F9-B972-74AF97AD3423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41E2D-7CED-47B9-BB70-9A24CD3E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2E206-B158-47FF-976C-9E1F2190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B8C1-F7F8-4500-BA00-6106DCF2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3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FBCB59-7972-418B-8766-3C03F317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13207-88D3-4DBC-B654-2650FF6EE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2CA8-D77C-4981-9F54-A5F7DA34F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BFED5-DBE3-46F9-B972-74AF97AD3423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ECA74-CC9E-4672-9F81-EC134CE4B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06F08-55A8-4972-8212-F6017D4B3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4B8C1-F7F8-4500-BA00-6106DCF2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1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4A31-F5EE-4E64-8DAA-DD60D1370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 Discover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EDD9B-5644-420E-9E64-B4A8BEB121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8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5464-0DFE-47FF-8CAD-2ED1FDD8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4484"/>
          </a:xfrm>
        </p:spPr>
        <p:txBody>
          <a:bodyPr/>
          <a:lstStyle/>
          <a:p>
            <a:r>
              <a:rPr lang="en-US" dirty="0"/>
              <a:t>Deactivate ALB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56DDFD-0061-4F33-999F-44E2F7FC1822}"/>
              </a:ext>
            </a:extLst>
          </p:cNvPr>
          <p:cNvSpPr/>
          <p:nvPr/>
        </p:nvSpPr>
        <p:spPr>
          <a:xfrm>
            <a:off x="5506949" y="1273996"/>
            <a:ext cx="863029" cy="421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wb1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DD5B55-7040-45A8-B8DC-934EF345EABD}"/>
              </a:ext>
            </a:extLst>
          </p:cNvPr>
          <p:cNvSpPr/>
          <p:nvPr/>
        </p:nvSpPr>
        <p:spPr>
          <a:xfrm>
            <a:off x="9219344" y="1273996"/>
            <a:ext cx="863029" cy="421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 CTL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6758AD-844B-497B-944E-901595563D30}"/>
              </a:ext>
            </a:extLst>
          </p:cNvPr>
          <p:cNvSpPr/>
          <p:nvPr/>
        </p:nvSpPr>
        <p:spPr>
          <a:xfrm>
            <a:off x="2084512" y="1273996"/>
            <a:ext cx="863029" cy="421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wbx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268D16-49AB-423D-8157-2F6FE4A5750E}"/>
              </a:ext>
            </a:extLst>
          </p:cNvPr>
          <p:cNvCxnSpPr>
            <a:stCxn id="4" idx="2"/>
          </p:cNvCxnSpPr>
          <p:nvPr/>
        </p:nvCxnSpPr>
        <p:spPr>
          <a:xfrm flipH="1">
            <a:off x="5938463" y="1695236"/>
            <a:ext cx="1" cy="4931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1412FB-FC72-4FE4-8164-32062FD47E7A}"/>
              </a:ext>
            </a:extLst>
          </p:cNvPr>
          <p:cNvCxnSpPr>
            <a:stCxn id="5" idx="2"/>
          </p:cNvCxnSpPr>
          <p:nvPr/>
        </p:nvCxnSpPr>
        <p:spPr>
          <a:xfrm flipH="1">
            <a:off x="9650858" y="1695236"/>
            <a:ext cx="1" cy="4993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8DEE71-EAF3-4354-AC6A-7462CAE56C48}"/>
              </a:ext>
            </a:extLst>
          </p:cNvPr>
          <p:cNvCxnSpPr/>
          <p:nvPr/>
        </p:nvCxnSpPr>
        <p:spPr>
          <a:xfrm>
            <a:off x="5938463" y="2167847"/>
            <a:ext cx="3712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AF16C8-C2D7-4ED3-8161-FF902240B07F}"/>
              </a:ext>
            </a:extLst>
          </p:cNvPr>
          <p:cNvSpPr txBox="1"/>
          <p:nvPr/>
        </p:nvSpPr>
        <p:spPr>
          <a:xfrm>
            <a:off x="6369978" y="1798515"/>
            <a:ext cx="2911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remove_subnode_request_z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0FAA81-99DC-4E9B-9C1D-7278F271AAD0}"/>
              </a:ext>
            </a:extLst>
          </p:cNvPr>
          <p:cNvSpPr txBox="1"/>
          <p:nvPr/>
        </p:nvSpPr>
        <p:spPr>
          <a:xfrm>
            <a:off x="9712802" y="2167847"/>
            <a:ext cx="1341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destroy </a:t>
            </a:r>
            <a:r>
              <a:rPr lang="en-US" sz="1200" i="1" dirty="0" err="1"/>
              <a:t>alb</a:t>
            </a:r>
            <a:r>
              <a:rPr lang="en-US" sz="1200" i="1" dirty="0"/>
              <a:t> </a:t>
            </a:r>
            <a:r>
              <a:rPr lang="en-US" sz="1200" i="1" dirty="0" err="1"/>
              <a:t>elment</a:t>
            </a:r>
            <a:endParaRPr lang="en-US" sz="1200" i="1" dirty="0"/>
          </a:p>
          <a:p>
            <a:r>
              <a:rPr lang="en-US" sz="1200" i="1" dirty="0"/>
              <a:t>Remove </a:t>
            </a:r>
            <a:r>
              <a:rPr lang="en-US" sz="1200" i="1" dirty="0" err="1"/>
              <a:t>subnode</a:t>
            </a:r>
            <a:endParaRPr lang="en-US" sz="1200" i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AF0A68-C81B-4EB5-B7AB-FAB44506DE70}"/>
              </a:ext>
            </a:extLst>
          </p:cNvPr>
          <p:cNvCxnSpPr/>
          <p:nvPr/>
        </p:nvCxnSpPr>
        <p:spPr>
          <a:xfrm flipH="1">
            <a:off x="5938463" y="2537179"/>
            <a:ext cx="3712395" cy="0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042A9F-6A4C-48B1-9474-E29F1F9D8BE7}"/>
              </a:ext>
            </a:extLst>
          </p:cNvPr>
          <p:cNvSpPr txBox="1"/>
          <p:nvPr/>
        </p:nvSpPr>
        <p:spPr>
          <a:xfrm>
            <a:off x="6489919" y="2271126"/>
            <a:ext cx="217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unregister_request_z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9FE5D9-6720-4BB5-8033-2D21B7206F6D}"/>
              </a:ext>
            </a:extLst>
          </p:cNvPr>
          <p:cNvSpPr/>
          <p:nvPr/>
        </p:nvSpPr>
        <p:spPr>
          <a:xfrm>
            <a:off x="4871527" y="2570554"/>
            <a:ext cx="15674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err="1"/>
              <a:t>remove_subnode</a:t>
            </a:r>
            <a:endParaRPr lang="en-US" sz="1200" i="1" dirty="0"/>
          </a:p>
          <a:p>
            <a:r>
              <a:rPr lang="en-US" sz="1200" i="1" dirty="0"/>
              <a:t>Wb data update;</a:t>
            </a:r>
          </a:p>
          <a:p>
            <a:r>
              <a:rPr lang="en-US" sz="1200" i="1" dirty="0"/>
              <a:t>FE bitmap del;</a:t>
            </a:r>
          </a:p>
          <a:p>
            <a:r>
              <a:rPr lang="en-US" sz="1200" i="1" dirty="0"/>
              <a:t>client </a:t>
            </a:r>
            <a:r>
              <a:rPr lang="en-US" sz="1200" i="1" dirty="0" err="1"/>
              <a:t>alb</a:t>
            </a:r>
            <a:r>
              <a:rPr lang="en-US" sz="1200" i="1" dirty="0"/>
              <a:t> map remove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21981A-99C5-42C5-9E48-4E0E201019C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516026" y="1695236"/>
            <a:ext cx="1" cy="4993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07658A-A398-4BDC-9563-E4D449FC4CA0}"/>
              </a:ext>
            </a:extLst>
          </p:cNvPr>
          <p:cNvCxnSpPr>
            <a:cxnSpLocks/>
          </p:cNvCxnSpPr>
          <p:nvPr/>
        </p:nvCxnSpPr>
        <p:spPr>
          <a:xfrm flipH="1">
            <a:off x="2516026" y="3032479"/>
            <a:ext cx="3422438" cy="0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2D94F1C-434C-4341-8ABB-E614E2C43CBE}"/>
              </a:ext>
            </a:extLst>
          </p:cNvPr>
          <p:cNvSpPr/>
          <p:nvPr/>
        </p:nvSpPr>
        <p:spPr>
          <a:xfrm>
            <a:off x="2632469" y="2637637"/>
            <a:ext cx="1744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Service </a:t>
            </a:r>
            <a:r>
              <a:rPr lang="en-US" dirty="0" err="1"/>
              <a:t>Anounce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FACDB9-0180-4A47-BB8F-2F93D9EF21F8}"/>
              </a:ext>
            </a:extLst>
          </p:cNvPr>
          <p:cNvSpPr/>
          <p:nvPr/>
        </p:nvSpPr>
        <p:spPr>
          <a:xfrm>
            <a:off x="698383" y="2992430"/>
            <a:ext cx="2399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err="1"/>
              <a:t>remove_subnode</a:t>
            </a:r>
            <a:r>
              <a:rPr lang="en-US" sz="1200" i="1" dirty="0"/>
              <a:t> from </a:t>
            </a:r>
            <a:r>
              <a:rPr lang="en-US" sz="1200" i="1" dirty="0" err="1"/>
              <a:t>wb</a:t>
            </a:r>
            <a:endParaRPr lang="en-US" sz="1200" i="1" dirty="0"/>
          </a:p>
          <a:p>
            <a:r>
              <a:rPr lang="en-US" sz="1200" i="1" dirty="0"/>
              <a:t>Notify PN about unavailable service</a:t>
            </a:r>
          </a:p>
        </p:txBody>
      </p:sp>
    </p:spTree>
    <p:extLst>
      <p:ext uri="{BB962C8B-B14F-4D97-AF65-F5344CB8AC3E}">
        <p14:creationId xmlns:p14="http://schemas.microsoft.com/office/powerpoint/2010/main" val="794497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52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Service Discover</vt:lpstr>
      <vt:lpstr>Deactivate ALB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Discover</dc:title>
  <dc:creator>Jinqing Yan</dc:creator>
  <cp:lastModifiedBy>Jinqing Yan</cp:lastModifiedBy>
  <cp:revision>13</cp:revision>
  <dcterms:created xsi:type="dcterms:W3CDTF">2018-12-13T08:46:56Z</dcterms:created>
  <dcterms:modified xsi:type="dcterms:W3CDTF">2019-01-08T06:17:46Z</dcterms:modified>
</cp:coreProperties>
</file>