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 id="2147483701" r:id="rId2"/>
  </p:sldMasterIdLst>
  <p:notesMasterIdLst>
    <p:notesMasterId r:id="rId28"/>
  </p:notesMasterIdLst>
  <p:handoutMasterIdLst>
    <p:handoutMasterId r:id="rId29"/>
  </p:handoutMasterIdLst>
  <p:sldIdLst>
    <p:sldId id="259" r:id="rId3"/>
    <p:sldId id="264" r:id="rId4"/>
    <p:sldId id="265" r:id="rId5"/>
    <p:sldId id="263" r:id="rId6"/>
    <p:sldId id="260" r:id="rId7"/>
    <p:sldId id="267" r:id="rId8"/>
    <p:sldId id="268" r:id="rId9"/>
    <p:sldId id="266" r:id="rId10"/>
    <p:sldId id="274" r:id="rId11"/>
    <p:sldId id="269" r:id="rId12"/>
    <p:sldId id="275" r:id="rId13"/>
    <p:sldId id="276" r:id="rId14"/>
    <p:sldId id="277" r:id="rId15"/>
    <p:sldId id="271" r:id="rId16"/>
    <p:sldId id="270" r:id="rId17"/>
    <p:sldId id="273" r:id="rId18"/>
    <p:sldId id="279" r:id="rId19"/>
    <p:sldId id="281" r:id="rId20"/>
    <p:sldId id="282" r:id="rId21"/>
    <p:sldId id="283" r:id="rId22"/>
    <p:sldId id="284" r:id="rId23"/>
    <p:sldId id="285" r:id="rId24"/>
    <p:sldId id="286" r:id="rId25"/>
    <p:sldId id="287" r:id="rId26"/>
    <p:sldId id="261" r:id="rId27"/>
  </p:sldIdLst>
  <p:sldSz cx="9144000" cy="6858000" type="screen4x3"/>
  <p:notesSz cx="6884988" cy="10018713"/>
  <p:defaultTextStyle>
    <a:defPPr>
      <a:defRPr lang="en-GB"/>
    </a:defPPr>
    <a:lvl1pPr algn="l" rtl="0" fontAlgn="base">
      <a:spcBef>
        <a:spcPct val="50000"/>
      </a:spcBef>
      <a:spcAft>
        <a:spcPct val="0"/>
      </a:spcAft>
      <a:defRPr sz="2000" kern="1200">
        <a:solidFill>
          <a:schemeClr val="tx1"/>
        </a:solidFill>
        <a:latin typeface="Arial" charset="0"/>
        <a:ea typeface="+mn-ea"/>
        <a:cs typeface="+mn-cs"/>
      </a:defRPr>
    </a:lvl1pPr>
    <a:lvl2pPr marL="457200" algn="l" rtl="0" fontAlgn="base">
      <a:spcBef>
        <a:spcPct val="50000"/>
      </a:spcBef>
      <a:spcAft>
        <a:spcPct val="0"/>
      </a:spcAft>
      <a:defRPr sz="2000" kern="1200">
        <a:solidFill>
          <a:schemeClr val="tx1"/>
        </a:solidFill>
        <a:latin typeface="Arial" charset="0"/>
        <a:ea typeface="+mn-ea"/>
        <a:cs typeface="+mn-cs"/>
      </a:defRPr>
    </a:lvl2pPr>
    <a:lvl3pPr marL="914400" algn="l" rtl="0" fontAlgn="base">
      <a:spcBef>
        <a:spcPct val="50000"/>
      </a:spcBef>
      <a:spcAft>
        <a:spcPct val="0"/>
      </a:spcAft>
      <a:defRPr sz="2000" kern="1200">
        <a:solidFill>
          <a:schemeClr val="tx1"/>
        </a:solidFill>
        <a:latin typeface="Arial" charset="0"/>
        <a:ea typeface="+mn-ea"/>
        <a:cs typeface="+mn-cs"/>
      </a:defRPr>
    </a:lvl3pPr>
    <a:lvl4pPr marL="1371600" algn="l" rtl="0" fontAlgn="base">
      <a:spcBef>
        <a:spcPct val="50000"/>
      </a:spcBef>
      <a:spcAft>
        <a:spcPct val="0"/>
      </a:spcAft>
      <a:defRPr sz="2000" kern="1200">
        <a:solidFill>
          <a:schemeClr val="tx1"/>
        </a:solidFill>
        <a:latin typeface="Arial" charset="0"/>
        <a:ea typeface="+mn-ea"/>
        <a:cs typeface="+mn-cs"/>
      </a:defRPr>
    </a:lvl4pPr>
    <a:lvl5pPr marL="1828800" algn="l" rtl="0" fontAlgn="base">
      <a:spcBef>
        <a:spcPct val="5000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9386CF36-BFA9-4BB0-91B9-1B19D4CB6FFA}">
          <p14:sldIdLst>
            <p14:sldId id="259"/>
            <p14:sldId id="264"/>
            <p14:sldId id="265"/>
            <p14:sldId id="263"/>
            <p14:sldId id="260"/>
            <p14:sldId id="267"/>
            <p14:sldId id="268"/>
            <p14:sldId id="266"/>
            <p14:sldId id="274"/>
            <p14:sldId id="269"/>
            <p14:sldId id="275"/>
            <p14:sldId id="276"/>
            <p14:sldId id="277"/>
            <p14:sldId id="271"/>
            <p14:sldId id="270"/>
            <p14:sldId id="273"/>
            <p14:sldId id="279"/>
            <p14:sldId id="281"/>
            <p14:sldId id="282"/>
            <p14:sldId id="283"/>
            <p14:sldId id="284"/>
            <p14:sldId id="285"/>
            <p14:sldId id="286"/>
            <p14:sldId id="287"/>
            <p14:sldId id="261"/>
          </p14:sldIdLst>
        </p14:section>
      </p14:sectionLst>
    </p:ext>
    <p:ext uri="{EFAFB233-063F-42B5-8137-9DF3F51BA10A}">
      <p15:sldGuideLst xmlns:p15="http://schemas.microsoft.com/office/powerpoint/2012/main">
        <p15:guide id="1" orient="horz" pos="1136">
          <p15:clr>
            <a:srgbClr val="A4A3A4"/>
          </p15:clr>
        </p15:guide>
        <p15:guide id="2" orient="horz" pos="4110">
          <p15:clr>
            <a:srgbClr val="A4A3A4"/>
          </p15:clr>
        </p15:guide>
        <p15:guide id="3" orient="horz" pos="151">
          <p15:clr>
            <a:srgbClr val="A4A3A4"/>
          </p15:clr>
        </p15:guide>
        <p15:guide id="4" orient="horz" pos="2449">
          <p15:clr>
            <a:srgbClr val="A4A3A4"/>
          </p15:clr>
        </p15:guide>
        <p15:guide id="5" orient="horz" pos="3566">
          <p15:clr>
            <a:srgbClr val="A4A3A4"/>
          </p15:clr>
        </p15:guide>
        <p15:guide id="6" orient="horz" pos="2545">
          <p15:clr>
            <a:srgbClr val="A4A3A4"/>
          </p15:clr>
        </p15:guide>
        <p15:guide id="7" orient="horz" pos="3845">
          <p15:clr>
            <a:srgbClr val="A4A3A4"/>
          </p15:clr>
        </p15:guide>
        <p15:guide id="8" pos="4969">
          <p15:clr>
            <a:srgbClr val="A4A3A4"/>
          </p15:clr>
        </p15:guide>
        <p15:guide id="9" pos="1941">
          <p15:clr>
            <a:srgbClr val="A4A3A4"/>
          </p15:clr>
        </p15:guide>
        <p15:guide id="10" pos="3818">
          <p15:clr>
            <a:srgbClr val="A4A3A4"/>
          </p15:clr>
        </p15:guide>
        <p15:guide id="11" pos="3727">
          <p15:clr>
            <a:srgbClr val="A4A3A4"/>
          </p15:clr>
        </p15:guide>
        <p15:guide id="12" pos="2834">
          <p15:clr>
            <a:srgbClr val="A4A3A4"/>
          </p15:clr>
        </p15:guide>
        <p15:guide id="13" pos="2926">
          <p15:clr>
            <a:srgbClr val="A4A3A4"/>
          </p15:clr>
        </p15:guide>
        <p15:guide id="14" pos="248">
          <p15:clr>
            <a:srgbClr val="A4A3A4"/>
          </p15:clr>
        </p15:guide>
        <p15:guide id="15" pos="2034">
          <p15:clr>
            <a:srgbClr val="A4A3A4"/>
          </p15:clr>
        </p15:guide>
        <p15:guide id="16" pos="2879">
          <p15:clr>
            <a:srgbClr val="A4A3A4"/>
          </p15:clr>
        </p15:guide>
        <p15:guide id="17" pos="2676">
          <p15:clr>
            <a:srgbClr val="A4A3A4"/>
          </p15:clr>
        </p15:guide>
        <p15:guide id="18" pos="3084">
          <p15:clr>
            <a:srgbClr val="A4A3A4"/>
          </p15:clr>
        </p15:guide>
        <p15:guide id="19" pos="5511">
          <p15:clr>
            <a:srgbClr val="A4A3A4"/>
          </p15:clr>
        </p15:guide>
      </p15:sldGuideLst>
    </p:ext>
    <p:ext uri="{2D200454-40CA-4A62-9FC3-DE9A4176ACB9}">
      <p15:notesGuideLst xmlns:p15="http://schemas.microsoft.com/office/powerpoint/2012/main">
        <p15:guide id="1" orient="horz" pos="3155">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BB00"/>
    <a:srgbClr val="6A8FBF"/>
    <a:srgbClr val="9FB7D3"/>
    <a:srgbClr val="8BC5FF"/>
    <a:srgbClr val="99CCFF"/>
    <a:srgbClr val="00A9D4"/>
    <a:srgbClr val="007B78"/>
    <a:srgbClr val="89BA17"/>
    <a:srgbClr val="F08A00"/>
    <a:srgbClr val="E321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5319" autoAdjust="0"/>
  </p:normalViewPr>
  <p:slideViewPr>
    <p:cSldViewPr snapToGrid="0" snapToObjects="1">
      <p:cViewPr varScale="1">
        <p:scale>
          <a:sx n="75" d="100"/>
          <a:sy n="75" d="100"/>
        </p:scale>
        <p:origin x="474" y="72"/>
      </p:cViewPr>
      <p:guideLst>
        <p:guide orient="horz" pos="1136"/>
        <p:guide orient="horz" pos="4110"/>
        <p:guide orient="horz" pos="151"/>
        <p:guide orient="horz" pos="2449"/>
        <p:guide orient="horz" pos="3566"/>
        <p:guide orient="horz" pos="2545"/>
        <p:guide orient="horz" pos="3845"/>
        <p:guide pos="4969"/>
        <p:guide pos="1941"/>
        <p:guide pos="3818"/>
        <p:guide pos="3727"/>
        <p:guide pos="2834"/>
        <p:guide pos="2926"/>
        <p:guide pos="248"/>
        <p:guide pos="2034"/>
        <p:guide pos="2879"/>
        <p:guide pos="2676"/>
        <p:guide pos="3084"/>
        <p:guide pos="5511"/>
      </p:guideLst>
    </p:cSldViewPr>
  </p:slideViewPr>
  <p:notesTextViewPr>
    <p:cViewPr>
      <p:scale>
        <a:sx n="100" d="100"/>
        <a:sy n="100" d="100"/>
      </p:scale>
      <p:origin x="0" y="0"/>
    </p:cViewPr>
  </p:notesTextViewPr>
  <p:sorterViewPr>
    <p:cViewPr>
      <p:scale>
        <a:sx n="100" d="100"/>
        <a:sy n="100" d="100"/>
      </p:scale>
      <p:origin x="0" y="6528"/>
    </p:cViewPr>
  </p:sorterViewPr>
  <p:notesViewPr>
    <p:cSldViewPr snapToGrid="0" snapToObjects="1">
      <p:cViewPr varScale="1">
        <p:scale>
          <a:sx n="64" d="100"/>
          <a:sy n="64" d="100"/>
        </p:scale>
        <p:origin x="-3414" y="-126"/>
      </p:cViewPr>
      <p:guideLst>
        <p:guide orient="horz" pos="3155"/>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83495" cy="500936"/>
          </a:xfrm>
          <a:prstGeom prst="rect">
            <a:avLst/>
          </a:prstGeom>
          <a:noFill/>
          <a:ln w="9525">
            <a:noFill/>
            <a:miter lim="800000"/>
            <a:headEnd/>
            <a:tailEnd/>
          </a:ln>
          <a:effectLst/>
        </p:spPr>
        <p:txBody>
          <a:bodyPr vert="horz" wrap="square" lIns="96588" tIns="48294" rIns="96588" bIns="48294" numCol="1" anchor="t" anchorCtr="0" compatLnSpc="1">
            <a:prstTxWarp prst="textNoShape">
              <a:avLst/>
            </a:prstTxWarp>
          </a:bodyPr>
          <a:lstStyle>
            <a:lvl1pPr>
              <a:spcBef>
                <a:spcPct val="0"/>
              </a:spcBef>
              <a:defRPr sz="1300"/>
            </a:lvl1pPr>
          </a:lstStyle>
          <a:p>
            <a:r>
              <a:rPr lang="en-US" sz="1200"/>
              <a:t>eVIP knowledge </a:t>
            </a:r>
            <a:endParaRPr lang="en-US" sz="1200" dirty="0"/>
          </a:p>
        </p:txBody>
      </p:sp>
      <p:sp>
        <p:nvSpPr>
          <p:cNvPr id="79875" name="Rectangle 3"/>
          <p:cNvSpPr>
            <a:spLocks noGrp="1" noChangeArrowheads="1"/>
          </p:cNvSpPr>
          <p:nvPr>
            <p:ph type="dt" sz="quarter" idx="1"/>
          </p:nvPr>
        </p:nvSpPr>
        <p:spPr bwMode="auto">
          <a:xfrm>
            <a:off x="3899900" y="0"/>
            <a:ext cx="2983495" cy="500936"/>
          </a:xfrm>
          <a:prstGeom prst="rect">
            <a:avLst/>
          </a:prstGeom>
          <a:noFill/>
          <a:ln w="9525">
            <a:noFill/>
            <a:miter lim="800000"/>
            <a:headEnd/>
            <a:tailEnd/>
          </a:ln>
          <a:effectLst/>
        </p:spPr>
        <p:txBody>
          <a:bodyPr vert="horz" wrap="square" lIns="96588" tIns="48294" rIns="96588" bIns="48294" numCol="1" anchor="t" anchorCtr="0" compatLnSpc="1">
            <a:prstTxWarp prst="textNoShape">
              <a:avLst/>
            </a:prstTxWarp>
          </a:bodyPr>
          <a:lstStyle>
            <a:lvl1pPr algn="r">
              <a:spcBef>
                <a:spcPct val="0"/>
              </a:spcBef>
              <a:defRPr sz="1300"/>
            </a:lvl1pPr>
          </a:lstStyle>
          <a:p>
            <a:r>
              <a:rPr lang="en-US" sz="1200"/>
              <a:t>2017-01-09 </a:t>
            </a:r>
            <a:endParaRPr lang="en-US" sz="1200" dirty="0"/>
          </a:p>
        </p:txBody>
      </p:sp>
      <p:sp>
        <p:nvSpPr>
          <p:cNvPr id="79876" name="Rectangle 4"/>
          <p:cNvSpPr>
            <a:spLocks noGrp="1" noChangeArrowheads="1"/>
          </p:cNvSpPr>
          <p:nvPr>
            <p:ph type="ftr" sz="quarter" idx="2"/>
          </p:nvPr>
        </p:nvSpPr>
        <p:spPr bwMode="auto">
          <a:xfrm>
            <a:off x="0" y="9516038"/>
            <a:ext cx="2983495" cy="500936"/>
          </a:xfrm>
          <a:prstGeom prst="rect">
            <a:avLst/>
          </a:prstGeom>
          <a:noFill/>
          <a:ln w="9525">
            <a:noFill/>
            <a:miter lim="800000"/>
            <a:headEnd/>
            <a:tailEnd/>
          </a:ln>
          <a:effectLst/>
        </p:spPr>
        <p:txBody>
          <a:bodyPr vert="horz" wrap="square" lIns="96588" tIns="48294" rIns="96588" bIns="48294" numCol="1" anchor="b" anchorCtr="0" compatLnSpc="1">
            <a:prstTxWarp prst="textNoShape">
              <a:avLst/>
            </a:prstTxWarp>
          </a:bodyPr>
          <a:lstStyle>
            <a:lvl1pPr>
              <a:spcBef>
                <a:spcPct val="0"/>
              </a:spcBef>
              <a:defRPr sz="1300"/>
            </a:lvl1pPr>
          </a:lstStyle>
          <a:p>
            <a:r>
              <a:rPr lang="en-US" sz="1200"/>
              <a:t> </a:t>
            </a:r>
            <a:endParaRPr lang="en-US" sz="1200" dirty="0"/>
          </a:p>
        </p:txBody>
      </p:sp>
      <p:sp>
        <p:nvSpPr>
          <p:cNvPr id="79877" name="Rectangle 5"/>
          <p:cNvSpPr>
            <a:spLocks noGrp="1" noChangeArrowheads="1"/>
          </p:cNvSpPr>
          <p:nvPr>
            <p:ph type="sldNum" sz="quarter" idx="3"/>
          </p:nvPr>
        </p:nvSpPr>
        <p:spPr bwMode="auto">
          <a:xfrm>
            <a:off x="3899900" y="9516038"/>
            <a:ext cx="2983495" cy="500936"/>
          </a:xfrm>
          <a:prstGeom prst="rect">
            <a:avLst/>
          </a:prstGeom>
          <a:noFill/>
          <a:ln w="9525">
            <a:noFill/>
            <a:miter lim="800000"/>
            <a:headEnd/>
            <a:tailEnd/>
          </a:ln>
          <a:effectLst/>
        </p:spPr>
        <p:txBody>
          <a:bodyPr vert="horz" wrap="square" lIns="96588" tIns="48294" rIns="96588" bIns="48294" numCol="1" anchor="b" anchorCtr="0" compatLnSpc="1">
            <a:prstTxWarp prst="textNoShape">
              <a:avLst/>
            </a:prstTxWarp>
          </a:bodyPr>
          <a:lstStyle>
            <a:lvl1pPr algn="r">
              <a:spcBef>
                <a:spcPct val="0"/>
              </a:spcBef>
              <a:defRPr sz="1300"/>
            </a:lvl1pPr>
          </a:lstStyle>
          <a:p>
            <a:fld id="{4ECEF30E-552D-42ED-82CA-C73F83CA10A8}" type="slidenum">
              <a:rPr lang="en-US" sz="1200"/>
              <a:pPr/>
              <a:t>‹#›</a:t>
            </a:fld>
            <a:endParaRPr lang="en-US" sz="1200" dirty="0"/>
          </a:p>
        </p:txBody>
      </p:sp>
    </p:spTree>
    <p:extLst>
      <p:ext uri="{BB962C8B-B14F-4D97-AF65-F5344CB8AC3E}">
        <p14:creationId xmlns:p14="http://schemas.microsoft.com/office/powerpoint/2010/main" val="2985583238"/>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17-01-09T21:50:18.850"/>
    </inkml:context>
    <inkml:brush xml:id="br0">
      <inkml:brushProperty name="width" value="0.13229" units="cm"/>
      <inkml:brushProperty name="height" value="0.13229" units="cm"/>
      <inkml:brushProperty name="color" value="#FF0000"/>
    </inkml:brush>
    <inkml:brush xml:id="br1">
      <inkml:brushProperty name="width" value="0.13229" units="cm"/>
      <inkml:brushProperty name="height" value="0.13229" units="cm"/>
      <inkml:brushProperty name="color" value="#FFC000"/>
    </inkml:brush>
  </inkml:definitions>
  <inkml:trace contextRef="#ctx0" brushRef="#br0">571 10570 0,'0'0'202,"0"0"-186,0 0 0,24 0-16,1 0 15,-25 0-15,25 0 16,-25 0-16,25 0 15,-1 0 1,-24 0 15,25 0-15,-25 0-16,25 0 15,-25 0-15,25 0 16,0 0 0,-25 0-1,24 0-15,-24 0 16,50 0-1,-50 0-15,25 0 16,-25 0 0,24 0-16,1 0 15,0 0 1,-25 0-1,25 0 1,-25 0-16,24 0 16,1 0-16,-25 0 15,25 0-15,-25 0 16,25 0-16,0 0 15,-25 0 1,24 0 0,-24 0-1,25 0-15,-25 0 16,25 0-1,0 0 1,-25 0 15,24 0 0,-24 0-15,25 0 15,0 0 0,-25 0-15,25 0 0,-25 0-1,24 0 1,-24 0 15,25 0-15,0 0-1,-25 0-15,25 0 16,0 0-1,-1 0 1,-24 0 46,0 0 3651,0 0-3604,-24 0 297,24 0-390,0-25-1,-25 25 48,25 0-17,0 0-30,0-25 140,-25 25-156,25-26 31,0 26-15,0 0-1,-25-25 17,0 25 14,25-25-14,0 25-17,0-26 1,-24 26-1,24-25 48,0 25-63,-25 0 47,0-26-32,25 26 16,-25 0 1,25 0 30,0-25-62,-24 0 31,24 25-15</inkml:trace>
  <inkml:trace contextRef="#ctx0" brushRef="#br0" timeOffset="1250.25">1413 10596 0,'0'0'47,"0"25"-47,0-25 16,-25 0-16,25 0 15,0 0-15,-25 0 16,25 26-1,-25-1 1,1-25-16,24 0 16,0 0-16,0 25 15,-25-25 1,25 0-1,0 0 1,-25 26 0,25-26-1,-25 0 1,25 25-1,-24-25 63,24 25-62,0-25 0,-25 0-1,25 26 32,-25-26 47</inkml:trace>
  <inkml:trace contextRef="#ctx0" brushRef="#br0" timeOffset="251895.5316">3667 10164 0,'25'0'375,"-1"0"-360,-24 0 17,25 0-17,-25 0 1,25 0-1,-25 0 1,25 0 0,-1 0-1,-24 0-15,25 0 16,-25 0-16,50 0 15,-50 0-15,25 0 16,-1 0 0,1 0-1,-25 0 16,25 0-15,-25 0-16,49 0 16,-49 0-16,25 0 15,-25 0 1,25 26-1,-25-26 1,25 0-16,0 0 16,-25 25-16,24-25 15,-24 0-15,25 0 16,0 0-1,-25 0 17,25 0-17,-25 0 1,24 0-16,1 0 15,0 0 1,-25 0 0,25 0-1,-25 0-15,24 0 16,1 0-16,-25 0 15,25 0-15,-25 0 16,25 0 0,0 0-16,-25 0 15,24 0-15,-24 0 16,25 0-16,0 0 15,0 0 1,-25 0-16,0 0 16,24 0-16,-24 0 15,25 0 1,0 0-16,-25 0 15,25 0 1,-25 0 0,24 0-1,1 0-15,-25 0 16,25 0-1,-25 0-15,25 0 16,-25 0-16,25 0 16,-1 0-16,-24 0 15,25 0 1,-25 0-16,25 0 15,0 0-15,-1 0 16,-24 0 0,25 0-16,-25 0 15,25 0 1,0 0-16,-25 0 15,24 0 1,-24 0-16,50 0 0,-50 0 16,25 0-1,-25 0-15,25 0 16,-1 0-16,-24 0 15,25 0-15,0 0 16,0 0-16,-25 0 16,24 0-16,-24 0 15,25 0-15,-25 0 16,25 0-1,0 0 17,-25 0-17,0 0-15,24 0 16,-24 0-1,25 0-15,0 0 16,-25 0 0,25 0-1,-25 0 32,25 0-16,-25 0 0,24 0 1,-24-25-17,25 25 1,-25 0 15,25 0 0,-25 0-15,0 0 15,25 0-15,-25-26-1,24 26 48,-24 0-32,0-25 312,25 25-343,-25 0 16,25-25 15,-25-1 0,0 26 16,0 0-47,0-25 15,25 25 1,-25 0-16,0-25 31,0-1 16,0 26-31,0-25-1,0 25 1,0-26-1,0 26 1,0-25 0,0 0-1,0 25 1,0-26-16,0 26 15,0-25 1,0 0-16,0 25 16,0-26-1,0 26-15,0-25 16,0 25-1,0-26-15,0 1 16,0 25 0,0-25-1,25 25-15,-25-51 16,0 51-1,0-26 1,0 26-16,0-25 16,0 0-1,0-1 1,0 26-16,0-25 15,0 25 1,0-25-16,0-1 16,0 26-1,0-25-15,0 25 16,0-26-16,0 1 15,0 25-15,0-25 16,0 25 0,0-26-16,0 26 15,0-25 1,0 0-16,0 25 15,0-26 1,0 26-16,0-25 16,0-1-16,0 26 15,0-25 1,0 25-16,0-25 15,0 25 1,0-26-16,0 1 16,0 25-1,0-25 1,0 25-16,0-26 15,0 1 1,0 25-16,0-26 16,0 26-16,0-25 15,0 25 1,0-25-16,0-1 15,0 26-15,0-25 16,0 25 0,0-25-16,0-1 15,0 26 1,0-25-16,0 25 15,0-26-15,0 26 16,0-25 0,0 0-1,0 25 1,0-26-16,0 26 15,0-25 1,0 0-16,0 25 31,0-26-31,0 26 16,0-25-1,0 25 1,0-26 0,0 1-16,0 25 15,0-25 1,0 25-1,0-26 1,0 1 0,0 25-1,0-25 1,0 25-16,0-26 31,0 26-15,0-25 15,0-1-16,0 26 157,24 0-156,-24 0-16,50 0 15,-25 0-15,-1 0 16,1 0-16,0 0 15,0 0-15,24 0 16,-24 0-16,0 0 16,24 0-16,-24 0 15,0 0-15,0 0 16,-25 0-16,24 0 15,1 0-15,-25 0 16,25 0-16,-25 0 16,25 0-1,-1 0 1,-24 0-16,25 0 15,-25 0-15,25 0 16,0 0-16,0 0 16,-25 0-16,24 26 15,-24-26-15,25 0 16,0 0-16,0 0 15,-1 0 1,1 0-16,-25 0 16,25 0-16,-25 0 15,25 0-15,-1 0 16,-24 0-1,25 0-15,-25 0 16,50 0-16,-50 0 16,25 0-16,-25 0 15,49 0-15,-49 0 16,25 0-16,-25 0 15,25 0-15,-25 0 16,49 0 0,-49 0-1,25 0-15,-25 0 16,49 0-16,-24 0 15,0 0-15,0 0 16,-25 0 0,25 0-1,-1 0-15,-24 0 16,25 0-16,-25 0 15,25 0-15,-25 0 16,25 0-16,-1 0 16,-24 0-16,25 0 15,-25 0 1,25 0-1,0 0-15,-1 0 16,-24 0-16,50 0 16,-50 0-16,25 0 15,24 0 1,-49 0-16,25 0 15,-25 0 1,25 0-16,0 0 16,-1 0-1,-24 0-15,25 0 16,0 0-16,-25 0 15,25 0-15,-25 0 16,25 0-16,-1 0 16,-24 0-16,25 0 15,-25 0-15,25 0 16,0 0-16,-1 0 15,-24 0 1,25 0-16,-25 0 16,25 0-1,0 0 1,-25 0-16,24 0 15,-24 0-15,25 0 16,0 0-16,-25 0 16,25 0-16,-25 0 15,25 0 1,-25 0-1,24 0 1,1 0 0,-25 0-1,25 0 1,-25 0 31,25 0-32,-25 0 1,24 0-1,1 0 48,-25 0-16,0 0 202,-25 0-233,25 0-16,-24 0 15,24 0-15,-50 0 16,25-26-16,25 26 16,-49 0-16,24 0 15,0 0-15,0-25 16,25 25-16,-24 0 15,-1 0 17,25 0-17,-25 0 16,25 0 1,-25 0 14,1 0-30,24-25 0,0 25-1,-25-26 1,25 26-1,-25 0 17,25 0-17,0 0 16,-25 0-15</inkml:trace>
  <inkml:trace contextRef="#ctx0" brushRef="#br0" timeOffset="253815.7236">7952 8413 0,'0'0'124,"0"0"-124,0 0 16,0-25 0,-25 25-1,25 0 1,-24 0-16,24-25 15,0 25-15,0-26 16,-25 26-16,25 0 16,0 0-16,0-25 15,-25 25 1,25 0-1,0-26 1,0 26 0,0 0-16,-25 0 15,25-25 1,0 0-1,0 25 1,-24 0-16,24-26 31,0 26-15,0 0 15,-25 0 0</inkml:trace>
  <inkml:trace contextRef="#ctx0" brushRef="#br0" timeOffset="254935.8356">8002 8439 0,'0'25'16,"-25"-25"-1,0 0 1,25 0-1,-25 26-15,25-26 16,-24 25 0,-1-25-16,25 0 15,-25 25 1,25-25-1,-25 0 1,25 26 0,-24-26-1,-1 25 1,25-25-16,0 0 15,-25 0-15,25 25 16,0-25 0,-25 0-16,0 0 15,25 26 1,0-26-16,0 0 15,-24 0-15,24 25 16,-25 1 31,25-26-32,0 0 1,-25 0 0,25 25 15,-25-25 0,25 0 16</inkml:trace>
  <inkml:trace contextRef="#ctx0" brushRef="#br0" timeOffset="2.24942E10">10008 8413 0,'0'0'156,"0"0"-78,25 0-62,-1 0-1</inkml:trace>
  <inkml:trace contextRef="#ctx0" brushRef="#br0" timeOffset="2.24942E10">11532 11765 2184,'12'24'15,"-12"-24"1,0 0-16,0 25 31,25-25 0,-25 25 63,0 1 140,0-26-156,0 0-78,0 0 234,0 0-218,0 0-1,-25 0-15,25 0 16,-12 0-16</inkml:trace>
  <inkml:trace contextRef="#ctx0" brushRef="#br0" timeOffset="2.24942E10">11569 11814 0,'24'0'31,"-24"0"-16,0 0 1,0-51-16,0 51 16,0-25-16,0-1 15,0 18-15</inkml:trace>
  <inkml:trace contextRef="#ctx0" brushRef="#br0" timeOffset="285465.8883">13129 11941 0,'0'0'124,"0"0"-108,25 0 0,-25-26-1,0 26 1,0-25-1,0 0 1,0 25-16,25-26 16,-25 26-16,0-25 15,0 0-15,24 25 16,-24-26-16,0 1 15,25 25-15,0-26 16,-25 1-16,0 0 16,0-1-16,25-24 15,-25 50-15,0-51 16,0 51-16,25-26 15,-25 1-15,0 0 16,0 25 0,0-26-16,0 26 15,0-25-15,0 0 16,0 25-16,0-26 15,0 26 1,0-25-16,0-1 16,24 26-1,-24-25-15,0 0 16,0 25 15,0-26-15,0 1-16,0 25 15,0 0-15,0-25 16,0 25-1,0-26 1,25 1 0,-25 25-1,0-26 1,0 26-1,0-25 1,0 25 0,25-25-1,-25-1 1,0 26-1,0-25 1,0 0 0,0-1-16,0 26 15,0 0-15,0-25 16,0 25-1,0-26 1,0 1 0,25 25-16,-25-25 15,0 25 1,0-26-16,0 26 15,0-25-15,24-1 16,-24 26 0,0-25-1,0 25 1,0-25-16,0-1 15,0 26-15,0-25 16,0 25 0,0-25-16,0 25 15,0-26-15,25 26 16,-25-25-16,0 25 15,0-26 1,0 26-16,25 0 16,-25-25-16,0 0 15,0 25-15,0-26 16,0 26-1,0-25 1,0 25 0,25-25-16,-25-1 15,0 26-15,0-25 16,0-1-1,0 1 1,0 25-16,0-25 16,0 25-1,24 0 1,-24-26-16,25 26 15,-25-25-15,0 25 16,0-25-16,0-1 16,25 1-1,-25-1 1,0 1-1,0 25-15,25-25 16,-25 25 0,0-26-1,0 26-15,25-25 16,-25 0-1,0 25 1,0-26-16,0 26 16,24 0-16,-24-25 15,0-1-15,0 26 16,0-25-1,0 25-15,25 0 16,-25-25-16,0 25 16,25 0-16,-25-26 15,0 1-15,0 25 16,0-25-1,0 25-15,0-26 16,0 26-16,0-25 16,0 25-16,0-26 15,0 26 1,0-25-16,25 25 15,-25-25-15,0-1 16,0 26 0,0-25-16,24 25 15,-24-26-15,0 26 16,0-25-1,0 0 1,0 25-16,25-26 16,-25 26-1,0-25-15,25 25 16,-25-25-16,0 25 15,0-26-15,25 26 16,-25-25-16,0-1 16,0 26-1,0-25-15,24 25 16,-24-25-16,25-1 15,-25 1 1,0 25 0,0-25-16,25-1 15,-25 26-15,0 0 16,25 0-16,-25-25 15,0 25-15,25-26 16,-25 26-16,0 0 16,24-25-16,-24 0 15,25 25-15,-25-26 16,0 26-16,25-25 15,0 25 1,-25-25 0,0-1-16,24 26 15,-24-25-15,0 25 16,25 0-16,-25-26 15,25 26-15,-25-25 16,0 25-16,0-25 16,25 25-16,-25 0 15,0-26-15,25 26 16,-25-25-16,0 25 15,0-25-15,24 25 16,-24-26 0,25 26-1,-25-25-15,0-1 16,0 26-16,25-25 15,-25 25-15,0 0 16,25-25-16,-25-1 16,0 26-1,24-25 1,-24 25-1,25-25 1,-25 25 0,0-26-16,0 1 15,25 25 1,-25-26-1,0 26 1,0 0 0,25 0-16,-25-25 15,24 0 16,-24 25-15,0 0 15,25-26-15,-25 26-1,0-25 17,25 25-17,-25 0 1,0-25-16,0 25 15,0-26 17,25 26-17,-25 0 1,25 0 15,-25-25-15,0 25 15,24 0-31,-24 0 15,25-26 1,0 26 0,-25-25-16,0 25 31,25 0 0,-25 0-15,24 0-1,-24 0 48,25-25-48,-25 25 734,0 0-718,-25 0-31,25 0 16,-24 0 0,24 0-16,-25 0 15,0 0 1,25 0-1,-25 0 1,25 0 15,-24 0 0,-1 0-15,25 0 0,-25 0 15,25 0-16,-25 0 1,25 0 0,-25 0-1,1 0 1,24 0 31,-25 0-32,25 0 1</inkml:trace>
  <inkml:trace contextRef="#ctx0" brushRef="#br0" timeOffset="286913.033">14566 8490 0,'0'0'31,"0"0"-15,-25 0-16,25 0 15,0 0 1,-25 25-16,25 0 15,0-25 1,-24 26 0,24-26-1,0 25-15,0-25 16,0 25 15,0 1-15,0-26-1,0 25 16,0-25-31,-25 26 16,25-1 15,0-25 0,0 25 1,0-25-1,0 26-16,0-26 1,0 0 0,0 25 30</inkml:trace>
  <inkml:trace contextRef="#ctx0" brushRef="#br0" timeOffset="290161.3576">16671 8464 0</inkml:trace>
  <inkml:trace contextRef="#ctx0" brushRef="#br0" timeOffset="294657.8074">16647 8388 0,'24'0'78,"-24"0"-63,25 0 1,-25 0 0,0 25-16,0-25 15,25 0 1,-25 26-16,0-1 15,0-25-15,0 0 16,0 26-16,25-26 16,-25 25-1,24 0-15,-24 1 16,25-26-1,-25 25-15,0 0 16,0-25-16,25 0 16,-25 26-16,0-26 15,0 25 1,25-25-16,-1 26 15,-24-1 1,0-25 0,0 25-16,25-25 15,-25 0 1,0 26-16,25-1 15,0-25 1,-25 25-16,0-25 16,0 0-16,25 26 15,-25-26-15,0 51 16,24-51-1,1 50-15,-25-50 16,0 26-16,0-1 16,25 0-16,-25 1 15,0-26-15,25 51 16,-25-51-16,24 50 15,-24-50-15,0 26 16,0-1-16,25 0 16,-25 1-16,25-1 15,-25 51-15,25-50 16,-1 24-16,-24 1 15,25-25-15,0-1 16,0 26 0,-25-51-16,0 25 15,0 0-15,25 1 16,-25-1-16,0 1 15,24-26-15,-24 25 16,25 0-16,-25 1 16,0-1-16,0 1 15,25-1-15,0 51 16,-25-51-16,24 26 15,1-51-15,-25 26 16,0-1-16,0 0 16,25-25-1,-25 26-15,0-26 16,0 25-16,25 0 15,-25 1-15,24-1 16,-24 1-16,0-1 16,25-25-16,-25 0 15,0 25 1,0 1 15,0-26-15,25 25-1,-25-25-15,25 51 16,-25-51 15,0 25-15,25-25-1,-25 26 1,0-26-1,24 25 17,-24 0-17,0-25-15,0 26 16,25-26-16,-25 0 15,0 25 1,25-25-16,-25 25 16,0-25-1,0 26-15,0-26 16,0 0-16,0 25 15,25-25 1,-25 26 0,0-1-1,0-25-15,0 0 16,0 25-1,24-25-15,-24 0 16,0 26 31,0-1-32,25-25-15,-25 0 16,0 25 0,0-25-1,0 0-15,0 26 47,0-26-47,25 0 31,-25 25-31,0 1 47,0-26-16,0 25-31,0-25 16,25 25 15,-25 1-15,0-26-1,0 25 1,0-25-1,25 26 1,-25-26 0,24 0-1,-24 25-15,0 0 16,0-25-1,0 0 1,0 26 15,25-26-15,-25 25-1,0-25 17,25 25-32,-25-25 15,25 0 1,-25 26-16,0-26 15,0 25 1,24-25-16,-24 0 16,0 26-16,25-1 15,-25-25 1,0 0-16,0 25 15,25-25 1,0 0 0,-25 26-1,0-26 1,0 25-16,0-25 31,24 0-31,-24 25 31,0-25 0,0 0-31,0 26 16,25-26 0,-25 0-16,25 25 31,-25 1-16,0-26 1,0 0-16,25 25 16,-25-25-1,0 25 1,0-25-16,0 26 15,0-1 1,25-25-16,-25 0 16,0 25-1,0 1 1,0-26-1,24 25 1,-24-25 0,0 26 15,0-26-16,25 0-15,-25 25 16,0 0 0,0-25-1,0 26 1,0-26-1,0 25 1,0-25 0,0 25-1,0 1 1,25-26-1,-25 25 1,0-25 15,0 26-15,0-1 15,0-25 172</inkml:trace>
  <inkml:trace contextRef="#ctx0" brushRef="#br0" timeOffset="295401.8816">18281 11789 0,'0'0'16,"0"0"-1,25 0-15,-25-26 16,25 26 0,-25-25-16,0-1 15,25 26 1,-25-25-16,24 25 15,-24-25-15,0 25 16,0-26-16,0 1 16,0 0-16,0-1 15,0 26-15,0-25 16,0 25-16,25 0 15,-25-26 17</inkml:trace>
  <inkml:trace contextRef="#ctx0" brushRef="#br0" timeOffset="296444.9861">18232 11814 0,'0'0'15,"-25"0"48,25 0-63,-25 0 15,25 0-15,-24 0 16,24 0-16,-25-25 16,25 25-1,-25 0-15,0 0 16,25 0-1,0-26-15,-25 26 16,25 0 0,-24 0 15,-1 0-31,25-25 15,0-1 1,-25 26 78,25 0-79</inkml:trace>
  <inkml:trace contextRef="#ctx0" brushRef="#br1" timeOffset="315218.8633">18207 12372 0,'-25'0'140,"25"0"-109,-24 0-15,24 0-1,0 0 17,-25 0-17,0 0 16,25-25-15,0 25 31,0 0-16,-25 0-15,25 0 15,0-25 16,-25 25-16,25 0-31,0 0 31,-24-26 0,-1 1 0,25 25-15,0 0 0,-25 0 15,25-26 16,0 26-47,-25 0 31,25 0-31,-24-25 15,24 25 17,0 0-1,-25 0-31,25 0 15,0-25 1,-25 25-16,25-26 16,0 26-1,0 0 1,-25 0-16,1-25 31,24 25-31,-25 0 31,25-26-15,0 26-16,0-25 31,-25 25-31,0 0 16,25 0-1,0-25 1,-25 25-16,25 0 15,0 0-15,-24 0 16,24-26-16,0 26 16,-25-25-1,25 0 1,-25 25-16,25 0 15,0 0 1,0-26-16,-25 26 16,25-51-1,-24 51 1,24-25-16,-25 25 15,25 0-15,0-25 16,0 25-16,0-26 16,-25 26-1,25-25 1,0 25-1,-25 0-15,25-25 16,-25 25 0,25-26-16,0 26 15,0-25 1,-24 25-1,24 0-15,0-26 16,0 26 0,0-25-1,0 0-15,-25 25 16,25 0-16,0-26 15,0 26 1,-25-25 0,25 25-1,-25 0-15,25-25 16,0-1-1,0 26-15,0 0 16,0-25-16,0 25 16,-24 0-16,24-26 15,0 1 1,0 25-16,0-25 15,0 25-15,-25-26 16,25 26 0,0-25-1,0 0-15,0 25 16,-25-26-16,25 26 15,0-25-15,-25 25 16,25-26-16,0 1 16,0 25-16,-24-25 15,24 25-15,0-26 16,0 1-16,0 25 15,-25-25 1,0-1-16,25 1 16,0-1-1,-25 1-15,25 0 16,0 25-16,0-26 15,0 1-15,-25 25 16,25-25-16,-24 25 16,24-26-16,0 26 15,0-25 1,0-1-16,-25 26 15,25-25-15,0 25 16,0-25-16,0-1 16,-25 26-16,25 0 15,0-25-15,-25-1 16,25 1-1,0 25-15,0-25 16,-24 25-16,24-26 16,0 26-1,-25-25-15,25 0 16,0 25-16,0-26 15,0 1-15,-25-1 16,25 26-16,-25-25 16,25 0-1,0 25-15,0-26 16,0 26-16,0-25 15,-24 25-15,24-25 16,0-1-16,0 26 16,-25-25-1,0-1 1,25 1-16,0 25 15,0-25 1,0 25-16,-25-26 16,25 1-1,0 25 1,0-25-16,-25-1 15,25 1 1,-24 25 0,24-26-1,0 26-15,0-25 16,0 25-1,-25-25-15,25-1 16,0 26 0,0-25-16,0 25 15,-25 0-15,25-25 16,0-1-16,0 26 15,0-25 1,-25 25-16,25-26 16,-24 26-1,24-25 1,0 0-1,0 25 1,0-26-16,-25 26 16,25-25-16,0 25 15,0-25 1,0-1-1,0 26 1,-25-25 0,25 25-1,0-26 1,0 1-1,0 25-15,0-25 16,-25 25 15,25-26-15,0 26-16,0-25 15,0-1 1,0 26-16,0-25 31,0 25 0,0-25-15,0-1 0,0 26-1,0-25 1,-24 25 15,24-25 0,0 25 0,0-26-15,0 1 0,0 25-1,0-26 32,0 26-31,0-25 30,0 0-14,0 25-17,-25-26 16,25 26 16,0-25-16,0 25 1,0-25-17,-25 25 32,25-26-47,0 26 109,0-25-62,-25 25-47,25 0 250,-25 0-250,25 0 15,-24 0 1,24 0-16,-25 0 15,25 25-15,0-25 16,-25 26-16,25-26 16,0 0-1,0 25 1,-25-25-1,25 0 1,0 25 0,-24-25-1,24 26 1,-25-26-1,25 25-15,0-25 16,0 0-16,0 25 16,-25-25 15,25 26-16,0-1 17,0-25-17,0 0 1</inkml:trace>
  <inkml:trace contextRef="#ctx0" brushRef="#br1" timeOffset="316882.0296">16647 9251 0,'0'0'78,"24"0"-63,-24 0 1,25 0-16,-25 0 15,25 0-15,-25 0 16,25 0-16,-1 0 16,-24 0-1,25 0-15,-25 25 16,0-25-16,25 0 15,0 0 1,-25 0 0,0 0 30,24 26-14,-24-26-17,25 0 1,-25 0 15,25 0 0,0 0-15,-25 25-16,0-25 15</inkml:trace>
  <inkml:trace contextRef="#ctx0" brushRef="#br1" timeOffset="323554.6966">14665 8819 0,'-25'0'109,"25"0"-93,0 26-1,-25-26-15,25 0 16,-24 25-16,24 1 16,0-26-16,0 0 15,-25 25-15,25-25 16,-25 25-1,25-25 1,0 0 0,-25 26-1,25-1-15,0-25 16,0 25-1,0-25-15,0 26 16,-24-1-16,24-25 16,-25 0-1,25 26-15,0-26 16,0 25-1,0-25 1,0 0-16,0 25 16,0 1-1,-25-26 1,25 25-1,0-25-15,0 25 16,0 1 0,0-26-16,0 25 15,0-25 1,0 0-16,0 26 15,-25-26 1,25 25 0,0 0-1,0-25 1,0 26-1,0-26-15,0 25 16,0-25 0,0 25-16,0 1 15,0-26-15,-25 25 16,25-25-16,0 26 15,0-1-15,0 0 16,-24-25-16,24 0 16,0 26-16,0-1 15,0-25-15,0 25 16,0 1-16,0-1 15,0 1-15,0-1 16,-25 0-16,25 1 16,0-26-16,0 25 15,0 1-15,0-26 16,0 25-16,0-25 15,0 25-15,0 1 16,0-26 0,0 25-16,-25-25 15,25 25-15,0-25 16,-25 26-1,25-1-15,0-25 16,0 26 0,-24-26-1,24 0-15,0 50 16,0-50-1,0 26 1,0-26-16,0 25 16,0 0-1,-25-25-15,25 26 16,0-26-16,0 25 15,0-25 1,0 26 0,0-1-1,-25-25-15,25 25 16,0-25-16,-25 26 15,25-26-15,0 25 16,0-25 0,-24 25-16,24-25 15,0 51 1,0-51-1,0 0-15,0 26 16,-25-26-16,25 25 16,0-25-16,-25 25 15,25 1-15,0-26 16,0 25-1,0-25-15,-25 25 16,25 1-16,0-26 16,0 25-16,0-25 15,-25 26-15,25-26 16,0 25-16,0 0 15,-24-25-15,24 26 16,-25-1-16,25 0 16,0-25-16,0 26 15,-25-26 1,25 25-1,0 1-15,0-26 16,0 25 0,-25-25-1,25 25 1,-24-25-1,24 26-15,0-1 16,0 1-16,-25-26 16,25 25-16,0 0 15,0 1 1,-25-26-1,25 0-15,0 25 16,-25 0-16,25 1 16,0-26-16,0 25 15,-25 1-15,25-1 16,-24-25-16,24 25 15,0 1-15,-25-26 16,25 25-16,-25 0 16,25 1-16,0-26 15,0 25-15,-25 1 16,25-1-16,0-25 15,0 25-15,0-25 16,-24 26 0,-1-1-16,25-25 15,0 25-15,0-25 16,-25 0-1,25 26-15,0-26 16,-25 0 0,25 25-16,0 1 15,-24-26 1,24 25-16,-25-25 15,25 25-15,0 1 32,0-26-32,-25 25 15,25-25 1,0 25-16,-25-25 15,25 0-15,0 26 16,-25-26-16,25 25 16,0-25-16,0 26 15,0-26 1,0 25-16,-24 0 15,24-25-15,0 26 16,0-26-16,-25 0 16,25 25-16,0-25 15,0 0 1,0 25-1,0 1-15,-25-1 16,25-25-16,0 0 16,0 26-16,0-1 15,-25 0 1,25-25-1,0 26-15,0-1 16,0 0-16,-24-25 16,24 26-1,-25-1 16,25-25 1,0 26-32,0-26 62,0 0-46,-25 25-1,25-25 32,0 0-31,-25 25-16,25 1 15,0-26-15,-24 0 16,24 25-1,-25-25 1,25 26 0,0-26-1,0 25 1,-25-25-16,25 0 15,0 0 1,0 25-16,0-25 16,-25 0-1,25 26-15,-25-26 16,25 25 15,0 0 0,-24-25-15,24 0 15,0 0 0,-25 0 0,25 0-15,0 26 93,-25-26-93,0 0 124,25 0 63,0 0-172,0-26 0,0 1-15,0 25-16,0-25 16,0 25 46,0-26-46,0 26-1,0-25 1,0 0-1,0 25-15,0-26 16,0 26 78,0-25 15,0-1-62,0 26-32,0-25 1,0 25-1,0-25 126,0 25 30</inkml:trace>
  <inkml:trace contextRef="#ctx0" brushRef="#br1" timeOffset="324762.8176">13179 12499 0,'0'26'62,"0"-26"-46,0 0-1,24 0 1,-24 25-1,25-25-15,-25 0 32,25 0-32,-25 0 15,25 0-15,-25 0 31,25 25-31,-25-25 16,24 0-16,1 0 16,-25 0-1,25 0 1,-25 0-1,25 0 1,-25 0-16,24 0 16,1 0-1</inkml:trace>
  <inkml:trace contextRef="#ctx0" brushRef="#br1" timeOffset="2.24942E10">11569 12398 0,'0'0'125,"0"0"-109,-25 0 30,25 0-46,-12 0 16</inkml:trace>
  <inkml:trace contextRef="#ctx0" brushRef="#br1" timeOffset="2.24942E10">8026 12372 0,'0'0'16,"0"0"-16,0 0 16,0 0-16,0 0 15,0 0-15,0 0 31,0 0-15,0 0-16,0 0 16,0 0-1,0 0 1,0 0-16,0 0 15,0 0 1,0 0 0,0 0-1,0 0 1,0 0-1,0 0-15,0 0 16,0 0-16,-24 0 31,24 0-15,0 0-16,-25 0 62,25 0 63,-15 0-78</inkml:trace>
  <inkml:trace contextRef="#ctx0" brushRef="#br1" timeOffset="2.24942E10">3742 10520 3104,'-1'0'47,"1"0"-31,-25 0 15,25 0-16,0 0-15,-24 0 32,-1 0-17,25 0-15,-25 0 16,25 0-1,-25 0 1,25 0 15,-24 25 16,-1-25 31,25 0-47,-25 0 0,25 0-15,-25 0-16,0 0 109,25 0-31,-24 0-62,24 0-1,0 0 1,-25 0 140,25 0-109,0 25-47,-25-25 62,0 0-46,25 0-1,0 0 1,0 26 0,-24-26 62,24 0-63,0 0 79</inkml:trace>
  <inkml:trace contextRef="#ctx0" brushRef="#br1" timeOffset="2.24942E10">3642 10596 0,'0'0'15,"0"0"-15,25 0 16,-25 0-16,25 25 16,-1 1-1,-24-26-15,25 25 16,-25-25 0,0 0-16,1 0 15</inkml:trace>
  <inkml:trace contextRef="#ctx0" brushRef="#br1" timeOffset="2.24942E10">3667 10494 0,'0'0'62,"25"0"-46,-25-25-1,24 25 1,1 0-16,-24-1 16</inkml:trace>
  <inkml:trace contextRef="#ctx0" brushRef="#br1" timeOffset="350973.4384">1438 11103 0,'-25'0'47,"25"0"-16,-25 0-15,25 0-1,-25 0-15,0 0 16,25 0-16,-24 0 16,-1 0-16,0-25 15,0 25-15,25 0 16,-24-25-16,-1 25 15,25 0-15,-25 0 16,25 0-16,-49 0 16,49 0-16,-25 0 15,0 0-15,0 0 16,25 0-1,-25 0 1,25 0 0,-24 0-16,-1 0 15,25 0-15,-25 0 16,25 0-16,-25 0 15,25 0 1,-24 0-16,-1 0 16,25 0-16,-25 0 15,0 0 1,1 0-16,24 0 15,-25 0-15,25 0 16,-25 0-16,0 0 16,25 0-1,-25 0 1,25 0-16,-49 0 15,49 0-15,-25 0 16,0 0-16,25 0 16,-24 0-16,-1 0 15,25-26 1,-25 26-1,25 0-15,-25 0 16,1 0-16,24 0 16,-25 0-16,25 0 15,-25 0 32,25 0-16,-25 0 16,0 0-31,25 0 233,0 0-233,25-25-1,0 25-15,0 0 16,0-25-16,-25 25 16,49 0-16,-49-26 15,25 26-15,-25 0 16,25 0-1,-1 0-15,1 0 16,-25-25-16,0 25 16,25 0-16,-25-26 15,0 26 1,49 0 46,-49 0-31,25 0 63</inkml:trace>
  <inkml:trace contextRef="#ctx0" brushRef="#br1" timeOffset="351932.5343">422 11078 0,'0'0'32,"0"25"-17,25 1 1,0-26-1,-25 25 1,24-25-16,-24 0 16,0 0-16,25 26 15,0-26-15,-25 0 16,0 25-16,25 0 15,-1-25-15,1 26 16,-25-26 0,25 25-1,-25 0 1,25-25-16,-25 26 15,24-26 1,1 25 0,-25-25-1,25 26 1</inkml:trace>
</inkml:ink>
</file>

<file path=ppt/ink/ink10.xml><?xml version="1.0" encoding="utf-8"?>
<inkml:ink xmlns:inkml="http://www.w3.org/2003/InkML">
  <inkml:definitions>
    <inkml:context xml:id="ctx0">
      <inkml:inkSource xml:id="inkSrc0">
        <inkml:traceFormat>
          <inkml:channel name="X" type="integer" min="-1920" max="1366" units="cm"/>
          <inkml:channel name="Y" type="integer" max="1080" units="cm"/>
          <inkml:channel name="T" type="integer" max="2.14748E9" units="dev"/>
        </inkml:traceFormat>
        <inkml:channelProperties>
          <inkml:channelProperty channel="X" name="resolution" value="68.17427" units="1/cm"/>
          <inkml:channelProperty channel="Y" name="resolution" value="39.8524" units="1/cm"/>
          <inkml:channelProperty channel="T" name="resolution" value="1" units="1/dev"/>
        </inkml:channelProperties>
      </inkml:inkSource>
      <inkml:timestamp xml:id="ts0" timeString="2017-09-28T07:04:20.911"/>
    </inkml:context>
    <inkml:brush xml:id="br0">
      <inkml:brushProperty name="width" value="0.15875" units="cm"/>
      <inkml:brushProperty name="height" value="0.15875" units="cm"/>
      <inkml:brushProperty name="color" value="#FFC000"/>
      <inkml:brushProperty name="fitToCurve" value="1"/>
    </inkml:brush>
  </inkml:definitions>
  <inkml:trace contextRef="#ctx0" brushRef="#br0">0 0 0,'0'0'94,"0"0"-94,0 0 15,0 0-15,36 35 16,-36-35-16,0 0 16,35 35-16,0 0 15,1-35-15,-1 36 16,-35-36-16,35 35 15,0-35-15,-35 35 16,36-35-16,-1 0 16,-35 35-16,0 1 15,70-36-15,-70 0 16,0 35-16,36-35 15,-36 0 1,35 0-16,-35 35 16,35-35-16,-35 36 15,0-36-15,71 0 16,-71 35-16,0-35 15,35 0-15,-35 0 16,35 0 0,-35 0-16,0 35 15,36-35-15,-1 0 16,-35 0-1,0 0-15,35 0 32</inkml:trace>
</inkml:ink>
</file>

<file path=ppt/ink/ink2.xml><?xml version="1.0" encoding="utf-8"?>
<inkml:ink xmlns:inkml="http://www.w3.org/2003/InkML">
  <inkml:definitions>
    <inkml:context xml:id="ctx0">
      <inkml:inkSource xml:id="inkSrc0">
        <inkml:traceFormat>
          <inkml:channel name="X" type="integer" min="-1920" max="1366" units="cm"/>
          <inkml:channel name="Y" type="integer" max="1080" units="cm"/>
          <inkml:channel name="T" type="integer" max="2.14748E9" units="dev"/>
        </inkml:traceFormat>
        <inkml:channelProperties>
          <inkml:channelProperty channel="X" name="resolution" value="68.17427" units="1/cm"/>
          <inkml:channelProperty channel="Y" name="resolution" value="39.8524" units="1/cm"/>
          <inkml:channelProperty channel="T" name="resolution" value="1" units="1/dev"/>
        </inkml:channelProperties>
      </inkml:inkSource>
      <inkml:timestamp xml:id="ts0" timeString="2017-09-27T06:11:32.658"/>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inkml:trace>
</inkml:ink>
</file>

<file path=ppt/ink/ink3.xml><?xml version="1.0" encoding="utf-8"?>
<inkml:ink xmlns:inkml="http://www.w3.org/2003/InkML">
  <inkml:definitions>
    <inkml:context xml:id="ctx0">
      <inkml:inkSource xml:id="inkSrc0">
        <inkml:traceFormat>
          <inkml:channel name="X" type="integer" min="-1920" max="1366" units="cm"/>
          <inkml:channel name="Y" type="integer" max="1080" units="cm"/>
          <inkml:channel name="T" type="integer" max="2.14748E9" units="dev"/>
        </inkml:traceFormat>
        <inkml:channelProperties>
          <inkml:channelProperty channel="X" name="resolution" value="68.17427" units="1/cm"/>
          <inkml:channelProperty channel="Y" name="resolution" value="39.8524" units="1/cm"/>
          <inkml:channelProperty channel="T" name="resolution" value="1" units="1/dev"/>
        </inkml:channelProperties>
      </inkml:inkSource>
      <inkml:timestamp xml:id="ts0" timeString="2017-09-27T06:11:32.978"/>
    </inkml:context>
    <inkml:brush xml:id="br0">
      <inkml:brushProperty name="width" value="0.2" units="cm"/>
      <inkml:brushProperty name="height" value="0.4" units="cm"/>
      <inkml:brushProperty name="color" value="#FFFF00"/>
      <inkml:brushProperty name="tip" value="rectangle"/>
      <inkml:brushProperty name="rasterOp" value="maskPen"/>
      <inkml:brushProperty name="fitToCurve" value="1"/>
    </inkml:brush>
  </inkml:definitions>
  <inkml:trace contextRef="#ctx0" brushRef="#br0">0 0 0</inkml:trace>
</inkml:ink>
</file>

<file path=ppt/ink/ink4.xml><?xml version="1.0" encoding="utf-8"?>
<inkml:ink xmlns:inkml="http://www.w3.org/2003/InkML">
  <inkml:definitions>
    <inkml:context xml:id="ctx0">
      <inkml:inkSource xml:id="inkSrc0">
        <inkml:traceFormat>
          <inkml:channel name="X" type="integer" min="-1920" max="1366" units="cm"/>
          <inkml:channel name="Y" type="integer" max="1080" units="cm"/>
          <inkml:channel name="T" type="integer" max="2.14748E9" units="dev"/>
        </inkml:traceFormat>
        <inkml:channelProperties>
          <inkml:channelProperty channel="X" name="resolution" value="68.17427" units="1/cm"/>
          <inkml:channelProperty channel="Y" name="resolution" value="39.8524" units="1/cm"/>
          <inkml:channelProperty channel="T" name="resolution" value="1" units="1/dev"/>
        </inkml:channelProperties>
      </inkml:inkSource>
      <inkml:timestamp xml:id="ts0" timeString="2017-09-27T06:13:49.370"/>
    </inkml:context>
    <inkml:brush xml:id="br0">
      <inkml:brushProperty name="width" value="0.05" units="cm"/>
      <inkml:brushProperty name="height" value="0.05" units="cm"/>
      <inkml:brushProperty name="fitToCurve" value="1"/>
    </inkml:brush>
  </inkml:definitions>
  <inkml:trace contextRef="#ctx0" brushRef="#br0">0 0 0,'0'34'125,"0"1"-94,0-35-15,0 34-1,0-34-15,0 34 16,35 1-16,-35-35 16,0 34-16,34-34 15,0 0-15,-34 34 16,0-34-16,0 35 15,35-1-15,-35-34 16,0 34-16,34-34 16,0 0-16,-34 35 15,0-1-15,34-34 16,-34 0-16,0 34 15,0-34 1,35 0-16,-35 35 16,0-1-16,0-34 15,68 34-15,-68-34 16,0 35-1,35-35-15,-1 34 16,-34 0 0,0-34-16,34 0 15,-34 69-15,0-69 16,0 0-16,35 34 15,-35-34-15,0 0 16,34 34-16,-34 1 16,34-35-1,-34 34-15,0-34 16,35 34-16,-35 1 15,34-1-15,0 0 16,-34-34-16,35 35 16,-1-35-16,-34 34 15,0-34-15,34 0 16,-34 69-16,0-69 15,35 0 1,-35 34-16,0-34 16,34 34-16,-34 1 15,34-35-15,-34 0 16,0 34-16,0-34 15,35 0-15,-35 34 16,0 1-16,34-35 16,0 34-1,-34 0-15,0 1 16,69-35-16,-69 34 15,0-34-15,34 0 16,-34 69-16,0-69 16,0 0-16,35 34 15,-35-34 1,0 34-16,34 1 15,0-35-15,-34 34 16,35-34-16,-35 34 16,0-34-16,0 35 15,68-35-15,-68 34 16,0-34-16,0 34 15,35-34 1,-35 35-16,0-1 16,0-34-16,34 34 15,-34-34-15,34 34 16,-34-34-16,0 0 15,35 35-15,-35-1 16,0-34-16,34 0 16,0 34-16,-34-34 15,0 0 1,0 35-16,34-1 15,-34-34-15,0 34 16,0-34 0,35 35-16,-35-35 15,0 0-15,34 34 16,-34 0-1,34-34-15,-34 0 16,0 0-16,0 35 16,35-35-16,-35 0 15,0 34-15,0 0 16,34-34-16,-34 0 15,0 35 1,34-35-16,-34 0 16,0 0-1,0 34 1,35-34-16,-35 34 15,0 1 1,34-35 0,-34 0-1,0 34 1,34-34-1,-34 0-15,0 34 16,35-34-16,-35 35 16,0-35-16,0 0 15,34 34 1,-34-34-1,0 0 1,0 34-16,34-34 16,-34 0-16,0 35 15,35-35-15,-35 34 47,0-34-31,0 0-16,34 0 15,-34 34 1,0-34-1,0 0 17,0 35-17,34-35 1,-34 34-1,0-34-15,0 0 32,35 0-1,-35 34 31,34-34-15,-34 0 0,0 35-16,0-35-15,0 0 140,0 34-141,34-34 1,-34 34-16,0 1 15,0-35 1,0 34 0,35-34 30</inkml:trace>
</inkml:ink>
</file>

<file path=ppt/ink/ink5.xml><?xml version="1.0" encoding="utf-8"?>
<inkml:ink xmlns:inkml="http://www.w3.org/2003/InkML">
  <inkml:definitions>
    <inkml:context xml:id="ctx0">
      <inkml:inkSource xml:id="inkSrc0">
        <inkml:traceFormat>
          <inkml:channel name="X" type="integer" min="-1920" max="1366" units="cm"/>
          <inkml:channel name="Y" type="integer" max="1080" units="cm"/>
          <inkml:channel name="T" type="integer" max="2.14748E9" units="dev"/>
        </inkml:traceFormat>
        <inkml:channelProperties>
          <inkml:channelProperty channel="X" name="resolution" value="68.17427" units="1/cm"/>
          <inkml:channelProperty channel="Y" name="resolution" value="39.8524" units="1/cm"/>
          <inkml:channelProperty channel="T" name="resolution" value="1" units="1/dev"/>
        </inkml:channelProperties>
      </inkml:inkSource>
      <inkml:timestamp xml:id="ts0" timeString="2017-09-27T06:14:17.850"/>
    </inkml:context>
    <inkml:brush xml:id="br0">
      <inkml:brushProperty name="width" value="0.15875" units="cm"/>
      <inkml:brushProperty name="height" value="0.15875" units="cm"/>
      <inkml:brushProperty name="color" value="#FF0000"/>
      <inkml:brushProperty name="fitToCurve" value="1"/>
    </inkml:brush>
  </inkml:definitions>
  <inkml:trace contextRef="#ctx0" brushRef="#br0">0 0 0,'0'0'124,"0"0"-92,0 0-17,0 0 1,0 27-16,0 0 15,0-27 1,0 0 0,0 26-16,0-26 15,35 0 1,-35 28-16,0-2 15,0 1 1,0-27 0,34 0-1,-34 27-15,0-27 16,0 27-16,0-1 15,36-26 1,-36 28 0,34-28-16,-34 0 15,0 0-15,0 26 16,0 1-1,35-27-15,-35 0 16,0 0-16,0 27 16,35-27-16,-35 0 15,0 0 1,0 27-1,35-27 1,-35 0 0,34 0-1,-34 26-15,0-26 31,0 28-31,35-28 32,-35 0-1,35 0-16,-35 26-15,35-26 32,-35 0-17,0 27 1,34-27-1,-34 27-15,0-27 16,36 0 0,-36 27 15,0-27-31,0 0 15,34 26 1,1-26 0,-35 0-16,0 0 31,0 27-31,35-27 31,-35 27-31,0-27 31,35 0-31,-35 26 16,34-26-16,-34 0 15,0 27 1,0-27 0,0 27-1,36-27 1,-36 0-16,0 27 15,0-27-15,0 0 16,35 26 0,-35-26 15,0 0-31,0 28 15,34-28 1,-34 26 0,36-26-16,-36 27 15,0-27 1,0 0-16,0 27 15,34-27 1,-34 27 0,35-27-1,-35 26 1,0-26-16,0 0 15,0 28-15,35-28 16,-35 0-16,35 0 16,-35 26-1,0 1-15,0-27 16,34 0-16,-34 27 15,0-27-15,36 0 16,-36 27 0,34-27-16,-34 26 15,0-26 1,0 28-16,35-28 15,-35 26-15,0-26 16,35 27-16,-35-27 16,0 27-16,35-27 15,-35 27-15,34-27 16,-34 0-16,0 26 15,0 1-15,36-27 16,-36 0-16,0 27 16,34-27-1,-34 27-15,35-27 16,-35 27-16,0-27 15,0 0-15,36 0 16,-36 26-16,0-26 16,0 27-16,34-27 15,-34 0-15,0 54 16,35-54-16,-35 0 15,35 0-15,-35 26 16,0-26-16,0 28 16,35-28-16,-35 26 15,0-26-15,0 0 16,34 27-16,-34-27 15,36 0-15,-36 26 16,0-26 0,0 28-1,34-28 1,-34 0-16,0 26 15,35-26 1,-35 27 0,0-27-1,0 27-15,34-27 16,-34 0-16,36 0 15,-36 27 1,0-27-16,34 26 16,-34-26-16,0 28 15,0-28-15,0 26 16,35-26-1,-35 0 1,35 27-16,-35-27 16,0 0-1,35 27-15,-35 0 31,0-27-31,34 26 32,-34-26-17,0 0-15,0 27 16,36-27-16,-1 27 31,-35 0-15,0-27-1,34 27 1,-34-1-1,0-26-15,0 0 16,36 0-16,-36 27 16,34-27-16,-34 27 15,0-27 1,0 0-16,35 0 15,-35 27 1,0-1-16,0-26 16,35 0-16,-35 28 15,35-28-15,-35 0 16,0 26-16,0-26 15,0 27 1,34-27 0,-34 0-1,0 0-15,0 27 16,0-27-16,36 0 15,-36 27-15,0-27 16,0 0 0,34 26 15,-34 2-16,0-28 17,35 0 30,-35 26 32,0-26-32,0 0-15,35 0 0,-35 27 374,0-27-421,0 27 31,35-27 0,-35 27-15,34-27-1,-34 0-15,0 26 78,0-26-46,0 0 280,0 0-297,0 0-15,0-26 16,0-1-16,0 27 15,0-27-15,0 0 16,0 27-16,0-26 16,0-2-16,0 28 15,0-53 1,0 53-16,0-27 15,0 0-15,36 1 16,-36 26-16,0-28 16,0 2-1,0 26-15,0-27 16,0 0-1,0 0-15,0 27 16,0-26 15,0-1 47</inkml:trace>
</inkml:ink>
</file>

<file path=ppt/ink/ink6.xml><?xml version="1.0" encoding="utf-8"?>
<inkml:ink xmlns:inkml="http://www.w3.org/2003/InkML">
  <inkml:definitions>
    <inkml:context xml:id="ctx0">
      <inkml:inkSource xml:id="inkSrc0">
        <inkml:traceFormat>
          <inkml:channel name="X" type="integer" min="-1920" max="1366" units="cm"/>
          <inkml:channel name="Y" type="integer" max="1080" units="cm"/>
          <inkml:channel name="T" type="integer" max="2.14748E9" units="dev"/>
        </inkml:traceFormat>
        <inkml:channelProperties>
          <inkml:channelProperty channel="X" name="resolution" value="68.17427" units="1/cm"/>
          <inkml:channelProperty channel="Y" name="resolution" value="39.8524" units="1/cm"/>
          <inkml:channelProperty channel="T" name="resolution" value="1" units="1/dev"/>
        </inkml:channelProperties>
      </inkml:inkSource>
      <inkml:timestamp xml:id="ts0" timeString="2017-09-27T06:14:19.514"/>
    </inkml:context>
    <inkml:brush xml:id="br0">
      <inkml:brushProperty name="width" value="0.15875" units="cm"/>
      <inkml:brushProperty name="height" value="0.15875" units="cm"/>
      <inkml:brushProperty name="color" value="#FF0000"/>
      <inkml:brushProperty name="fitToCurve" value="1"/>
    </inkml:brush>
  </inkml:definitions>
  <inkml:trace contextRef="#ctx0" brushRef="#br0">652 69 0,'-34'0'78,"-1"0"-62,35 0 0,-34 0-1,34 0 1,-34 0-16,-1 0 15,35 0 1,-34 0 0,34 0-1,-34 0-15,34 0 16,-35 0-16,1 0 15,34 0 1,-34 0 0,34 0-1,-35 0 1,35 0-1,-34 0-15,34 0 16,-34 0 0,34 0 15,-35 0-16,35 0-15,-34 0 47,34-35 62,-34 35-77,34 0 14,0-34-30,-35 34 15,35 0 16,-34 0-31,34 0-16,-34 0 15</inkml:trace>
</inkml:ink>
</file>

<file path=ppt/ink/ink7.xml><?xml version="1.0" encoding="utf-8"?>
<inkml:ink xmlns:inkml="http://www.w3.org/2003/InkML">
  <inkml:definitions>
    <inkml:context xml:id="ctx0">
      <inkml:inkSource xml:id="inkSrc0">
        <inkml:traceFormat>
          <inkml:channel name="X" type="integer" min="-1920" max="1366" units="cm"/>
          <inkml:channel name="Y" type="integer" max="1080" units="cm"/>
          <inkml:channel name="T" type="integer" max="2.14748E9" units="dev"/>
        </inkml:traceFormat>
        <inkml:channelProperties>
          <inkml:channelProperty channel="X" name="resolution" value="68.17427" units="1/cm"/>
          <inkml:channelProperty channel="Y" name="resolution" value="39.8524" units="1/cm"/>
          <inkml:channelProperty channel="T" name="resolution" value="1" units="1/dev"/>
        </inkml:channelProperties>
      </inkml:inkSource>
      <inkml:timestamp xml:id="ts0" timeString="2017-09-28T07:04:15.039"/>
    </inkml:context>
    <inkml:brush xml:id="br0">
      <inkml:brushProperty name="width" value="0.15875" units="cm"/>
      <inkml:brushProperty name="height" value="0.15875" units="cm"/>
      <inkml:brushProperty name="color" value="#FFC000"/>
      <inkml:brushProperty name="fitToCurve" value="1"/>
    </inkml:brush>
  </inkml:definitions>
  <inkml:trace contextRef="#ctx0" brushRef="#br0">1623 458 0,'0'0'32,"-36"0"-1,1 0 0,35 0-15,-35 0-1,35 0 1,-36 0-16,1 0 15,35 0-15,-35 0 16,0 0-16,-1 0 16,-34 0-16,34 0 15,1 0-15,0 0 16,0 0-16,-1 0 15,36 0-15,-35 0 16,35 0-16,-35 0 16,0 0-16,35 0 15,-36 0-15,1 0 16,0 0-16,35 0 15,-36 0-15,36 0 16,-35 0-16,0 0 16,0 0-1,-1 0 1,1 0-1,35 0-15,-35 0 16,35 0 0,-36 0-16,36 0 15,-35 0 1,0 0-1,35 0-15,-35 0 32,35 0-32,0 0 15,-36 0 16,1 0-15,35 0 0,0-35-1,-35 35-15,35 0 16,-35 0 15,35 0-31,-36 0 16,1 0 15,35 0 0,-35 0 172,35 0-188,-36 0 1,1 0 0,35 0-16,-35 0 31,35 0 140,-35 0-124,35 0-31,-36 0 15,1 0 16,35 0 0,0 0 15,-35 0-62,35 0 31,0 0 234,0 0-265,0 0 32,0 0-17,0-35 1,35 35-1,-35 0-15,35 0 16,-35-35-16,0 35 16,36 0-16,-36 0 31,0-36-31,35 36 15,-35-35 1,35 35 0,0 0-16,-35-35 15,36 35 1,-36 0-1,0-36-15,35 36 16,-35 0 0,35 0-16,-35 0 31,0-35-31,36 35 15,-36-35 1,0 35-16,35 0 16,-35 0-16,0 0 15,0-35 1,35 35-16,0 0 15,-35-36 1,36 36-16,-36-35 16,0 35-1,0 0 1,35 0-1,0 0 1,-35-35 0,0 35-16</inkml:trace>
</inkml:ink>
</file>

<file path=ppt/ink/ink8.xml><?xml version="1.0" encoding="utf-8"?>
<inkml:ink xmlns:inkml="http://www.w3.org/2003/InkML">
  <inkml:definitions>
    <inkml:context xml:id="ctx0">
      <inkml:inkSource xml:id="inkSrc0">
        <inkml:traceFormat>
          <inkml:channel name="X" type="integer" min="-1920" max="1366" units="cm"/>
          <inkml:channel name="Y" type="integer" max="1080" units="cm"/>
          <inkml:channel name="T" type="integer" max="2.14748E9" units="dev"/>
        </inkml:traceFormat>
        <inkml:channelProperties>
          <inkml:channelProperty channel="X" name="resolution" value="68.17427" units="1/cm"/>
          <inkml:channelProperty channel="Y" name="resolution" value="39.8524" units="1/cm"/>
          <inkml:channelProperty channel="T" name="resolution" value="1" units="1/dev"/>
        </inkml:channelProperties>
      </inkml:inkSource>
      <inkml:timestamp xml:id="ts0" timeString="2017-09-28T07:04:16.223"/>
    </inkml:context>
    <inkml:brush xml:id="br0">
      <inkml:brushProperty name="width" value="0.15875" units="cm"/>
      <inkml:brushProperty name="height" value="0.15875" units="cm"/>
      <inkml:brushProperty name="color" value="#FFC000"/>
      <inkml:brushProperty name="fitToCurve" value="1"/>
    </inkml:brush>
  </inkml:definitions>
  <inkml:trace contextRef="#ctx0" brushRef="#br0">0 0 0,'0'35'63,"0"-35"-48,0 36 1,0-36 0,0 0-16,35 0 15,-35 35-15,35-35 16,-35 35-16,35-35 15,-35 0-15,36 36 16,-36-36 0,0 0-16,35 0 15,-35 35 1,35-35-16,-35 0 15,0 35-15,36-35 16,-36 0-16,0 35 16,35-35-16,-35 0 15,0 0-15,35 0 16,0 0-16,-35 36 15,0-36-15,0 0 16,36 0 0,-36 35-16,0-35 31,0 35-31,35-35 15,-35 0 1,0 0 31,35 35-32,-35-35 1,35 0 0,-35 0 155</inkml:trace>
</inkml:ink>
</file>

<file path=ppt/ink/ink9.xml><?xml version="1.0" encoding="utf-8"?>
<inkml:ink xmlns:inkml="http://www.w3.org/2003/InkML">
  <inkml:definitions>
    <inkml:context xml:id="ctx0">
      <inkml:inkSource xml:id="inkSrc0">
        <inkml:traceFormat>
          <inkml:channel name="X" type="integer" min="-1920" max="1366" units="cm"/>
          <inkml:channel name="Y" type="integer" max="1080" units="cm"/>
          <inkml:channel name="T" type="integer" max="2.14748E9" units="dev"/>
        </inkml:traceFormat>
        <inkml:channelProperties>
          <inkml:channelProperty channel="X" name="resolution" value="68.17427" units="1/cm"/>
          <inkml:channelProperty channel="Y" name="resolution" value="39.8524" units="1/cm"/>
          <inkml:channelProperty channel="T" name="resolution" value="1" units="1/dev"/>
        </inkml:channelProperties>
      </inkml:inkSource>
      <inkml:timestamp xml:id="ts0" timeString="2017-09-28T07:04:19.719"/>
    </inkml:context>
    <inkml:brush xml:id="br0">
      <inkml:brushProperty name="width" value="0.15875" units="cm"/>
      <inkml:brushProperty name="height" value="0.15875" units="cm"/>
      <inkml:brushProperty name="color" value="#FFC000"/>
      <inkml:brushProperty name="fitToCurve" value="1"/>
    </inkml:brush>
  </inkml:definitions>
  <inkml:trace contextRef="#ctx0" brushRef="#br0">4339 532 0,'0'0'46,"-35"0"-14,35 0-17,-71 0 1,71 0-1,-35 0-15,35 0 16,-35 0 0,-1 0-16,36 0 15,-35 0 1,35 0-16,-70 0 15,70 0-15,-36 0 16,-34 0-16,34 0 16,1 0-16,0 0 15,0 0-15,-1 0 16,36 0-16,-35 0 15,35 0-15,-71 0 16,36 0-16,0 0 16,0 0-16,-1 0 15,1 0-15,-35 0 16,34 0-16,1 0 15,-71 0-15,71 0 16,-36 0-16,36 0 16,-71 0-16,36 0 15,34 0-15,-34 0 16,35 0-16,-1 0 15,1 0-15,-36 0 16,36 0-16,0 0 16,0 0-16,35 0 15,-71 0 1,36 0-16,-1 0 15,-34 0-15,70 0 16,-35 0-16,35 0 16,-36 0-16,1 0 15,35 0-15,-35 0 16,0 0-16,-1 0 15,1 0-15,0 0 16,-1 0-16,-34 0 16,35 0-16,-1 0 15,1 0-15,0 0 16,-1 0-16,-34 0 15,-1 0-15,1 0 16,35 0-16,-71 0 16,70 0-16,1 0 15,0 0-15,-36 0 16,36 0-16,0 0 15,35 0-15,-36 0 16,1 0-16,0 0 16,35 0-16,-35 0 15,-1 0 1,1 0-16,0 0 15,0 0-15,-1 0 16,-34 0-16,34 0 16,1 0-16,35 0 15,-35 0-15,-36 0 16,71 0-16,-35 0 15,0 0-15,35 0 16,-36 0-16,1 0 16,0 0-16,35 0 15,-35 0-15,35 0 16,-36 0-1,36 0-15,-35 0 16,0 0 0,35 0 15,-35 0 0,35 0-15,-36 0-1,36 0 1,-35 0-1,0 0 17,35 0-17,-36 0-15,36 0 16,-35 0 15,0 0 219,35 0-219,0 0 702,0 0-717,35 0-16,-35-70 15,71 70 1,-71 0-16,35 0 15,-35-36 1,71 36-16,-71-35 16,35 35-16,-35-35 15,35 35 1,-35 0-16,35-36 15,1 36-15,-36 0 16,0-35-16,35 35 16,-35 0-1,35 0-15,0-70 16,-35 70-16,36 0 15,-36-36-15,35 36 16,0 0-16,-35-35 16,36 35-1,-36-35-15,0 35 16,35 0-1,-35-35 1,35 35-16,0 0 16,-35-36-16,36 36 31,-36 0 0,35-35-15,0 35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idx="1"/>
          </p:nvPr>
        </p:nvSpPr>
        <p:spPr>
          <a:xfrm>
            <a:off x="3900488" y="0"/>
            <a:ext cx="2982912" cy="501650"/>
          </a:xfrm>
          <a:prstGeom prst="rect">
            <a:avLst/>
          </a:prstGeom>
        </p:spPr>
        <p:txBody>
          <a:bodyPr vert="horz" lIns="91440" tIns="45720" rIns="91440" bIns="45720" rtlCol="0"/>
          <a:lstStyle>
            <a:lvl1pPr algn="r">
              <a:defRPr sz="1200"/>
            </a:lvl1pPr>
          </a:lstStyle>
          <a:p>
            <a:r>
              <a:rPr lang="en-US"/>
              <a:t>2017-01-09 </a:t>
            </a:r>
            <a:endParaRPr lang="en-US" dirty="0"/>
          </a:p>
        </p:txBody>
      </p:sp>
      <p:sp>
        <p:nvSpPr>
          <p:cNvPr id="3" name="Slide Number Placeholder 2"/>
          <p:cNvSpPr>
            <a:spLocks noGrp="1"/>
          </p:cNvSpPr>
          <p:nvPr>
            <p:ph type="sldNum" sz="quarter" idx="5"/>
          </p:nvPr>
        </p:nvSpPr>
        <p:spPr>
          <a:xfrm>
            <a:off x="3900488" y="9515475"/>
            <a:ext cx="2982912" cy="501650"/>
          </a:xfrm>
          <a:prstGeom prst="rect">
            <a:avLst/>
          </a:prstGeom>
        </p:spPr>
        <p:txBody>
          <a:bodyPr vert="horz" lIns="91440" tIns="45720" rIns="91440" bIns="45720" rtlCol="0" anchor="b"/>
          <a:lstStyle>
            <a:lvl1pPr algn="r">
              <a:defRPr sz="1200"/>
            </a:lvl1pPr>
          </a:lstStyle>
          <a:p>
            <a:fld id="{5852353D-F306-481A-B3D0-C36CE0BF9563}" type="slidenum">
              <a:rPr lang="en-US" smtClean="0"/>
              <a:pPr/>
              <a:t>‹#›</a:t>
            </a:fld>
            <a:endParaRPr lang="en-US" dirty="0"/>
          </a:p>
        </p:txBody>
      </p:sp>
      <p:sp>
        <p:nvSpPr>
          <p:cNvPr id="4" name="Header Placeholder 3"/>
          <p:cNvSpPr>
            <a:spLocks noGrp="1"/>
          </p:cNvSpPr>
          <p:nvPr>
            <p:ph type="hdr" sz="quarter"/>
          </p:nvPr>
        </p:nvSpPr>
        <p:spPr>
          <a:xfrm>
            <a:off x="0" y="0"/>
            <a:ext cx="2982913" cy="501650"/>
          </a:xfrm>
          <a:prstGeom prst="rect">
            <a:avLst/>
          </a:prstGeom>
        </p:spPr>
        <p:txBody>
          <a:bodyPr vert="horz" lIns="91440" tIns="45720" rIns="91440" bIns="45720" rtlCol="0"/>
          <a:lstStyle>
            <a:lvl1pPr algn="l">
              <a:defRPr sz="1200"/>
            </a:lvl1pPr>
          </a:lstStyle>
          <a:p>
            <a:r>
              <a:rPr lang="en-US"/>
              <a:t>eVIP knowledge </a:t>
            </a:r>
            <a:endParaRPr lang="en-US" dirty="0"/>
          </a:p>
        </p:txBody>
      </p:sp>
      <p:sp>
        <p:nvSpPr>
          <p:cNvPr id="5" name="Slide Image Placeholder 4"/>
          <p:cNvSpPr>
            <a:spLocks noGrp="1" noRot="1" noChangeAspect="1"/>
          </p:cNvSpPr>
          <p:nvPr>
            <p:ph type="sldImg" idx="2"/>
          </p:nvPr>
        </p:nvSpPr>
        <p:spPr>
          <a:xfrm>
            <a:off x="938213" y="750888"/>
            <a:ext cx="5008562" cy="3757612"/>
          </a:xfrm>
          <a:prstGeom prst="rect">
            <a:avLst/>
          </a:prstGeom>
          <a:noFill/>
          <a:ln w="12700">
            <a:solidFill>
              <a:prstClr val="black"/>
            </a:solidFill>
          </a:ln>
        </p:spPr>
        <p:txBody>
          <a:bodyPr vert="horz" lIns="91440" tIns="45720" rIns="91440" bIns="45720" rtlCol="0" anchor="ctr"/>
          <a:lstStyle/>
          <a:p>
            <a:endParaRPr lang="en-US"/>
          </a:p>
        </p:txBody>
      </p:sp>
      <p:sp>
        <p:nvSpPr>
          <p:cNvPr id="6" name="Footer Placeholder 5"/>
          <p:cNvSpPr>
            <a:spLocks noGrp="1"/>
          </p:cNvSpPr>
          <p:nvPr>
            <p:ph type="ftr" sz="quarter" idx="4"/>
          </p:nvPr>
        </p:nvSpPr>
        <p:spPr>
          <a:xfrm>
            <a:off x="0" y="9515475"/>
            <a:ext cx="2982913" cy="501650"/>
          </a:xfrm>
          <a:prstGeom prst="rect">
            <a:avLst/>
          </a:prstGeom>
        </p:spPr>
        <p:txBody>
          <a:bodyPr vert="horz" lIns="91440" tIns="45720" rIns="91440" bIns="45720" rtlCol="0" anchor="b"/>
          <a:lstStyle>
            <a:lvl1pPr algn="l">
              <a:defRPr sz="1200"/>
            </a:lvl1pPr>
          </a:lstStyle>
          <a:p>
            <a:r>
              <a:rPr lang="en-US"/>
              <a:t> </a:t>
            </a:r>
            <a:endParaRPr lang="en-US" dirty="0"/>
          </a:p>
        </p:txBody>
      </p:sp>
      <p:sp>
        <p:nvSpPr>
          <p:cNvPr id="7" name="Notes Placeholder 6"/>
          <p:cNvSpPr>
            <a:spLocks noGrp="1"/>
          </p:cNvSpPr>
          <p:nvPr>
            <p:ph type="body" sz="quarter" idx="3"/>
          </p:nvPr>
        </p:nvSpPr>
        <p:spPr>
          <a:xfrm>
            <a:off x="688975" y="4759325"/>
            <a:ext cx="5507038" cy="45085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8257339"/>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938213" y="750888"/>
            <a:ext cx="5008562" cy="3757612"/>
          </a:xfrm>
          <a:prstGeom prst="rect">
            <a:avLst/>
          </a:prstGeom>
          <a:ln/>
        </p:spPr>
      </p:sp>
      <p:sp>
        <p:nvSpPr>
          <p:cNvPr id="80899" name="Rectangle 3"/>
          <p:cNvSpPr>
            <a:spLocks noGrp="1" noChangeArrowheads="1"/>
          </p:cNvSpPr>
          <p:nvPr>
            <p:ph type="body" idx="1"/>
          </p:nvPr>
        </p:nvSpPr>
        <p:spPr>
          <a:xfrm>
            <a:off x="688499" y="4758889"/>
            <a:ext cx="5507990" cy="4508421"/>
          </a:xfrm>
          <a:prstGeom prst="rect">
            <a:avLst/>
          </a:prstGeom>
        </p:spPr>
        <p:txBody>
          <a:bodyPr/>
          <a:lstStyle/>
          <a:p>
            <a:endParaRPr lang="en-US" dirty="0"/>
          </a:p>
        </p:txBody>
      </p:sp>
      <p:sp>
        <p:nvSpPr>
          <p:cNvPr id="5" name="Date Placeholder 4"/>
          <p:cNvSpPr>
            <a:spLocks noGrp="1"/>
          </p:cNvSpPr>
          <p:nvPr>
            <p:ph type="dt" idx="10"/>
          </p:nvPr>
        </p:nvSpPr>
        <p:spPr/>
        <p:txBody>
          <a:bodyPr/>
          <a:lstStyle/>
          <a:p>
            <a:r>
              <a:rPr lang="en-US"/>
              <a:t>2017-01-09 </a:t>
            </a:r>
          </a:p>
        </p:txBody>
      </p:sp>
      <p:sp>
        <p:nvSpPr>
          <p:cNvPr id="6" name="Footer Placeholder 5"/>
          <p:cNvSpPr>
            <a:spLocks noGrp="1"/>
          </p:cNvSpPr>
          <p:nvPr>
            <p:ph type="ftr" sz="quarter" idx="11"/>
          </p:nvPr>
        </p:nvSpPr>
        <p:spPr/>
        <p:txBody>
          <a:bodyPr/>
          <a:lstStyle/>
          <a:p>
            <a:r>
              <a:rPr lang="en-US"/>
              <a:t> </a:t>
            </a:r>
          </a:p>
        </p:txBody>
      </p:sp>
      <p:sp>
        <p:nvSpPr>
          <p:cNvPr id="8" name="Slide Number Placeholder 7"/>
          <p:cNvSpPr>
            <a:spLocks noGrp="1"/>
          </p:cNvSpPr>
          <p:nvPr>
            <p:ph type="sldNum" sz="quarter" idx="12"/>
          </p:nvPr>
        </p:nvSpPr>
        <p:spPr/>
        <p:txBody>
          <a:bodyPr/>
          <a:lstStyle/>
          <a:p>
            <a:fld id="{13803CEE-9E15-4F45-AE96-35A0057EE14E}" type="slidenum">
              <a:rPr lang="en-US" smtClean="0"/>
              <a:t>1</a:t>
            </a:fld>
            <a:endParaRPr lang="en-US"/>
          </a:p>
        </p:txBody>
      </p:sp>
      <p:sp>
        <p:nvSpPr>
          <p:cNvPr id="9" name="Header Placeholder 8"/>
          <p:cNvSpPr>
            <a:spLocks noGrp="1"/>
          </p:cNvSpPr>
          <p:nvPr>
            <p:ph type="hdr" sz="quarter" idx="13"/>
          </p:nvPr>
        </p:nvSpPr>
        <p:spPr/>
        <p:txBody>
          <a:bodyPr/>
          <a:lstStyle/>
          <a:p>
            <a:r>
              <a:rPr lang="en-US"/>
              <a:t>eVIP knowledge </a:t>
            </a:r>
          </a:p>
        </p:txBody>
      </p:sp>
    </p:spTree>
    <p:extLst>
      <p:ext uri="{BB962C8B-B14F-4D97-AF65-F5344CB8AC3E}">
        <p14:creationId xmlns:p14="http://schemas.microsoft.com/office/powerpoint/2010/main" val="3763476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2950"/>
            <a:ext cx="4953000" cy="3714750"/>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2015-09-14 </a:t>
            </a:r>
            <a:endParaRPr lang="en-US" dirty="0"/>
          </a:p>
        </p:txBody>
      </p:sp>
      <p:sp>
        <p:nvSpPr>
          <p:cNvPr id="5" name="Slide Number Placeholder 4"/>
          <p:cNvSpPr>
            <a:spLocks noGrp="1"/>
          </p:cNvSpPr>
          <p:nvPr>
            <p:ph type="sldNum" sz="quarter" idx="11"/>
          </p:nvPr>
        </p:nvSpPr>
        <p:spPr/>
        <p:txBody>
          <a:bodyPr/>
          <a:lstStyle/>
          <a:p>
            <a:fld id="{0FB4947E-683E-466E-824D-CC0720544869}" type="slidenum">
              <a:rPr lang="en-US" smtClean="0"/>
              <a:t>4</a:t>
            </a:fld>
            <a:endParaRPr lang="en-US" dirty="0"/>
          </a:p>
        </p:txBody>
      </p:sp>
      <p:sp>
        <p:nvSpPr>
          <p:cNvPr id="6" name="Header Placeholder 5"/>
          <p:cNvSpPr>
            <a:spLocks noGrp="1"/>
          </p:cNvSpPr>
          <p:nvPr>
            <p:ph type="hdr" sz="quarter" idx="12"/>
          </p:nvPr>
        </p:nvSpPr>
        <p:spPr/>
        <p:txBody>
          <a:bodyPr/>
          <a:lstStyle/>
          <a:p>
            <a:r>
              <a:rPr lang="en-US"/>
              <a:t>SBG VIP Load Balancing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450172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2017-01-09 </a:t>
            </a:r>
            <a:endParaRPr lang="en-US" dirty="0"/>
          </a:p>
        </p:txBody>
      </p:sp>
      <p:sp>
        <p:nvSpPr>
          <p:cNvPr id="5" name="Slide Number Placeholder 4"/>
          <p:cNvSpPr>
            <a:spLocks noGrp="1"/>
          </p:cNvSpPr>
          <p:nvPr>
            <p:ph type="sldNum" sz="quarter" idx="11"/>
          </p:nvPr>
        </p:nvSpPr>
        <p:spPr/>
        <p:txBody>
          <a:bodyPr/>
          <a:lstStyle/>
          <a:p>
            <a:fld id="{A59209C6-7A45-458B-9262-10419E62D753}" type="slidenum">
              <a:rPr lang="en-US" smtClean="0"/>
              <a:t>5</a:t>
            </a:fld>
            <a:endParaRPr lang="en-US" dirty="0"/>
          </a:p>
        </p:txBody>
      </p:sp>
      <p:sp>
        <p:nvSpPr>
          <p:cNvPr id="6" name="Header Placeholder 5"/>
          <p:cNvSpPr>
            <a:spLocks noGrp="1"/>
          </p:cNvSpPr>
          <p:nvPr>
            <p:ph type="hdr" sz="quarter" idx="12"/>
          </p:nvPr>
        </p:nvSpPr>
        <p:spPr/>
        <p:txBody>
          <a:bodyPr/>
          <a:lstStyle/>
          <a:p>
            <a:r>
              <a:rPr lang="en-US"/>
              <a:t>eVIP knowledge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2876759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2016-12-21 </a:t>
            </a:r>
            <a:endParaRPr lang="en-US" dirty="0"/>
          </a:p>
        </p:txBody>
      </p:sp>
      <p:sp>
        <p:nvSpPr>
          <p:cNvPr id="5" name="Slide Number Placeholder 4"/>
          <p:cNvSpPr>
            <a:spLocks noGrp="1"/>
          </p:cNvSpPr>
          <p:nvPr>
            <p:ph type="sldNum" sz="quarter" idx="11"/>
          </p:nvPr>
        </p:nvSpPr>
        <p:spPr/>
        <p:txBody>
          <a:bodyPr/>
          <a:lstStyle/>
          <a:p>
            <a:fld id="{42C4AE6B-EA1D-48BC-BBFC-A35C166D5B62}" type="slidenum">
              <a:rPr lang="en-US" smtClean="0"/>
              <a:t>6</a:t>
            </a:fld>
            <a:endParaRPr lang="en-US" dirty="0"/>
          </a:p>
        </p:txBody>
      </p:sp>
      <p:sp>
        <p:nvSpPr>
          <p:cNvPr id="6" name="Header Placeholder 5"/>
          <p:cNvSpPr>
            <a:spLocks noGrp="1"/>
          </p:cNvSpPr>
          <p:nvPr>
            <p:ph type="hdr" sz="quarter" idx="12"/>
          </p:nvPr>
        </p:nvSpPr>
        <p:spPr/>
        <p:txBody>
          <a:bodyPr/>
          <a:lstStyle/>
          <a:p>
            <a:r>
              <a:rPr lang="en-US"/>
              <a:t>FIREWALL IN SBG(V) WITH EVIP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1189489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2016-12-21 </a:t>
            </a:r>
            <a:endParaRPr lang="en-US" dirty="0"/>
          </a:p>
        </p:txBody>
      </p:sp>
      <p:sp>
        <p:nvSpPr>
          <p:cNvPr id="5" name="Slide Number Placeholder 4"/>
          <p:cNvSpPr>
            <a:spLocks noGrp="1"/>
          </p:cNvSpPr>
          <p:nvPr>
            <p:ph type="sldNum" sz="quarter" idx="11"/>
          </p:nvPr>
        </p:nvSpPr>
        <p:spPr/>
        <p:txBody>
          <a:bodyPr/>
          <a:lstStyle/>
          <a:p>
            <a:fld id="{42C4AE6B-EA1D-48BC-BBFC-A35C166D5B62}" type="slidenum">
              <a:rPr lang="en-US" smtClean="0"/>
              <a:t>7</a:t>
            </a:fld>
            <a:endParaRPr lang="en-US" dirty="0"/>
          </a:p>
        </p:txBody>
      </p:sp>
      <p:sp>
        <p:nvSpPr>
          <p:cNvPr id="6" name="Header Placeholder 5"/>
          <p:cNvSpPr>
            <a:spLocks noGrp="1"/>
          </p:cNvSpPr>
          <p:nvPr>
            <p:ph type="hdr" sz="quarter" idx="12"/>
          </p:nvPr>
        </p:nvSpPr>
        <p:spPr/>
        <p:txBody>
          <a:bodyPr/>
          <a:lstStyle/>
          <a:p>
            <a:r>
              <a:rPr lang="en-US"/>
              <a:t>FIREWALL IN SBG(V) WITH EVIP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821239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2017-01-09 </a:t>
            </a:r>
            <a:endParaRPr lang="en-US" dirty="0"/>
          </a:p>
        </p:txBody>
      </p:sp>
      <p:sp>
        <p:nvSpPr>
          <p:cNvPr id="5" name="Slide Number Placeholder 4"/>
          <p:cNvSpPr>
            <a:spLocks noGrp="1"/>
          </p:cNvSpPr>
          <p:nvPr>
            <p:ph type="sldNum" sz="quarter" idx="11"/>
          </p:nvPr>
        </p:nvSpPr>
        <p:spPr/>
        <p:txBody>
          <a:bodyPr/>
          <a:lstStyle/>
          <a:p>
            <a:fld id="{A59209C6-7A45-458B-9262-10419E62D753}" type="slidenum">
              <a:rPr lang="en-US" smtClean="0"/>
              <a:t>8</a:t>
            </a:fld>
            <a:endParaRPr lang="en-US" dirty="0"/>
          </a:p>
        </p:txBody>
      </p:sp>
      <p:sp>
        <p:nvSpPr>
          <p:cNvPr id="6" name="Header Placeholder 5"/>
          <p:cNvSpPr>
            <a:spLocks noGrp="1"/>
          </p:cNvSpPr>
          <p:nvPr>
            <p:ph type="hdr" sz="quarter" idx="12"/>
          </p:nvPr>
        </p:nvSpPr>
        <p:spPr/>
        <p:txBody>
          <a:bodyPr/>
          <a:lstStyle/>
          <a:p>
            <a:r>
              <a:rPr lang="en-US"/>
              <a:t>eVIP knowledge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67861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2016-12-21 </a:t>
            </a:r>
            <a:endParaRPr lang="en-US" dirty="0"/>
          </a:p>
        </p:txBody>
      </p:sp>
      <p:sp>
        <p:nvSpPr>
          <p:cNvPr id="5" name="Slide Number Placeholder 4"/>
          <p:cNvSpPr>
            <a:spLocks noGrp="1"/>
          </p:cNvSpPr>
          <p:nvPr>
            <p:ph type="sldNum" sz="quarter" idx="11"/>
          </p:nvPr>
        </p:nvSpPr>
        <p:spPr/>
        <p:txBody>
          <a:bodyPr/>
          <a:lstStyle/>
          <a:p>
            <a:fld id="{42C4AE6B-EA1D-48BC-BBFC-A35C166D5B62}" type="slidenum">
              <a:rPr lang="en-US" smtClean="0"/>
              <a:t>17</a:t>
            </a:fld>
            <a:endParaRPr lang="en-US" dirty="0"/>
          </a:p>
        </p:txBody>
      </p:sp>
      <p:sp>
        <p:nvSpPr>
          <p:cNvPr id="6" name="Header Placeholder 5"/>
          <p:cNvSpPr>
            <a:spLocks noGrp="1"/>
          </p:cNvSpPr>
          <p:nvPr>
            <p:ph type="hdr" sz="quarter" idx="12"/>
          </p:nvPr>
        </p:nvSpPr>
        <p:spPr/>
        <p:txBody>
          <a:bodyPr/>
          <a:lstStyle/>
          <a:p>
            <a:r>
              <a:rPr lang="en-US"/>
              <a:t>FIREWALL IN SBG(V) WITH EVIP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1453201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2017-01-09 </a:t>
            </a:r>
            <a:endParaRPr lang="en-US" dirty="0"/>
          </a:p>
        </p:txBody>
      </p:sp>
      <p:sp>
        <p:nvSpPr>
          <p:cNvPr id="5" name="Slide Number Placeholder 4"/>
          <p:cNvSpPr>
            <a:spLocks noGrp="1"/>
          </p:cNvSpPr>
          <p:nvPr>
            <p:ph type="sldNum" sz="quarter" idx="11"/>
          </p:nvPr>
        </p:nvSpPr>
        <p:spPr/>
        <p:txBody>
          <a:bodyPr/>
          <a:lstStyle/>
          <a:p>
            <a:fld id="{99D7E299-2CEF-4F73-82A7-513513335C30}" type="slidenum">
              <a:rPr lang="en-US" smtClean="0"/>
              <a:t>25</a:t>
            </a:fld>
            <a:endParaRPr lang="en-US" dirty="0"/>
          </a:p>
        </p:txBody>
      </p:sp>
      <p:sp>
        <p:nvSpPr>
          <p:cNvPr id="6" name="Header Placeholder 5"/>
          <p:cNvSpPr>
            <a:spLocks noGrp="1"/>
          </p:cNvSpPr>
          <p:nvPr>
            <p:ph type="hdr" sz="quarter" idx="12"/>
          </p:nvPr>
        </p:nvSpPr>
        <p:spPr/>
        <p:txBody>
          <a:bodyPr/>
          <a:lstStyle/>
          <a:p>
            <a:r>
              <a:rPr lang="en-US"/>
              <a:t>eVIP knowledge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26327502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22532" name="LeftInfo"/>
          <p:cNvSpPr txBox="1">
            <a:spLocks noChangeArrowheads="1"/>
          </p:cNvSpPr>
          <p:nvPr/>
        </p:nvSpPr>
        <p:spPr bwMode="auto">
          <a:xfrm>
            <a:off x="-1514475" y="2828876"/>
            <a:ext cx="1476375" cy="3416320"/>
          </a:xfrm>
          <a:prstGeom prst="rect">
            <a:avLst/>
          </a:prstGeom>
          <a:noFill/>
          <a:ln w="9525">
            <a:noFill/>
            <a:miter lim="800000"/>
            <a:headEnd/>
            <a:tailEnd/>
          </a:ln>
          <a:effectLst/>
        </p:spPr>
        <p:txBody>
          <a:bodyPr>
            <a:spAutoFit/>
          </a:bodyPr>
          <a:lstStyle/>
          <a:p>
            <a:pPr algn="r">
              <a:spcBef>
                <a:spcPct val="0"/>
              </a:spcBef>
            </a:pPr>
            <a:r>
              <a:rPr lang="en-US" sz="1200" dirty="0">
                <a:solidFill>
                  <a:srgbClr val="FFFFFF"/>
                </a:solidFill>
              </a:rPr>
              <a:t>Slide title</a:t>
            </a:r>
          </a:p>
          <a:p>
            <a:pPr algn="r">
              <a:spcBef>
                <a:spcPct val="0"/>
              </a:spcBef>
            </a:pPr>
            <a:r>
              <a:rPr lang="en-US" sz="1200" dirty="0">
                <a:solidFill>
                  <a:srgbClr val="FFFFFF"/>
                </a:solidFill>
              </a:rPr>
              <a:t>70 pt</a:t>
            </a: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r>
              <a:rPr lang="en-US" sz="1200" dirty="0">
                <a:solidFill>
                  <a:srgbClr val="9FB7D3"/>
                </a:solidFill>
              </a:rPr>
              <a:t>CAPITALS</a:t>
            </a: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r>
              <a:rPr lang="en-US" sz="1200" dirty="0">
                <a:solidFill>
                  <a:srgbClr val="FFFFFF"/>
                </a:solidFill>
              </a:rPr>
              <a:t>Slide subtitle </a:t>
            </a:r>
          </a:p>
          <a:p>
            <a:pPr algn="r">
              <a:spcBef>
                <a:spcPct val="0"/>
              </a:spcBef>
            </a:pPr>
            <a:r>
              <a:rPr lang="en-US" sz="1200" dirty="0">
                <a:solidFill>
                  <a:srgbClr val="FFFFFF"/>
                </a:solidFill>
              </a:rPr>
              <a:t>minimum 30 pt</a:t>
            </a:r>
          </a:p>
          <a:p>
            <a:pPr algn="r">
              <a:spcBef>
                <a:spcPct val="0"/>
              </a:spcBef>
            </a:pPr>
            <a:endParaRPr lang="en-GB" sz="1200" dirty="0">
              <a:solidFill>
                <a:schemeClr val="bg1"/>
              </a:solidFill>
            </a:endParaRPr>
          </a:p>
        </p:txBody>
      </p:sp>
      <p:pic>
        <p:nvPicPr>
          <p:cNvPr id="6" name="Logo2011" descr="ERI_UF_rgb"/>
          <p:cNvPicPr>
            <a:picLocks noChangeAspect="1" noChangeArrowheads="1"/>
          </p:cNvPicPr>
          <p:nvPr/>
        </p:nvPicPr>
        <p:blipFill>
          <a:blip r:embed="rId2" cstate="print"/>
          <a:srcRect/>
          <a:stretch>
            <a:fillRect/>
          </a:stretch>
        </p:blipFill>
        <p:spPr bwMode="auto">
          <a:xfrm>
            <a:off x="7722000" y="432000"/>
            <a:ext cx="1027112" cy="900113"/>
          </a:xfrm>
          <a:prstGeom prst="rect">
            <a:avLst/>
          </a:prstGeom>
          <a:noFill/>
        </p:spPr>
      </p:pic>
      <p:sp>
        <p:nvSpPr>
          <p:cNvPr id="22530" name="SubTitle_TM"/>
          <p:cNvSpPr>
            <a:spLocks noGrp="1" noChangeArrowheads="1"/>
          </p:cNvSpPr>
          <p:nvPr>
            <p:ph type="subTitle" idx="1" hasCustomPrompt="1"/>
          </p:nvPr>
        </p:nvSpPr>
        <p:spPr>
          <a:xfrm>
            <a:off x="393699" y="5137200"/>
            <a:ext cx="8355014" cy="1386001"/>
          </a:xfrm>
        </p:spPr>
        <p:txBody>
          <a:bodyPr anchor="b" anchorCtr="0"/>
          <a:lstStyle>
            <a:lvl1pPr marL="0" indent="0">
              <a:lnSpc>
                <a:spcPct val="75000"/>
              </a:lnSpc>
              <a:spcBef>
                <a:spcPts val="0"/>
              </a:spcBef>
              <a:buFont typeface="Arial" charset="0"/>
              <a:buNone/>
              <a:defRPr sz="3000" baseline="0">
                <a:latin typeface="Arial" panose="020B0604020202020204" pitchFamily="34" charset="0"/>
              </a:defRPr>
            </a:lvl1pPr>
          </a:lstStyle>
          <a:p>
            <a:r>
              <a:rPr lang="en-US" dirty="0"/>
              <a:t>Click to Add subtitle</a:t>
            </a:r>
          </a:p>
        </p:txBody>
      </p:sp>
      <p:sp>
        <p:nvSpPr>
          <p:cNvPr id="22531" name="Title_TM"/>
          <p:cNvSpPr>
            <a:spLocks noGrp="1" noChangeArrowheads="1"/>
          </p:cNvSpPr>
          <p:nvPr>
            <p:ph type="ctrTitle" hasCustomPrompt="1"/>
          </p:nvPr>
        </p:nvSpPr>
        <p:spPr>
          <a:xfrm>
            <a:off x="393700" y="1808709"/>
            <a:ext cx="8351839" cy="2839491"/>
          </a:xfrm>
        </p:spPr>
        <p:txBody>
          <a:bodyPr anchor="ctr">
            <a:normAutofit/>
          </a:bodyPr>
          <a:lstStyle>
            <a:lvl1pPr>
              <a:lnSpc>
                <a:spcPct val="75000"/>
              </a:lnSpc>
              <a:defRPr sz="7000">
                <a:latin typeface="Arial" panose="020B0604020202020204" pitchFamily="34" charset="0"/>
              </a:defRPr>
            </a:lvl1pPr>
          </a:lstStyle>
          <a:p>
            <a:r>
              <a:rPr lang="en-US" dirty="0"/>
              <a:t>Click to add title</a:t>
            </a: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hasCustomPrompt="1"/>
          </p:nvPr>
        </p:nvSpPr>
        <p:spPr>
          <a:xfrm>
            <a:off x="393700" y="4010025"/>
            <a:ext cx="8355013"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1"/>
          <p:cNvSpPr>
            <a:spLocks noGrp="1"/>
          </p:cNvSpPr>
          <p:nvPr>
            <p:ph sz="quarter" idx="10" hasCustomPrompt="1"/>
          </p:nvPr>
        </p:nvSpPr>
        <p:spPr>
          <a:xfrm>
            <a:off x="393701" y="1795463"/>
            <a:ext cx="8355012"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393701" y="239713"/>
            <a:ext cx="7494588" cy="1085371"/>
          </a:xfrm>
        </p:spPr>
        <p:txBody>
          <a:bodyPr/>
          <a:lstStyle/>
          <a:p>
            <a:r>
              <a:rPr lang="en-US" dirty="0"/>
              <a:t>Click to ADD title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hasCustomPrompt="1"/>
          </p:nvPr>
        </p:nvSpPr>
        <p:spPr>
          <a:xfrm>
            <a:off x="4645025" y="4010025"/>
            <a:ext cx="4103688"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quarter" idx="12" hasCustomPrompt="1"/>
          </p:nvPr>
        </p:nvSpPr>
        <p:spPr>
          <a:xfrm>
            <a:off x="393700" y="4010025"/>
            <a:ext cx="4105275"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idx="1" hasCustomPrompt="1"/>
          </p:nvPr>
        </p:nvSpPr>
        <p:spPr>
          <a:xfrm>
            <a:off x="396875" y="1795463"/>
            <a:ext cx="8351838"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hasCustomPrompt="1"/>
          </p:nvPr>
        </p:nvSpPr>
        <p:spPr>
          <a:xfrm>
            <a:off x="393701" y="239713"/>
            <a:ext cx="7494588" cy="1085371"/>
          </a:xfrm>
        </p:spPr>
        <p:txBody>
          <a:bodyPr/>
          <a:lstStyle/>
          <a:p>
            <a:r>
              <a:rPr lang="en-US" dirty="0"/>
              <a:t>Click to ADD title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393700" y="4010025"/>
            <a:ext cx="8355013"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sz="quarter" idx="10" hasCustomPrompt="1"/>
          </p:nvPr>
        </p:nvSpPr>
        <p:spPr>
          <a:xfrm>
            <a:off x="4645025" y="1795463"/>
            <a:ext cx="4103688"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idx="1" hasCustomPrompt="1"/>
          </p:nvPr>
        </p:nvSpPr>
        <p:spPr>
          <a:xfrm>
            <a:off x="396875" y="1795463"/>
            <a:ext cx="4102100"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hasCustomPrompt="1"/>
          </p:nvPr>
        </p:nvSpPr>
        <p:spPr>
          <a:xfrm>
            <a:off x="393701" y="239713"/>
            <a:ext cx="7494588" cy="1085371"/>
          </a:xfrm>
        </p:spPr>
        <p:txBody>
          <a:bodyPr/>
          <a:lstStyle/>
          <a:p>
            <a:r>
              <a:rPr lang="en-US" dirty="0"/>
              <a:t>Click to ADD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4645025" y="4013200"/>
            <a:ext cx="4100513" cy="20669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4645025" y="1795463"/>
            <a:ext cx="4100513" cy="2065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half" idx="1"/>
          </p:nvPr>
        </p:nvSpPr>
        <p:spPr>
          <a:xfrm>
            <a:off x="393700" y="1795463"/>
            <a:ext cx="4098925"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393701" y="239713"/>
            <a:ext cx="7494588" cy="1085371"/>
          </a:xfrm>
        </p:spPr>
        <p:txBody>
          <a:bodyPr/>
          <a:lstStyle/>
          <a:p>
            <a:r>
              <a:rPr lang="en-US"/>
              <a:t>Click to edit Master title style</a:t>
            </a:r>
          </a:p>
        </p:txBody>
      </p:sp>
    </p:spTree>
    <p:extLst>
      <p:ext uri="{BB962C8B-B14F-4D97-AF65-F5344CB8AC3E}">
        <p14:creationId xmlns:p14="http://schemas.microsoft.com/office/powerpoint/2010/main" val="25423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4648200" y="1795463"/>
            <a:ext cx="4100513"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396875" y="4013200"/>
            <a:ext cx="4098925" cy="20669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396875" y="1795463"/>
            <a:ext cx="4098925" cy="2065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393701" y="239713"/>
            <a:ext cx="7494588" cy="1085371"/>
          </a:xfrm>
        </p:spPr>
        <p:txBody>
          <a:bodyPr/>
          <a:lstStyle/>
          <a:p>
            <a:r>
              <a:rPr lang="en-US"/>
              <a:t>Click to edit Master title style</a:t>
            </a:r>
          </a:p>
        </p:txBody>
      </p:sp>
    </p:spTree>
    <p:extLst>
      <p:ext uri="{BB962C8B-B14F-4D97-AF65-F5344CB8AC3E}">
        <p14:creationId xmlns:p14="http://schemas.microsoft.com/office/powerpoint/2010/main" val="4267271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4648200" y="4022725"/>
            <a:ext cx="4100513" cy="20669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3"/>
          </p:nvPr>
        </p:nvSpPr>
        <p:spPr>
          <a:xfrm>
            <a:off x="396875" y="4022725"/>
            <a:ext cx="4098925" cy="20669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4648200" y="1804988"/>
            <a:ext cx="4100513" cy="2065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396875" y="1804988"/>
            <a:ext cx="4098925" cy="2065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sz="quarter"/>
          </p:nvPr>
        </p:nvSpPr>
        <p:spPr>
          <a:xfrm>
            <a:off x="393701" y="239713"/>
            <a:ext cx="7494588" cy="1085371"/>
          </a:xfrm>
        </p:spPr>
        <p:txBody>
          <a:bodyPr/>
          <a:lstStyle/>
          <a:p>
            <a:r>
              <a:rPr lang="en-US"/>
              <a:t>Click to edit Master title style</a:t>
            </a:r>
          </a:p>
        </p:txBody>
      </p:sp>
    </p:spTree>
    <p:extLst>
      <p:ext uri="{BB962C8B-B14F-4D97-AF65-F5344CB8AC3E}">
        <p14:creationId xmlns:p14="http://schemas.microsoft.com/office/powerpoint/2010/main" val="16881117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93701" y="239713"/>
            <a:ext cx="7494588"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130335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0375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22532" name="LeftInfo"/>
          <p:cNvSpPr txBox="1">
            <a:spLocks noChangeArrowheads="1"/>
          </p:cNvSpPr>
          <p:nvPr/>
        </p:nvSpPr>
        <p:spPr bwMode="auto">
          <a:xfrm>
            <a:off x="-1514475" y="2828876"/>
            <a:ext cx="1476375" cy="3416320"/>
          </a:xfrm>
          <a:prstGeom prst="rect">
            <a:avLst/>
          </a:prstGeom>
          <a:noFill/>
          <a:ln w="9525">
            <a:noFill/>
            <a:miter lim="800000"/>
            <a:headEnd/>
            <a:tailEnd/>
          </a:ln>
          <a:effectLst/>
        </p:spPr>
        <p:txBody>
          <a:bodyPr>
            <a:spAutoFit/>
          </a:bodyPr>
          <a:lstStyle/>
          <a:p>
            <a:pPr algn="r">
              <a:spcBef>
                <a:spcPct val="0"/>
              </a:spcBef>
            </a:pPr>
            <a:r>
              <a:rPr lang="en-US" sz="1200" dirty="0">
                <a:solidFill>
                  <a:srgbClr val="FFFFFF"/>
                </a:solidFill>
              </a:rPr>
              <a:t>Slide title</a:t>
            </a:r>
          </a:p>
          <a:p>
            <a:pPr algn="r">
              <a:spcBef>
                <a:spcPct val="0"/>
              </a:spcBef>
            </a:pPr>
            <a:r>
              <a:rPr lang="en-US" sz="1200" dirty="0">
                <a:solidFill>
                  <a:srgbClr val="FFFFFF"/>
                </a:solidFill>
              </a:rPr>
              <a:t>70 pt</a:t>
            </a: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r>
              <a:rPr lang="en-US" sz="1200" dirty="0">
                <a:solidFill>
                  <a:srgbClr val="9FB7D3"/>
                </a:solidFill>
              </a:rPr>
              <a:t>CAPITALS</a:t>
            </a: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r>
              <a:rPr lang="en-US" sz="1200" dirty="0">
                <a:solidFill>
                  <a:srgbClr val="FFFFFF"/>
                </a:solidFill>
              </a:rPr>
              <a:t>Slide subtitle </a:t>
            </a:r>
          </a:p>
          <a:p>
            <a:pPr algn="r">
              <a:spcBef>
                <a:spcPct val="0"/>
              </a:spcBef>
            </a:pPr>
            <a:r>
              <a:rPr lang="en-US" sz="1200" dirty="0">
                <a:solidFill>
                  <a:srgbClr val="FFFFFF"/>
                </a:solidFill>
              </a:rPr>
              <a:t>minimum 30 pt</a:t>
            </a:r>
          </a:p>
          <a:p>
            <a:pPr algn="r">
              <a:spcBef>
                <a:spcPct val="0"/>
              </a:spcBef>
            </a:pPr>
            <a:endParaRPr lang="en-GB" sz="1200" dirty="0">
              <a:solidFill>
                <a:schemeClr val="bg1"/>
              </a:solidFill>
            </a:endParaRPr>
          </a:p>
        </p:txBody>
      </p:sp>
      <p:pic>
        <p:nvPicPr>
          <p:cNvPr id="6" name="Logo2011" descr="ERI_UF_rgb"/>
          <p:cNvPicPr>
            <a:picLocks noChangeAspect="1" noChangeArrowheads="1"/>
          </p:cNvPicPr>
          <p:nvPr/>
        </p:nvPicPr>
        <p:blipFill>
          <a:blip r:embed="rId2" cstate="print"/>
          <a:srcRect/>
          <a:stretch>
            <a:fillRect/>
          </a:stretch>
        </p:blipFill>
        <p:spPr bwMode="auto">
          <a:xfrm>
            <a:off x="7722000" y="432000"/>
            <a:ext cx="1027112" cy="900113"/>
          </a:xfrm>
          <a:prstGeom prst="rect">
            <a:avLst/>
          </a:prstGeom>
          <a:noFill/>
        </p:spPr>
      </p:pic>
      <p:sp>
        <p:nvSpPr>
          <p:cNvPr id="22530" name="SubTitle_TM"/>
          <p:cNvSpPr>
            <a:spLocks noGrp="1" noChangeArrowheads="1"/>
          </p:cNvSpPr>
          <p:nvPr>
            <p:ph type="subTitle" idx="1" hasCustomPrompt="1"/>
          </p:nvPr>
        </p:nvSpPr>
        <p:spPr>
          <a:xfrm>
            <a:off x="393699" y="5137200"/>
            <a:ext cx="8355014" cy="1386001"/>
          </a:xfrm>
        </p:spPr>
        <p:txBody>
          <a:bodyPr anchor="b" anchorCtr="0"/>
          <a:lstStyle>
            <a:lvl1pPr marL="0" indent="0">
              <a:lnSpc>
                <a:spcPct val="75000"/>
              </a:lnSpc>
              <a:spcBef>
                <a:spcPts val="0"/>
              </a:spcBef>
              <a:buFont typeface="Arial" charset="0"/>
              <a:buNone/>
              <a:defRPr sz="3000" baseline="0">
                <a:latin typeface="Arial" panose="020B0604020202020204" pitchFamily="34" charset="0"/>
              </a:defRPr>
            </a:lvl1pPr>
          </a:lstStyle>
          <a:p>
            <a:r>
              <a:rPr lang="en-US" dirty="0"/>
              <a:t>Click to Add subtitle</a:t>
            </a:r>
          </a:p>
        </p:txBody>
      </p:sp>
      <p:sp>
        <p:nvSpPr>
          <p:cNvPr id="22531" name="Title_TM"/>
          <p:cNvSpPr>
            <a:spLocks noGrp="1" noChangeArrowheads="1"/>
          </p:cNvSpPr>
          <p:nvPr>
            <p:ph type="ctrTitle" hasCustomPrompt="1"/>
          </p:nvPr>
        </p:nvSpPr>
        <p:spPr>
          <a:xfrm>
            <a:off x="393700" y="1808709"/>
            <a:ext cx="8351839" cy="2839491"/>
          </a:xfrm>
        </p:spPr>
        <p:txBody>
          <a:bodyPr anchor="ctr">
            <a:normAutofit/>
          </a:bodyPr>
          <a:lstStyle>
            <a:lvl1pPr>
              <a:lnSpc>
                <a:spcPct val="75000"/>
              </a:lnSpc>
              <a:defRPr sz="7000">
                <a:latin typeface="Arial" panose="020B0604020202020204" pitchFamily="34" charset="0"/>
              </a:defRPr>
            </a:lvl1pPr>
          </a:lstStyle>
          <a:p>
            <a:r>
              <a:rPr lang="en-US" dirty="0"/>
              <a:t>Click to add title</a:t>
            </a:r>
          </a:p>
        </p:txBody>
      </p:sp>
    </p:spTree>
    <p:extLst>
      <p:ext uri="{BB962C8B-B14F-4D97-AF65-F5344CB8AC3E}">
        <p14:creationId xmlns:p14="http://schemas.microsoft.com/office/powerpoint/2010/main" val="2215674443"/>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396875" y="1800000"/>
            <a:ext cx="8351839" cy="385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393701" y="239713"/>
            <a:ext cx="7494588"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453412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396875" y="1800000"/>
            <a:ext cx="8351839" cy="385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393701" y="239713"/>
            <a:ext cx="7494588"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3343229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4645025" y="1795464"/>
            <a:ext cx="4100513"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393700" y="1795463"/>
            <a:ext cx="4098925"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393701" y="239713"/>
            <a:ext cx="7494588" cy="1085371"/>
          </a:xfrm>
        </p:spPr>
        <p:txBody>
          <a:bodyPr/>
          <a:lstStyle/>
          <a:p>
            <a:r>
              <a:rPr lang="en-US"/>
              <a:t>Click to edit Master title style</a:t>
            </a:r>
          </a:p>
        </p:txBody>
      </p:sp>
    </p:spTree>
    <p:extLst>
      <p:ext uri="{BB962C8B-B14F-4D97-AF65-F5344CB8AC3E}">
        <p14:creationId xmlns:p14="http://schemas.microsoft.com/office/powerpoint/2010/main" val="6401092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061075" y="1800225"/>
            <a:ext cx="2687638" cy="4724399"/>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sz="quarter" idx="11" hasCustomPrompt="1"/>
          </p:nvPr>
        </p:nvSpPr>
        <p:spPr>
          <a:xfrm>
            <a:off x="3228975" y="1800225"/>
            <a:ext cx="2687638" cy="4724399"/>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393700" y="1800225"/>
            <a:ext cx="2687638" cy="4724399"/>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393701" y="239713"/>
            <a:ext cx="7494588" cy="1085371"/>
          </a:xfrm>
        </p:spPr>
        <p:txBody>
          <a:bodyPr/>
          <a:lstStyle/>
          <a:p>
            <a:r>
              <a:rPr lang="en-US"/>
              <a:t>Click to edit Master title style</a:t>
            </a:r>
          </a:p>
        </p:txBody>
      </p:sp>
    </p:spTree>
    <p:extLst>
      <p:ext uri="{BB962C8B-B14F-4D97-AF65-F5344CB8AC3E}">
        <p14:creationId xmlns:p14="http://schemas.microsoft.com/office/powerpoint/2010/main" val="23010174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393700" y="1800225"/>
            <a:ext cx="4105275"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393701" y="239713"/>
            <a:ext cx="7494587"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9456346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393701" y="1800225"/>
            <a:ext cx="3854450"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393701" y="239713"/>
            <a:ext cx="3854449" cy="1085371"/>
          </a:xfrm>
        </p:spPr>
        <p:txBody>
          <a:bodyPr/>
          <a:lstStyle/>
          <a:p>
            <a:r>
              <a:rPr lang="en-US"/>
              <a:t>Click to edit Master title style</a:t>
            </a:r>
          </a:p>
        </p:txBody>
      </p:sp>
    </p:spTree>
    <p:extLst>
      <p:ext uri="{BB962C8B-B14F-4D97-AF65-F5344CB8AC3E}">
        <p14:creationId xmlns:p14="http://schemas.microsoft.com/office/powerpoint/2010/main" val="5100145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643438" y="1800225"/>
            <a:ext cx="4105275"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393701" y="239713"/>
            <a:ext cx="7494588"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0459014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643438" y="1800225"/>
            <a:ext cx="4105275"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4645025" y="239713"/>
            <a:ext cx="3243263"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9515372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643438" y="3545840"/>
            <a:ext cx="4105275" cy="2978785"/>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4643438" y="1797524"/>
            <a:ext cx="4105275"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6553799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hasCustomPrompt="1"/>
          </p:nvPr>
        </p:nvSpPr>
        <p:spPr>
          <a:xfrm>
            <a:off x="393700" y="4010025"/>
            <a:ext cx="8355013"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1"/>
          <p:cNvSpPr>
            <a:spLocks noGrp="1"/>
          </p:cNvSpPr>
          <p:nvPr>
            <p:ph sz="quarter" idx="10" hasCustomPrompt="1"/>
          </p:nvPr>
        </p:nvSpPr>
        <p:spPr>
          <a:xfrm>
            <a:off x="393701" y="1795463"/>
            <a:ext cx="8355012"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393701" y="239713"/>
            <a:ext cx="7494588" cy="1085371"/>
          </a:xfrm>
        </p:spPr>
        <p:txBody>
          <a:bodyPr/>
          <a:lstStyle/>
          <a:p>
            <a:r>
              <a:rPr lang="en-US" dirty="0"/>
              <a:t>Click to ADD title</a:t>
            </a:r>
          </a:p>
        </p:txBody>
      </p:sp>
    </p:spTree>
    <p:extLst>
      <p:ext uri="{BB962C8B-B14F-4D97-AF65-F5344CB8AC3E}">
        <p14:creationId xmlns:p14="http://schemas.microsoft.com/office/powerpoint/2010/main" val="28097186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hasCustomPrompt="1"/>
          </p:nvPr>
        </p:nvSpPr>
        <p:spPr>
          <a:xfrm>
            <a:off x="4645025" y="4010025"/>
            <a:ext cx="4103688"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quarter" idx="12" hasCustomPrompt="1"/>
          </p:nvPr>
        </p:nvSpPr>
        <p:spPr>
          <a:xfrm>
            <a:off x="393700" y="4010025"/>
            <a:ext cx="4105275"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idx="1" hasCustomPrompt="1"/>
          </p:nvPr>
        </p:nvSpPr>
        <p:spPr>
          <a:xfrm>
            <a:off x="396875" y="1795463"/>
            <a:ext cx="8351838"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hasCustomPrompt="1"/>
          </p:nvPr>
        </p:nvSpPr>
        <p:spPr>
          <a:xfrm>
            <a:off x="393701" y="239713"/>
            <a:ext cx="7494588" cy="1085371"/>
          </a:xfrm>
        </p:spPr>
        <p:txBody>
          <a:bodyPr/>
          <a:lstStyle/>
          <a:p>
            <a:r>
              <a:rPr lang="en-US" dirty="0"/>
              <a:t>Click to ADD title</a:t>
            </a:r>
          </a:p>
        </p:txBody>
      </p:sp>
    </p:spTree>
    <p:extLst>
      <p:ext uri="{BB962C8B-B14F-4D97-AF65-F5344CB8AC3E}">
        <p14:creationId xmlns:p14="http://schemas.microsoft.com/office/powerpoint/2010/main" val="42657927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393700" y="4010025"/>
            <a:ext cx="8355013"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sz="quarter" idx="10" hasCustomPrompt="1"/>
          </p:nvPr>
        </p:nvSpPr>
        <p:spPr>
          <a:xfrm>
            <a:off x="4645025" y="1795463"/>
            <a:ext cx="4103688"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idx="1" hasCustomPrompt="1"/>
          </p:nvPr>
        </p:nvSpPr>
        <p:spPr>
          <a:xfrm>
            <a:off x="396875" y="1795463"/>
            <a:ext cx="4102100"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hasCustomPrompt="1"/>
          </p:nvPr>
        </p:nvSpPr>
        <p:spPr>
          <a:xfrm>
            <a:off x="393701" y="239713"/>
            <a:ext cx="7494588" cy="1085371"/>
          </a:xfrm>
        </p:spPr>
        <p:txBody>
          <a:bodyPr/>
          <a:lstStyle/>
          <a:p>
            <a:r>
              <a:rPr lang="en-US" dirty="0"/>
              <a:t>Click to ADD title</a:t>
            </a:r>
          </a:p>
        </p:txBody>
      </p:sp>
    </p:spTree>
    <p:extLst>
      <p:ext uri="{BB962C8B-B14F-4D97-AF65-F5344CB8AC3E}">
        <p14:creationId xmlns:p14="http://schemas.microsoft.com/office/powerpoint/2010/main" val="3466230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4645025" y="1795464"/>
            <a:ext cx="4100513"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393700" y="1795463"/>
            <a:ext cx="4098925"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393701" y="239713"/>
            <a:ext cx="7494588" cy="1085371"/>
          </a:xfrm>
        </p:spPr>
        <p:txBody>
          <a:bodyPr/>
          <a:lstStyle/>
          <a:p>
            <a:r>
              <a:rPr lang="en-US"/>
              <a:t>Click to edit Master title style</a:t>
            </a:r>
          </a:p>
        </p:txBody>
      </p:sp>
    </p:spTree>
    <p:extLst>
      <p:ext uri="{BB962C8B-B14F-4D97-AF65-F5344CB8AC3E}">
        <p14:creationId xmlns:p14="http://schemas.microsoft.com/office/powerpoint/2010/main" val="36747264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4645025" y="4013200"/>
            <a:ext cx="4100513" cy="20669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4645025" y="1795463"/>
            <a:ext cx="4100513" cy="2065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half" idx="1"/>
          </p:nvPr>
        </p:nvSpPr>
        <p:spPr>
          <a:xfrm>
            <a:off x="393700" y="1795463"/>
            <a:ext cx="4098925"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393701" y="239713"/>
            <a:ext cx="7494588" cy="1085371"/>
          </a:xfrm>
        </p:spPr>
        <p:txBody>
          <a:bodyPr/>
          <a:lstStyle/>
          <a:p>
            <a:r>
              <a:rPr lang="en-US"/>
              <a:t>Click to edit Master title style</a:t>
            </a:r>
          </a:p>
        </p:txBody>
      </p:sp>
    </p:spTree>
    <p:extLst>
      <p:ext uri="{BB962C8B-B14F-4D97-AF65-F5344CB8AC3E}">
        <p14:creationId xmlns:p14="http://schemas.microsoft.com/office/powerpoint/2010/main" val="24214636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4648200" y="1795463"/>
            <a:ext cx="4100513"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396875" y="4013200"/>
            <a:ext cx="4098925" cy="20669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396875" y="1795463"/>
            <a:ext cx="4098925" cy="2065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393701" y="239713"/>
            <a:ext cx="7494588" cy="1085371"/>
          </a:xfrm>
        </p:spPr>
        <p:txBody>
          <a:bodyPr/>
          <a:lstStyle/>
          <a:p>
            <a:r>
              <a:rPr lang="en-US"/>
              <a:t>Click to edit Master title style</a:t>
            </a:r>
          </a:p>
        </p:txBody>
      </p:sp>
    </p:spTree>
    <p:extLst>
      <p:ext uri="{BB962C8B-B14F-4D97-AF65-F5344CB8AC3E}">
        <p14:creationId xmlns:p14="http://schemas.microsoft.com/office/powerpoint/2010/main" val="35409331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4648200" y="4022725"/>
            <a:ext cx="4100513" cy="20669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3"/>
          </p:nvPr>
        </p:nvSpPr>
        <p:spPr>
          <a:xfrm>
            <a:off x="396875" y="4022725"/>
            <a:ext cx="4098925" cy="20669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4648200" y="1804988"/>
            <a:ext cx="4100513" cy="2065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396875" y="1804988"/>
            <a:ext cx="4098925" cy="2065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sz="quarter"/>
          </p:nvPr>
        </p:nvSpPr>
        <p:spPr>
          <a:xfrm>
            <a:off x="393701" y="239713"/>
            <a:ext cx="7494588" cy="1085371"/>
          </a:xfrm>
        </p:spPr>
        <p:txBody>
          <a:bodyPr/>
          <a:lstStyle/>
          <a:p>
            <a:r>
              <a:rPr lang="en-US"/>
              <a:t>Click to edit Master title style</a:t>
            </a:r>
          </a:p>
        </p:txBody>
      </p:sp>
    </p:spTree>
    <p:extLst>
      <p:ext uri="{BB962C8B-B14F-4D97-AF65-F5344CB8AC3E}">
        <p14:creationId xmlns:p14="http://schemas.microsoft.com/office/powerpoint/2010/main" val="26272928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93701" y="239713"/>
            <a:ext cx="7494588"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1363009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8442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061075" y="1800225"/>
            <a:ext cx="2687638" cy="4724399"/>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sz="quarter" idx="11" hasCustomPrompt="1"/>
          </p:nvPr>
        </p:nvSpPr>
        <p:spPr>
          <a:xfrm>
            <a:off x="3228975" y="1800225"/>
            <a:ext cx="2687638" cy="4724399"/>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393700" y="1800225"/>
            <a:ext cx="2687638" cy="4724399"/>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393701" y="239713"/>
            <a:ext cx="7494588" cy="1085371"/>
          </a:xfrm>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393700" y="1800225"/>
            <a:ext cx="4105275"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393701" y="239713"/>
            <a:ext cx="7494587" cy="1085371"/>
          </a:xfrm>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393701" y="1800225"/>
            <a:ext cx="3854450"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393701" y="239713"/>
            <a:ext cx="3854449" cy="1085371"/>
          </a:xfrm>
        </p:spPr>
        <p:txBody>
          <a:bodyPr/>
          <a:lstStyle/>
          <a:p>
            <a:r>
              <a:rPr lang="en-US"/>
              <a:t>Click to edit Master title style</a:t>
            </a:r>
          </a:p>
        </p:txBody>
      </p:sp>
    </p:spTree>
    <p:extLst>
      <p:ext uri="{BB962C8B-B14F-4D97-AF65-F5344CB8AC3E}">
        <p14:creationId xmlns:p14="http://schemas.microsoft.com/office/powerpoint/2010/main" val="2283548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643438" y="1800225"/>
            <a:ext cx="4105275"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393701" y="239713"/>
            <a:ext cx="7494588"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62973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643438" y="1800225"/>
            <a:ext cx="4105275"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4645025" y="239713"/>
            <a:ext cx="3243263"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525909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643438" y="3545840"/>
            <a:ext cx="4105275" cy="2978785"/>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4643438" y="1797524"/>
            <a:ext cx="4105275"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4071865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emf"/><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8" name="LeftInfo"/>
          <p:cNvSpPr txBox="1">
            <a:spLocks noChangeArrowheads="1"/>
          </p:cNvSpPr>
          <p:nvPr/>
        </p:nvSpPr>
        <p:spPr bwMode="auto">
          <a:xfrm>
            <a:off x="-1886857" y="438151"/>
            <a:ext cx="1764294" cy="6278642"/>
          </a:xfrm>
          <a:prstGeom prst="rect">
            <a:avLst/>
          </a:prstGeom>
          <a:noFill/>
          <a:ln w="9525">
            <a:noFill/>
            <a:miter lim="800000"/>
            <a:headEnd/>
            <a:tailEnd/>
          </a:ln>
          <a:effectLst/>
        </p:spPr>
        <p:txBody>
          <a:bodyPr wrap="square">
            <a:spAutoFit/>
          </a:bodyPr>
          <a:lstStyle/>
          <a:p>
            <a:pPr algn="r">
              <a:spcBef>
                <a:spcPct val="0"/>
              </a:spcBef>
            </a:pPr>
            <a:r>
              <a:rPr lang="en-US" sz="1200" noProof="0" dirty="0">
                <a:solidFill>
                  <a:srgbClr val="FFFFFF"/>
                </a:solidFill>
              </a:rPr>
              <a:t>Slide title </a:t>
            </a:r>
          </a:p>
          <a:p>
            <a:pPr algn="r">
              <a:spcBef>
                <a:spcPct val="0"/>
              </a:spcBef>
            </a:pPr>
            <a:r>
              <a:rPr lang="en-US" sz="1200" noProof="0" dirty="0">
                <a:solidFill>
                  <a:srgbClr val="FFFFFF"/>
                </a:solidFill>
              </a:rPr>
              <a:t>44 pt</a:t>
            </a: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r>
              <a:rPr lang="en-US" sz="1200" noProof="0" dirty="0">
                <a:solidFill>
                  <a:srgbClr val="FFFFFF"/>
                </a:solidFill>
              </a:rPr>
              <a:t>Text and bullet level 1</a:t>
            </a:r>
          </a:p>
          <a:p>
            <a:pPr algn="r">
              <a:spcBef>
                <a:spcPct val="0"/>
              </a:spcBef>
            </a:pPr>
            <a:r>
              <a:rPr lang="en-US" sz="1200" noProof="0" dirty="0">
                <a:solidFill>
                  <a:srgbClr val="FFFFFF"/>
                </a:solidFill>
              </a:rPr>
              <a:t> minimum 24 pt</a:t>
            </a:r>
          </a:p>
          <a:p>
            <a:pPr algn="r">
              <a:spcBef>
                <a:spcPct val="0"/>
              </a:spcBef>
            </a:pPr>
            <a:endParaRPr lang="en-US" sz="1200" noProof="0" dirty="0">
              <a:solidFill>
                <a:srgbClr val="FFFFFF"/>
              </a:solidFill>
            </a:endParaRPr>
          </a:p>
          <a:p>
            <a:pPr algn="r">
              <a:spcBef>
                <a:spcPct val="0"/>
              </a:spcBef>
            </a:pPr>
            <a:r>
              <a:rPr lang="en-US" sz="1200" noProof="0" dirty="0">
                <a:solidFill>
                  <a:srgbClr val="FFFFFF"/>
                </a:solidFill>
              </a:rPr>
              <a:t>Bullets level 2-5</a:t>
            </a:r>
          </a:p>
          <a:p>
            <a:pPr algn="r">
              <a:spcBef>
                <a:spcPct val="0"/>
              </a:spcBef>
            </a:pPr>
            <a:r>
              <a:rPr lang="en-US" sz="1200" noProof="0" dirty="0">
                <a:solidFill>
                  <a:srgbClr val="FFFFFF"/>
                </a:solidFill>
              </a:rPr>
              <a:t>minimum 20 pt</a:t>
            </a:r>
          </a:p>
          <a:p>
            <a:pPr algn="r">
              <a:spcBef>
                <a:spcPct val="0"/>
              </a:spcBef>
            </a:pPr>
            <a:endParaRPr lang="en-US" sz="1200" noProof="0" dirty="0">
              <a:solidFill>
                <a:srgbClr val="FFFFFF"/>
              </a:solidFill>
            </a:endParaRPr>
          </a:p>
          <a:p>
            <a:pPr algn="r"/>
            <a:endParaRPr lang="en-US" sz="800" noProof="0" dirty="0">
              <a:solidFill>
                <a:schemeClr val="bg1"/>
              </a:solidFill>
            </a:endParaRPr>
          </a:p>
          <a:p>
            <a:pPr algn="r"/>
            <a:endParaRPr lang="en-US" sz="800" noProof="0" dirty="0">
              <a:solidFill>
                <a:schemeClr val="bg1"/>
              </a:solidFill>
            </a:endParaRPr>
          </a:p>
          <a:p>
            <a:pPr algn="r"/>
            <a:endParaRPr lang="en-US" sz="800" noProof="0" dirty="0">
              <a:solidFill>
                <a:schemeClr val="bg1"/>
              </a:solidFill>
            </a:endParaRPr>
          </a:p>
          <a:p>
            <a:r>
              <a:rPr lang="en-US" sz="500" noProof="0" dirty="0">
                <a:solidFill>
                  <a:srgbClr val="9FB7D3"/>
                </a:solidFill>
                <a:latin typeface="+mn-lt"/>
              </a:rPr>
              <a:t>Characters for Embedded font:</a:t>
            </a:r>
            <a:br>
              <a:rPr lang="en-US" sz="500" noProof="0" dirty="0">
                <a:solidFill>
                  <a:srgbClr val="9FB7D3"/>
                </a:solidFill>
                <a:latin typeface="+mn-lt"/>
              </a:rPr>
            </a:br>
            <a:r>
              <a:rPr lang="en-US" sz="500" noProof="0" dirty="0">
                <a:solidFill>
                  <a:srgbClr val="9FB7D3"/>
                </a:solidFill>
                <a:latin typeface="Ericsson Capital TT" pitchFamily="2" charset="0"/>
              </a:rPr>
              <a:t>!"#$%&amp;'()*+,-./0123456789:;&lt;=&gt;?@ABCDEFGHIJKLMNOPQRSTUVWXYZ[\]^_`abcdefghijklmnopqrstuvwxyz{|}~¡¢£¤¥¦§¨©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ẀẁẃẄẅỲỳ–—‘’‚“”„†‡•…‰‹›⁄€™ĀĀĂĂĄĄĆĆĊĊČČĎĎĐĐĒĒĖĖĘĘĚĚĞĞĠĠĢĢĪĪĮĮİĶĶĹĹĻĻĽĽŃŃŅŅŇŇŌŌŐŐŔŔŖŖŘŘŚŚŞŞŢŢŤŤŪŪŮŮŰŰŲŲŴŴŶŶŹŹŻŻȘș−≤≥ﬁﬂ</a:t>
            </a:r>
            <a:endParaRPr lang="en-US" sz="500" i="1" noProof="0" dirty="0">
              <a:solidFill>
                <a:srgbClr val="9FB7D3"/>
              </a:solidFill>
              <a:latin typeface="Ericsson Capital TT" pitchFamily="2" charset="0"/>
            </a:endParaRPr>
          </a:p>
          <a:p>
            <a:endParaRPr lang="en-US" sz="500" i="1" noProof="0" dirty="0">
              <a:solidFill>
                <a:srgbClr val="9FB7D3"/>
              </a:solidFill>
              <a:latin typeface="Ericsson Capital TT" pitchFamily="2" charset="0"/>
            </a:endParaRPr>
          </a:p>
          <a:p>
            <a:r>
              <a:rPr lang="en-US" sz="500" noProof="0" dirty="0">
                <a:solidFill>
                  <a:srgbClr val="9FB7D3"/>
                </a:solidFill>
                <a:latin typeface="Ericsson Capital TT" pitchFamily="2" charset="0"/>
              </a:rPr>
              <a:t>ΆΈΉΊΌΎΏΐΑΒΓΕΖΗΘΙΚΛΜΝΞΟΠΡΣΤΥΦΧΨΪΫΆΈΉΊΰαβγδεζηθικλνξορςΣΤΥΦΧΨΩΪΫΌΎΏ</a:t>
            </a:r>
            <a:endParaRPr lang="en-US" sz="500" i="1" noProof="0" dirty="0">
              <a:solidFill>
                <a:srgbClr val="9FB7D3"/>
              </a:solidFill>
              <a:latin typeface="Ericsson Capital TT" pitchFamily="2" charset="0"/>
            </a:endParaRPr>
          </a:p>
          <a:p>
            <a:r>
              <a:rPr lang="en-US" sz="500" noProof="0" dirty="0">
                <a:solidFill>
                  <a:srgbClr val="9FB7D3"/>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p>
          <a:p>
            <a:pPr>
              <a:lnSpc>
                <a:spcPct val="80000"/>
              </a:lnSpc>
              <a:spcBef>
                <a:spcPct val="20000"/>
              </a:spcBef>
            </a:pPr>
            <a:endParaRPr lang="en-US" sz="500" noProof="0" dirty="0">
              <a:solidFill>
                <a:srgbClr val="9FB7D3"/>
              </a:solidFill>
              <a:latin typeface="Ericsson Capital TT" pitchFamily="2" charset="0"/>
            </a:endParaRPr>
          </a:p>
          <a:p>
            <a:pPr algn="r">
              <a:spcBef>
                <a:spcPct val="0"/>
              </a:spcBef>
            </a:pPr>
            <a:endParaRPr lang="en-US" sz="5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1400" noProof="0" dirty="0">
              <a:solidFill>
                <a:schemeClr val="bg1"/>
              </a:solidFill>
            </a:endParaRPr>
          </a:p>
          <a:p>
            <a:pPr algn="r">
              <a:spcBef>
                <a:spcPct val="0"/>
              </a:spcBef>
            </a:pPr>
            <a:r>
              <a:rPr lang="en-US" sz="1200" noProof="0" dirty="0">
                <a:solidFill>
                  <a:schemeClr val="bg1"/>
                </a:solidFill>
              </a:rPr>
              <a:t>Do not add objects or text in the footer area</a:t>
            </a:r>
          </a:p>
        </p:txBody>
      </p:sp>
      <p:pic>
        <p:nvPicPr>
          <p:cNvPr id="9" name="Econ2011" descr="ECON_RGB"/>
          <p:cNvPicPr>
            <a:picLocks noChangeAspect="1" noChangeArrowheads="1"/>
          </p:cNvPicPr>
          <p:nvPr/>
        </p:nvPicPr>
        <p:blipFill>
          <a:blip r:embed="rId19" cstate="print"/>
          <a:srcRect/>
          <a:stretch>
            <a:fillRect/>
          </a:stretch>
        </p:blipFill>
        <p:spPr bwMode="auto">
          <a:xfrm>
            <a:off x="8316001" y="360000"/>
            <a:ext cx="444500" cy="588962"/>
          </a:xfrm>
          <a:prstGeom prst="rect">
            <a:avLst/>
          </a:prstGeom>
          <a:noFill/>
        </p:spPr>
      </p:pic>
      <p:sp>
        <p:nvSpPr>
          <p:cNvPr id="21523" name="txtfooterCopy"/>
          <p:cNvSpPr txBox="1">
            <a:spLocks noChangeArrowheads="1"/>
          </p:cNvSpPr>
          <p:nvPr/>
        </p:nvSpPr>
        <p:spPr bwMode="auto">
          <a:xfrm>
            <a:off x="395288" y="6524625"/>
            <a:ext cx="7399338" cy="215900"/>
          </a:xfrm>
          <a:prstGeom prst="rect">
            <a:avLst/>
          </a:prstGeom>
          <a:noFill/>
          <a:ln w="12700" algn="ctr">
            <a:noFill/>
            <a:miter lim="800000"/>
            <a:headEnd/>
            <a:tailEnd/>
          </a:ln>
          <a:effectLst/>
        </p:spPr>
        <p:txBody>
          <a:bodyPr lIns="72000" rIns="72000"/>
          <a:lstStyle/>
          <a:p>
            <a:pPr algn="l"/>
            <a:r>
              <a:rPr lang="en-US" sz="800" b="0" i="0" u="none">
                <a:solidFill>
                  <a:srgbClr val="87888A"/>
                </a:solidFill>
              </a:rPr>
              <a:t>eVIP knowledge  |  Ericsson Internal  |  2017-01-09  |  Page </a:t>
            </a:r>
            <a:fld id="{D00D9800-D41F-4452-BF79-2FEE16AC4430}" type="slidenum">
              <a:rPr lang="en-US" sz="800" b="0" i="0" u="none" smtClean="0">
                <a:solidFill>
                  <a:srgbClr val="87888A"/>
                </a:solidFill>
              </a:rPr>
              <a:t>‹#›</a:t>
            </a:fld>
            <a:endParaRPr lang="en-US" sz="800" b="0" i="0" u="none" dirty="0">
              <a:solidFill>
                <a:srgbClr val="87888A"/>
              </a:solidFill>
            </a:endParaRPr>
          </a:p>
        </p:txBody>
      </p:sp>
      <p:sp>
        <p:nvSpPr>
          <p:cNvPr id="21507" name="Content_SM"/>
          <p:cNvSpPr>
            <a:spLocks noGrp="1" noChangeArrowheads="1"/>
          </p:cNvSpPr>
          <p:nvPr>
            <p:ph type="body" idx="1"/>
          </p:nvPr>
        </p:nvSpPr>
        <p:spPr bwMode="auto">
          <a:xfrm>
            <a:off x="396875" y="1800000"/>
            <a:ext cx="8351839" cy="3852000"/>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506" name="Title_SM"/>
          <p:cNvSpPr>
            <a:spLocks noGrp="1" noChangeArrowheads="1"/>
          </p:cNvSpPr>
          <p:nvPr>
            <p:ph type="title"/>
          </p:nvPr>
        </p:nvSpPr>
        <p:spPr bwMode="auto">
          <a:xfrm>
            <a:off x="393701" y="239713"/>
            <a:ext cx="7494588" cy="1085371"/>
          </a:xfrm>
          <a:prstGeom prst="rect">
            <a:avLst/>
          </a:prstGeom>
          <a:noFill/>
          <a:ln w="9525">
            <a:noFill/>
            <a:miter lim="800000"/>
            <a:headEnd/>
            <a:tailEnd/>
          </a:ln>
        </p:spPr>
        <p:txBody>
          <a:bodyPr vert="horz" wrap="square" lIns="72000" tIns="0" rIns="72000" bIns="0" numCol="1" anchor="ctr" anchorCtr="0" compatLnSpc="1">
            <a:prstTxWarp prst="textNoShape">
              <a:avLst/>
            </a:prstTxWarp>
            <a:normAutofit/>
          </a:bodyPr>
          <a:lstStyle/>
          <a:p>
            <a:pPr lvl="0"/>
            <a:r>
              <a:rPr lang="en-US" dirty="0"/>
              <a:t>Click to Add Header</a:t>
            </a: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700" r:id="rId3"/>
    <p:sldLayoutId id="2147483681" r:id="rId4"/>
    <p:sldLayoutId id="2147483680" r:id="rId5"/>
    <p:sldLayoutId id="2147483699" r:id="rId6"/>
    <p:sldLayoutId id="2147483696" r:id="rId7"/>
    <p:sldLayoutId id="2147483698" r:id="rId8"/>
    <p:sldLayoutId id="2147483697" r:id="rId9"/>
    <p:sldLayoutId id="2147483685" r:id="rId10"/>
    <p:sldLayoutId id="2147483686" r:id="rId11"/>
    <p:sldLayoutId id="2147483687" r:id="rId12"/>
    <p:sldLayoutId id="2147483682" r:id="rId13"/>
    <p:sldLayoutId id="2147483683" r:id="rId14"/>
    <p:sldLayoutId id="2147483684" r:id="rId15"/>
    <p:sldLayoutId id="2147483688" r:id="rId16"/>
    <p:sldLayoutId id="2147483695" r:id="rId17"/>
  </p:sldLayoutIdLst>
  <p:hf sldNum="0" hdr="0" ftr="0" dt="0"/>
  <p:txStyles>
    <p:titleStyle>
      <a:lvl1pPr algn="l" rtl="0" eaLnBrk="1" fontAlgn="base" hangingPunct="1">
        <a:lnSpc>
          <a:spcPct val="75000"/>
        </a:lnSpc>
        <a:spcBef>
          <a:spcPct val="0"/>
        </a:spcBef>
        <a:spcAft>
          <a:spcPct val="0"/>
        </a:spcAft>
        <a:defRPr sz="4400">
          <a:solidFill>
            <a:schemeClr val="tx1"/>
          </a:solidFill>
          <a:latin typeface="Arial" panose="020B0604020202020204" pitchFamily="34" charset="0"/>
          <a:ea typeface="+mj-ea"/>
          <a:cs typeface="+mj-cs"/>
        </a:defRPr>
      </a:lvl1pPr>
      <a:lvl2pPr algn="l" rtl="0" eaLnBrk="1" fontAlgn="base" hangingPunct="1">
        <a:spcBef>
          <a:spcPct val="0"/>
        </a:spcBef>
        <a:spcAft>
          <a:spcPct val="0"/>
        </a:spcAft>
        <a:defRPr sz="3200">
          <a:solidFill>
            <a:schemeClr val="tx1"/>
          </a:solidFill>
          <a:latin typeface="Ericsson Capital TT" pitchFamily="2" charset="0"/>
        </a:defRPr>
      </a:lvl2pPr>
      <a:lvl3pPr algn="l" rtl="0" eaLnBrk="1" fontAlgn="base" hangingPunct="1">
        <a:spcBef>
          <a:spcPct val="0"/>
        </a:spcBef>
        <a:spcAft>
          <a:spcPct val="0"/>
        </a:spcAft>
        <a:defRPr sz="3200">
          <a:solidFill>
            <a:schemeClr val="tx1"/>
          </a:solidFill>
          <a:latin typeface="Ericsson Capital TT" pitchFamily="2" charset="0"/>
        </a:defRPr>
      </a:lvl3pPr>
      <a:lvl4pPr algn="l" rtl="0" eaLnBrk="1" fontAlgn="base" hangingPunct="1">
        <a:spcBef>
          <a:spcPct val="0"/>
        </a:spcBef>
        <a:spcAft>
          <a:spcPct val="0"/>
        </a:spcAft>
        <a:defRPr sz="3200">
          <a:solidFill>
            <a:schemeClr val="tx1"/>
          </a:solidFill>
          <a:latin typeface="Ericsson Capital TT" pitchFamily="2" charset="0"/>
        </a:defRPr>
      </a:lvl4pPr>
      <a:lvl5pPr algn="l" rtl="0" eaLnBrk="1" fontAlgn="base" hangingPunct="1">
        <a:spcBef>
          <a:spcPct val="0"/>
        </a:spcBef>
        <a:spcAft>
          <a:spcPct val="0"/>
        </a:spcAft>
        <a:defRPr sz="3200">
          <a:solidFill>
            <a:schemeClr val="tx1"/>
          </a:solidFill>
          <a:latin typeface="Ericsson Capital TT" pitchFamily="2"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8" name="LeftInfo"/>
          <p:cNvSpPr txBox="1">
            <a:spLocks noChangeArrowheads="1"/>
          </p:cNvSpPr>
          <p:nvPr/>
        </p:nvSpPr>
        <p:spPr bwMode="auto">
          <a:xfrm>
            <a:off x="-1886857" y="438151"/>
            <a:ext cx="1764294" cy="6278642"/>
          </a:xfrm>
          <a:prstGeom prst="rect">
            <a:avLst/>
          </a:prstGeom>
          <a:noFill/>
          <a:ln w="9525">
            <a:noFill/>
            <a:miter lim="800000"/>
            <a:headEnd/>
            <a:tailEnd/>
          </a:ln>
          <a:effectLst/>
        </p:spPr>
        <p:txBody>
          <a:bodyPr wrap="square">
            <a:spAutoFit/>
          </a:bodyPr>
          <a:lstStyle/>
          <a:p>
            <a:pPr algn="r">
              <a:spcBef>
                <a:spcPct val="0"/>
              </a:spcBef>
            </a:pPr>
            <a:r>
              <a:rPr lang="en-US" sz="1200" noProof="0" dirty="0">
                <a:solidFill>
                  <a:srgbClr val="FFFFFF"/>
                </a:solidFill>
              </a:rPr>
              <a:t>Slide title </a:t>
            </a:r>
          </a:p>
          <a:p>
            <a:pPr algn="r">
              <a:spcBef>
                <a:spcPct val="0"/>
              </a:spcBef>
            </a:pPr>
            <a:r>
              <a:rPr lang="en-US" sz="1200" noProof="0" dirty="0">
                <a:solidFill>
                  <a:srgbClr val="FFFFFF"/>
                </a:solidFill>
              </a:rPr>
              <a:t>44 pt</a:t>
            </a: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r>
              <a:rPr lang="en-US" sz="1200" noProof="0" dirty="0">
                <a:solidFill>
                  <a:srgbClr val="FFFFFF"/>
                </a:solidFill>
              </a:rPr>
              <a:t>Text and bullet level 1</a:t>
            </a:r>
          </a:p>
          <a:p>
            <a:pPr algn="r">
              <a:spcBef>
                <a:spcPct val="0"/>
              </a:spcBef>
            </a:pPr>
            <a:r>
              <a:rPr lang="en-US" sz="1200" noProof="0" dirty="0">
                <a:solidFill>
                  <a:srgbClr val="FFFFFF"/>
                </a:solidFill>
              </a:rPr>
              <a:t> minimum 24 pt</a:t>
            </a:r>
          </a:p>
          <a:p>
            <a:pPr algn="r">
              <a:spcBef>
                <a:spcPct val="0"/>
              </a:spcBef>
            </a:pPr>
            <a:endParaRPr lang="en-US" sz="1200" noProof="0" dirty="0">
              <a:solidFill>
                <a:srgbClr val="FFFFFF"/>
              </a:solidFill>
            </a:endParaRPr>
          </a:p>
          <a:p>
            <a:pPr algn="r">
              <a:spcBef>
                <a:spcPct val="0"/>
              </a:spcBef>
            </a:pPr>
            <a:r>
              <a:rPr lang="en-US" sz="1200" noProof="0" dirty="0">
                <a:solidFill>
                  <a:srgbClr val="FFFFFF"/>
                </a:solidFill>
              </a:rPr>
              <a:t>Bullets level 2-5</a:t>
            </a:r>
          </a:p>
          <a:p>
            <a:pPr algn="r">
              <a:spcBef>
                <a:spcPct val="0"/>
              </a:spcBef>
            </a:pPr>
            <a:r>
              <a:rPr lang="en-US" sz="1200" noProof="0" dirty="0">
                <a:solidFill>
                  <a:srgbClr val="FFFFFF"/>
                </a:solidFill>
              </a:rPr>
              <a:t>minimum 20 pt</a:t>
            </a:r>
          </a:p>
          <a:p>
            <a:pPr algn="r">
              <a:spcBef>
                <a:spcPct val="0"/>
              </a:spcBef>
            </a:pPr>
            <a:endParaRPr lang="en-US" sz="1200" noProof="0" dirty="0">
              <a:solidFill>
                <a:srgbClr val="FFFFFF"/>
              </a:solidFill>
            </a:endParaRPr>
          </a:p>
          <a:p>
            <a:pPr algn="r"/>
            <a:endParaRPr lang="en-US" sz="800" noProof="0" dirty="0">
              <a:solidFill>
                <a:schemeClr val="bg1"/>
              </a:solidFill>
            </a:endParaRPr>
          </a:p>
          <a:p>
            <a:pPr algn="r"/>
            <a:endParaRPr lang="en-US" sz="800" noProof="0" dirty="0">
              <a:solidFill>
                <a:schemeClr val="bg1"/>
              </a:solidFill>
            </a:endParaRPr>
          </a:p>
          <a:p>
            <a:pPr algn="r"/>
            <a:endParaRPr lang="en-US" sz="800" noProof="0" dirty="0">
              <a:solidFill>
                <a:schemeClr val="bg1"/>
              </a:solidFill>
            </a:endParaRPr>
          </a:p>
          <a:p>
            <a:r>
              <a:rPr lang="en-US" sz="500" noProof="0" dirty="0">
                <a:solidFill>
                  <a:srgbClr val="9FB7D3"/>
                </a:solidFill>
                <a:latin typeface="+mn-lt"/>
              </a:rPr>
              <a:t>Characters for Embedded font:</a:t>
            </a:r>
            <a:br>
              <a:rPr lang="en-US" sz="500" noProof="0" dirty="0">
                <a:solidFill>
                  <a:srgbClr val="9FB7D3"/>
                </a:solidFill>
                <a:latin typeface="+mn-lt"/>
              </a:rPr>
            </a:br>
            <a:r>
              <a:rPr lang="en-US" sz="500" noProof="0" dirty="0">
                <a:solidFill>
                  <a:srgbClr val="9FB7D3"/>
                </a:solidFill>
                <a:latin typeface="Ericsson Capital TT" pitchFamily="2" charset="0"/>
              </a:rPr>
              <a:t>!"#$%&amp;'()*+,-./0123456789:;&lt;=&gt;?@ABCDEFGHIJKLMNOPQRSTUVWXYZ[\]^_`abcdefghijklmnopqrstuvwxyz{|}~¡¢£¤¥¦§¨©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ẀẁẃẄẅỲỳ–—‘’‚“”„†‡•…‰‹›⁄€™ĀĀĂĂĄĄĆĆĊĊČČĎĎĐĐĒĒĖĖĘĘĚĚĞĞĠĠĢĢĪĪĮĮİĶĶĹĹĻĻĽĽŃŃŅŅŇŇŌŌŐŐŔŔŖŖŘŘŚŚŞŞŢŢŤŤŪŪŮŮŰŰŲŲŴŴŶŶŹŹŻŻȘș−≤≥ﬁﬂ</a:t>
            </a:r>
            <a:endParaRPr lang="en-US" sz="500" i="1" noProof="0" dirty="0">
              <a:solidFill>
                <a:srgbClr val="9FB7D3"/>
              </a:solidFill>
              <a:latin typeface="Ericsson Capital TT" pitchFamily="2" charset="0"/>
            </a:endParaRPr>
          </a:p>
          <a:p>
            <a:endParaRPr lang="en-US" sz="500" i="1" noProof="0" dirty="0">
              <a:solidFill>
                <a:srgbClr val="9FB7D3"/>
              </a:solidFill>
              <a:latin typeface="Ericsson Capital TT" pitchFamily="2" charset="0"/>
            </a:endParaRPr>
          </a:p>
          <a:p>
            <a:r>
              <a:rPr lang="en-US" sz="500" noProof="0" dirty="0">
                <a:solidFill>
                  <a:srgbClr val="9FB7D3"/>
                </a:solidFill>
                <a:latin typeface="Ericsson Capital TT" pitchFamily="2" charset="0"/>
              </a:rPr>
              <a:t>ΆΈΉΊΌΎΏΐΑΒΓΕΖΗΘΙΚΛΜΝΞΟΠΡΣΤΥΦΧΨΪΫΆΈΉΊΰαβγδεζηθικλνξορςΣΤΥΦΧΨΩΪΫΌΎΏ</a:t>
            </a:r>
            <a:endParaRPr lang="en-US" sz="500" i="1" noProof="0" dirty="0">
              <a:solidFill>
                <a:srgbClr val="9FB7D3"/>
              </a:solidFill>
              <a:latin typeface="Ericsson Capital TT" pitchFamily="2" charset="0"/>
            </a:endParaRPr>
          </a:p>
          <a:p>
            <a:r>
              <a:rPr lang="en-US" sz="500" noProof="0" dirty="0">
                <a:solidFill>
                  <a:srgbClr val="9FB7D3"/>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p>
          <a:p>
            <a:pPr>
              <a:lnSpc>
                <a:spcPct val="80000"/>
              </a:lnSpc>
              <a:spcBef>
                <a:spcPct val="20000"/>
              </a:spcBef>
            </a:pPr>
            <a:endParaRPr lang="en-US" sz="500" noProof="0" dirty="0">
              <a:solidFill>
                <a:srgbClr val="9FB7D3"/>
              </a:solidFill>
              <a:latin typeface="Ericsson Capital TT" pitchFamily="2" charset="0"/>
            </a:endParaRPr>
          </a:p>
          <a:p>
            <a:pPr algn="r">
              <a:spcBef>
                <a:spcPct val="0"/>
              </a:spcBef>
            </a:pPr>
            <a:endParaRPr lang="en-US" sz="5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1400" noProof="0" dirty="0">
              <a:solidFill>
                <a:schemeClr val="bg1"/>
              </a:solidFill>
            </a:endParaRPr>
          </a:p>
          <a:p>
            <a:pPr algn="r">
              <a:spcBef>
                <a:spcPct val="0"/>
              </a:spcBef>
            </a:pPr>
            <a:r>
              <a:rPr lang="en-US" sz="1200" noProof="0" dirty="0">
                <a:solidFill>
                  <a:schemeClr val="bg1"/>
                </a:solidFill>
              </a:rPr>
              <a:t>Do not add objects or text in the footer area</a:t>
            </a:r>
          </a:p>
        </p:txBody>
      </p:sp>
      <p:pic>
        <p:nvPicPr>
          <p:cNvPr id="9" name="Econ2011" descr="ECON_RGB"/>
          <p:cNvPicPr>
            <a:picLocks noChangeAspect="1" noChangeArrowheads="1"/>
          </p:cNvPicPr>
          <p:nvPr/>
        </p:nvPicPr>
        <p:blipFill>
          <a:blip r:embed="rId19" cstate="print"/>
          <a:srcRect/>
          <a:stretch>
            <a:fillRect/>
          </a:stretch>
        </p:blipFill>
        <p:spPr bwMode="auto">
          <a:xfrm>
            <a:off x="8316001" y="360000"/>
            <a:ext cx="444500" cy="588962"/>
          </a:xfrm>
          <a:prstGeom prst="rect">
            <a:avLst/>
          </a:prstGeom>
          <a:noFill/>
        </p:spPr>
      </p:pic>
      <p:sp>
        <p:nvSpPr>
          <p:cNvPr id="21523" name="txtfooterCopy"/>
          <p:cNvSpPr txBox="1">
            <a:spLocks noChangeArrowheads="1"/>
          </p:cNvSpPr>
          <p:nvPr/>
        </p:nvSpPr>
        <p:spPr bwMode="auto">
          <a:xfrm>
            <a:off x="395288" y="6524625"/>
            <a:ext cx="7399338" cy="215900"/>
          </a:xfrm>
          <a:prstGeom prst="rect">
            <a:avLst/>
          </a:prstGeom>
          <a:noFill/>
          <a:ln w="12700" algn="ctr">
            <a:noFill/>
            <a:miter lim="800000"/>
            <a:headEnd/>
            <a:tailEnd/>
          </a:ln>
          <a:effectLst/>
        </p:spPr>
        <p:txBody>
          <a:bodyPr lIns="72000" rIns="72000"/>
          <a:lstStyle/>
          <a:p>
            <a:pPr algn="l"/>
            <a:r>
              <a:rPr lang="en-US" sz="800" b="0" i="0" u="none">
                <a:solidFill>
                  <a:srgbClr val="87888A"/>
                </a:solidFill>
              </a:rPr>
              <a:t>FIREWALL IN SBG(V) WITH EVIP  |  Ericsson Internal  |  2016-12-21  |  Page </a:t>
            </a:r>
            <a:fld id="{243E6F97-C2EC-4269-96F6-5274CACD5159}" type="slidenum">
              <a:rPr lang="en-US" sz="800" b="0" i="0" u="none" smtClean="0">
                <a:solidFill>
                  <a:srgbClr val="87888A"/>
                </a:solidFill>
              </a:rPr>
              <a:t>‹#›</a:t>
            </a:fld>
            <a:r>
              <a:rPr lang="en-US" sz="800" b="0" i="0" u="none">
                <a:solidFill>
                  <a:srgbClr val="87888A"/>
                </a:solidFill>
              </a:rPr>
              <a:t> (4)</a:t>
            </a:r>
            <a:endParaRPr lang="en-US" sz="800" b="0" i="0" u="none" dirty="0">
              <a:solidFill>
                <a:srgbClr val="87888A"/>
              </a:solidFill>
            </a:endParaRPr>
          </a:p>
        </p:txBody>
      </p:sp>
      <p:sp>
        <p:nvSpPr>
          <p:cNvPr id="21507" name="Content_SM"/>
          <p:cNvSpPr>
            <a:spLocks noGrp="1" noChangeArrowheads="1"/>
          </p:cNvSpPr>
          <p:nvPr>
            <p:ph type="body" idx="1"/>
          </p:nvPr>
        </p:nvSpPr>
        <p:spPr bwMode="auto">
          <a:xfrm>
            <a:off x="396875" y="1800000"/>
            <a:ext cx="8351839" cy="3852000"/>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506" name="Title_SM"/>
          <p:cNvSpPr>
            <a:spLocks noGrp="1" noChangeArrowheads="1"/>
          </p:cNvSpPr>
          <p:nvPr>
            <p:ph type="title"/>
          </p:nvPr>
        </p:nvSpPr>
        <p:spPr bwMode="auto">
          <a:xfrm>
            <a:off x="393701" y="239713"/>
            <a:ext cx="7494588" cy="1085371"/>
          </a:xfrm>
          <a:prstGeom prst="rect">
            <a:avLst/>
          </a:prstGeom>
          <a:noFill/>
          <a:ln w="9525">
            <a:noFill/>
            <a:miter lim="800000"/>
            <a:headEnd/>
            <a:tailEnd/>
          </a:ln>
        </p:spPr>
        <p:txBody>
          <a:bodyPr vert="horz" wrap="square" lIns="72000" tIns="0" rIns="72000" bIns="0" numCol="1" anchor="ctr" anchorCtr="0" compatLnSpc="1">
            <a:prstTxWarp prst="textNoShape">
              <a:avLst/>
            </a:prstTxWarp>
            <a:normAutofit/>
          </a:bodyPr>
          <a:lstStyle/>
          <a:p>
            <a:pPr lvl="0"/>
            <a:r>
              <a:rPr lang="en-US" dirty="0"/>
              <a:t>Click to Add Header</a:t>
            </a:r>
          </a:p>
        </p:txBody>
      </p:sp>
    </p:spTree>
    <p:extLst>
      <p:ext uri="{BB962C8B-B14F-4D97-AF65-F5344CB8AC3E}">
        <p14:creationId xmlns:p14="http://schemas.microsoft.com/office/powerpoint/2010/main" val="36807475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hf sldNum="0" hdr="0" ftr="0" dt="0"/>
  <p:txStyles>
    <p:titleStyle>
      <a:lvl1pPr algn="l" rtl="0" eaLnBrk="1" fontAlgn="base" hangingPunct="1">
        <a:lnSpc>
          <a:spcPct val="75000"/>
        </a:lnSpc>
        <a:spcBef>
          <a:spcPct val="0"/>
        </a:spcBef>
        <a:spcAft>
          <a:spcPct val="0"/>
        </a:spcAft>
        <a:defRPr sz="4400">
          <a:solidFill>
            <a:schemeClr val="tx1"/>
          </a:solidFill>
          <a:latin typeface="Arial" panose="020B0604020202020204" pitchFamily="34" charset="0"/>
          <a:ea typeface="+mj-ea"/>
          <a:cs typeface="+mj-cs"/>
        </a:defRPr>
      </a:lvl1pPr>
      <a:lvl2pPr algn="l" rtl="0" eaLnBrk="1" fontAlgn="base" hangingPunct="1">
        <a:spcBef>
          <a:spcPct val="0"/>
        </a:spcBef>
        <a:spcAft>
          <a:spcPct val="0"/>
        </a:spcAft>
        <a:defRPr sz="3200">
          <a:solidFill>
            <a:schemeClr val="tx1"/>
          </a:solidFill>
          <a:latin typeface="Ericsson Capital TT" pitchFamily="2" charset="0"/>
        </a:defRPr>
      </a:lvl2pPr>
      <a:lvl3pPr algn="l" rtl="0" eaLnBrk="1" fontAlgn="base" hangingPunct="1">
        <a:spcBef>
          <a:spcPct val="0"/>
        </a:spcBef>
        <a:spcAft>
          <a:spcPct val="0"/>
        </a:spcAft>
        <a:defRPr sz="3200">
          <a:solidFill>
            <a:schemeClr val="tx1"/>
          </a:solidFill>
          <a:latin typeface="Ericsson Capital TT" pitchFamily="2" charset="0"/>
        </a:defRPr>
      </a:lvl3pPr>
      <a:lvl4pPr algn="l" rtl="0" eaLnBrk="1" fontAlgn="base" hangingPunct="1">
        <a:spcBef>
          <a:spcPct val="0"/>
        </a:spcBef>
        <a:spcAft>
          <a:spcPct val="0"/>
        </a:spcAft>
        <a:defRPr sz="3200">
          <a:solidFill>
            <a:schemeClr val="tx1"/>
          </a:solidFill>
          <a:latin typeface="Ericsson Capital TT" pitchFamily="2" charset="0"/>
        </a:defRPr>
      </a:lvl4pPr>
      <a:lvl5pPr algn="l" rtl="0" eaLnBrk="1" fontAlgn="base" hangingPunct="1">
        <a:spcBef>
          <a:spcPct val="0"/>
        </a:spcBef>
        <a:spcAft>
          <a:spcPct val="0"/>
        </a:spcAft>
        <a:defRPr sz="3200">
          <a:solidFill>
            <a:schemeClr val="tx1"/>
          </a:solidFill>
          <a:latin typeface="Ericsson Capital TT" pitchFamily="2"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2.wmf"/><Relationship Id="rId5" Type="http://schemas.openxmlformats.org/officeDocument/2006/relationships/oleObject" Target="../embeddings/oleObject2.bin"/><Relationship Id="rId4" Type="http://schemas.openxmlformats.org/officeDocument/2006/relationships/image" Target="../media/image21.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3.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customXml" Target="../ink/ink3.xml"/><Relationship Id="rId18" Type="http://schemas.openxmlformats.org/officeDocument/2006/relationships/customXml" Target="../ink/ink6.xml"/><Relationship Id="rId26" Type="http://schemas.openxmlformats.org/officeDocument/2006/relationships/customXml" Target="../ink/ink9.xml"/><Relationship Id="rId3" Type="http://schemas.openxmlformats.org/officeDocument/2006/relationships/image" Target="../media/image5.emf"/><Relationship Id="rId21" Type="http://schemas.openxmlformats.org/officeDocument/2006/relationships/image" Target="../media/image16.emf"/><Relationship Id="rId7" Type="http://schemas.openxmlformats.org/officeDocument/2006/relationships/image" Target="../media/image9.emf"/><Relationship Id="rId12" Type="http://schemas.openxmlformats.org/officeDocument/2006/relationships/image" Target="../media/image12.emf"/><Relationship Id="rId17" Type="http://schemas.openxmlformats.org/officeDocument/2006/relationships/image" Target="../media/image14.emf"/><Relationship Id="rId25" Type="http://schemas.openxmlformats.org/officeDocument/2006/relationships/image" Target="../media/image17.emf"/><Relationship Id="rId2" Type="http://schemas.openxmlformats.org/officeDocument/2006/relationships/notesSlide" Target="../notesSlides/notesSlide6.xml"/><Relationship Id="rId16" Type="http://schemas.openxmlformats.org/officeDocument/2006/relationships/customXml" Target="../ink/ink5.xml"/><Relationship Id="rId29" Type="http://schemas.openxmlformats.org/officeDocument/2006/relationships/image" Target="../media/image19.emf"/><Relationship Id="rId1" Type="http://schemas.openxmlformats.org/officeDocument/2006/relationships/slideLayout" Target="../slideLayouts/slideLayout2.xml"/><Relationship Id="rId6" Type="http://schemas.openxmlformats.org/officeDocument/2006/relationships/image" Target="../media/image8.emf"/><Relationship Id="rId11" Type="http://schemas.openxmlformats.org/officeDocument/2006/relationships/customXml" Target="../ink/ink2.xml"/><Relationship Id="rId24" Type="http://schemas.openxmlformats.org/officeDocument/2006/relationships/customXml" Target="../ink/ink8.xml"/><Relationship Id="rId5" Type="http://schemas.openxmlformats.org/officeDocument/2006/relationships/image" Target="../media/image7.emf"/><Relationship Id="rId15" Type="http://schemas.openxmlformats.org/officeDocument/2006/relationships/image" Target="../media/image13.emf"/><Relationship Id="rId23" Type="http://schemas.openxmlformats.org/officeDocument/2006/relationships/image" Target="../media/image15.emf"/><Relationship Id="rId28" Type="http://schemas.openxmlformats.org/officeDocument/2006/relationships/customXml" Target="../ink/ink10.xml"/><Relationship Id="rId10" Type="http://schemas.openxmlformats.org/officeDocument/2006/relationships/image" Target="../media/image11.emf"/><Relationship Id="rId4" Type="http://schemas.openxmlformats.org/officeDocument/2006/relationships/image" Target="../media/image6.emf"/><Relationship Id="rId9" Type="http://schemas.openxmlformats.org/officeDocument/2006/relationships/customXml" Target="../ink/ink1.xml"/><Relationship Id="rId14" Type="http://schemas.openxmlformats.org/officeDocument/2006/relationships/customXml" Target="../ink/ink4.xml"/><Relationship Id="rId22" Type="http://schemas.openxmlformats.org/officeDocument/2006/relationships/customXml" Target="../ink/ink7.xml"/><Relationship Id="rId27" Type="http://schemas.openxmlformats.org/officeDocument/2006/relationships/image" Target="../media/image18.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eVIP basic network</a:t>
            </a:r>
          </a:p>
        </p:txBody>
      </p:sp>
      <p:sp>
        <p:nvSpPr>
          <p:cNvPr id="5" name="Subtitle 4"/>
          <p:cNvSpPr>
            <a:spLocks noGrp="1"/>
          </p:cNvSpPr>
          <p:nvPr>
            <p:ph type="subTitle" idx="1"/>
          </p:nvPr>
        </p:nvSpPr>
        <p:spPr/>
        <p:txBody>
          <a:bodyPr/>
          <a:lstStyle/>
          <a:p>
            <a:r>
              <a:rPr lang="en-US" dirty="0"/>
              <a:t>Jinqing Yan</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IS MO</a:t>
            </a:r>
          </a:p>
          <a:p>
            <a:r>
              <a:rPr lang="en-US" dirty="0" err="1"/>
              <a:t>vSBG</a:t>
            </a:r>
            <a:r>
              <a:rPr lang="en-US" dirty="0"/>
              <a:t> MO</a:t>
            </a:r>
          </a:p>
          <a:p>
            <a:r>
              <a:rPr lang="en-US" dirty="0"/>
              <a:t>IS GUI</a:t>
            </a:r>
          </a:p>
        </p:txBody>
      </p:sp>
      <p:sp>
        <p:nvSpPr>
          <p:cNvPr id="3" name="Title 2"/>
          <p:cNvSpPr>
            <a:spLocks noGrp="1"/>
          </p:cNvSpPr>
          <p:nvPr>
            <p:ph type="title"/>
          </p:nvPr>
        </p:nvSpPr>
        <p:spPr/>
        <p:txBody>
          <a:bodyPr/>
          <a:lstStyle/>
          <a:p>
            <a:r>
              <a:rPr lang="en-US" dirty="0"/>
              <a:t>Basic - Configuration</a:t>
            </a:r>
          </a:p>
        </p:txBody>
      </p:sp>
    </p:spTree>
    <p:extLst>
      <p:ext uri="{BB962C8B-B14F-4D97-AF65-F5344CB8AC3E}">
        <p14:creationId xmlns:p14="http://schemas.microsoft.com/office/powerpoint/2010/main" val="2760658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ChangeArrowheads="1"/>
          </p:cNvSpPr>
          <p:nvPr/>
        </p:nvSpPr>
        <p:spPr bwMode="auto">
          <a:xfrm>
            <a:off x="5137338" y="2572908"/>
            <a:ext cx="1438275" cy="251222"/>
          </a:xfrm>
          <a:prstGeom prst="rect">
            <a:avLst/>
          </a:prstGeom>
          <a:solidFill>
            <a:schemeClr val="bg1"/>
          </a:solidFill>
          <a:ln w="12700" algn="ctr">
            <a:solidFill>
              <a:schemeClr val="tx1"/>
            </a:solidFill>
            <a:round/>
            <a:headEnd/>
            <a:tailEnd/>
          </a:ln>
        </p:spPr>
        <p:txBody>
          <a:bodyPr wrap="none" lIns="54000" rIns="54000"/>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spcBef>
                <a:spcPct val="50000"/>
              </a:spcBef>
            </a:pPr>
            <a:r>
              <a:rPr lang="sv-SE" altLang="zh-CN" sz="825" dirty="0">
                <a:ea typeface="SimSun" pitchFamily="2" charset="-122"/>
              </a:rPr>
              <a:t>SGC</a:t>
            </a:r>
            <a:endParaRPr lang="en-US" altLang="en-US" sz="825" dirty="0"/>
          </a:p>
        </p:txBody>
      </p:sp>
      <p:sp>
        <p:nvSpPr>
          <p:cNvPr id="6149" name="Rectangle 5"/>
          <p:cNvSpPr>
            <a:spLocks noChangeArrowheads="1"/>
          </p:cNvSpPr>
          <p:nvPr/>
        </p:nvSpPr>
        <p:spPr bwMode="auto">
          <a:xfrm>
            <a:off x="4120968" y="2929065"/>
            <a:ext cx="704197" cy="251222"/>
          </a:xfrm>
          <a:prstGeom prst="rect">
            <a:avLst/>
          </a:prstGeom>
          <a:solidFill>
            <a:schemeClr val="bg1"/>
          </a:solidFill>
          <a:ln w="12700" algn="ctr">
            <a:solidFill>
              <a:schemeClr val="tx1"/>
            </a:solidFill>
            <a:round/>
            <a:headEnd/>
            <a:tailEnd/>
          </a:ln>
        </p:spPr>
        <p:txBody>
          <a:bodyPr wrap="none" lIns="54000" rIns="54000"/>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spcBef>
                <a:spcPct val="50000"/>
              </a:spcBef>
            </a:pPr>
            <a:r>
              <a:rPr lang="en-US" altLang="en-US" sz="825"/>
              <a:t>PCSCF</a:t>
            </a:r>
          </a:p>
        </p:txBody>
      </p:sp>
      <p:cxnSp>
        <p:nvCxnSpPr>
          <p:cNvPr id="6150" name="Elbow Connector 7"/>
          <p:cNvCxnSpPr>
            <a:cxnSpLocks noChangeShapeType="1"/>
            <a:stCxn id="6147" idx="2"/>
            <a:endCxn id="6149" idx="0"/>
          </p:cNvCxnSpPr>
          <p:nvPr/>
        </p:nvCxnSpPr>
        <p:spPr bwMode="auto">
          <a:xfrm rot="5400000">
            <a:off x="5112304" y="2184894"/>
            <a:ext cx="104936" cy="1383409"/>
          </a:xfrm>
          <a:prstGeom prst="bentConnector3">
            <a:avLst>
              <a:gd name="adj1" fmla="val 50000"/>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6151" name="Rectangle 9"/>
          <p:cNvSpPr>
            <a:spLocks noChangeArrowheads="1"/>
          </p:cNvSpPr>
          <p:nvPr/>
        </p:nvSpPr>
        <p:spPr bwMode="auto">
          <a:xfrm>
            <a:off x="5393821" y="2946764"/>
            <a:ext cx="912711" cy="251222"/>
          </a:xfrm>
          <a:prstGeom prst="rect">
            <a:avLst/>
          </a:prstGeom>
          <a:solidFill>
            <a:schemeClr val="bg1"/>
          </a:solidFill>
          <a:ln w="12700" algn="ctr">
            <a:solidFill>
              <a:schemeClr val="tx1"/>
            </a:solidFill>
            <a:round/>
            <a:headEnd/>
            <a:tailEnd/>
          </a:ln>
        </p:spPr>
        <p:txBody>
          <a:bodyPr wrap="none" lIns="54000" rIns="54000"/>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spcBef>
                <a:spcPct val="50000"/>
              </a:spcBef>
            </a:pPr>
            <a:r>
              <a:rPr lang="en-US" altLang="en-US" sz="825" dirty="0"/>
              <a:t>…</a:t>
            </a:r>
          </a:p>
        </p:txBody>
      </p:sp>
      <p:cxnSp>
        <p:nvCxnSpPr>
          <p:cNvPr id="6152" name="Elbow Connector 10"/>
          <p:cNvCxnSpPr>
            <a:cxnSpLocks noChangeShapeType="1"/>
            <a:stCxn id="6147" idx="2"/>
            <a:endCxn id="6151" idx="0"/>
          </p:cNvCxnSpPr>
          <p:nvPr/>
        </p:nvCxnSpPr>
        <p:spPr bwMode="auto">
          <a:xfrm rot="5400000">
            <a:off x="5792010" y="2882298"/>
            <a:ext cx="122635" cy="6299"/>
          </a:xfrm>
          <a:prstGeom prst="bentConnector3">
            <a:avLst>
              <a:gd name="adj1" fmla="val 50000"/>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6155" name="Elbow Connector 15"/>
          <p:cNvCxnSpPr>
            <a:cxnSpLocks noChangeShapeType="1"/>
            <a:stCxn id="6149" idx="2"/>
            <a:endCxn id="6162" idx="0"/>
          </p:cNvCxnSpPr>
          <p:nvPr/>
        </p:nvCxnSpPr>
        <p:spPr bwMode="auto">
          <a:xfrm rot="5400000">
            <a:off x="4234040" y="3369378"/>
            <a:ext cx="428119" cy="49936"/>
          </a:xfrm>
          <a:prstGeom prst="bentConnector3">
            <a:avLst>
              <a:gd name="adj1" fmla="val 50000"/>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6156" name="Line 87"/>
          <p:cNvSpPr>
            <a:spLocks noChangeShapeType="1"/>
          </p:cNvSpPr>
          <p:nvPr/>
        </p:nvSpPr>
        <p:spPr bwMode="auto">
          <a:xfrm>
            <a:off x="6769100" y="1121569"/>
            <a:ext cx="360363"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endParaRPr lang="en-US" sz="1500"/>
          </a:p>
        </p:txBody>
      </p:sp>
      <p:sp>
        <p:nvSpPr>
          <p:cNvPr id="6157" name="Line 88"/>
          <p:cNvSpPr>
            <a:spLocks noChangeShapeType="1"/>
          </p:cNvSpPr>
          <p:nvPr/>
        </p:nvSpPr>
        <p:spPr bwMode="auto">
          <a:xfrm>
            <a:off x="6769100" y="1283494"/>
            <a:ext cx="360363" cy="0"/>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endParaRPr lang="en-US" sz="1500"/>
          </a:p>
        </p:txBody>
      </p:sp>
      <p:sp>
        <p:nvSpPr>
          <p:cNvPr id="6158" name="Text Box 147"/>
          <p:cNvSpPr txBox="1">
            <a:spLocks noChangeArrowheads="1"/>
          </p:cNvSpPr>
          <p:nvPr/>
        </p:nvSpPr>
        <p:spPr bwMode="auto">
          <a:xfrm>
            <a:off x="7200901" y="1013223"/>
            <a:ext cx="936625"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r>
              <a:rPr lang="en-US" altLang="zh-CN" sz="750">
                <a:ea typeface="SimSun" pitchFamily="2" charset="-122"/>
              </a:rPr>
              <a:t>Parent child</a:t>
            </a:r>
            <a:endParaRPr lang="en-US" altLang="en-US" sz="750">
              <a:ea typeface="SimSun" pitchFamily="2" charset="-122"/>
            </a:endParaRPr>
          </a:p>
        </p:txBody>
      </p:sp>
      <p:sp>
        <p:nvSpPr>
          <p:cNvPr id="6159" name="Text Box 147"/>
          <p:cNvSpPr txBox="1">
            <a:spLocks noChangeArrowheads="1"/>
          </p:cNvSpPr>
          <p:nvPr/>
        </p:nvSpPr>
        <p:spPr bwMode="auto">
          <a:xfrm>
            <a:off x="7200901" y="1175148"/>
            <a:ext cx="936625"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r>
              <a:rPr lang="en-US" altLang="zh-CN" sz="750">
                <a:ea typeface="SimSun" pitchFamily="2" charset="-122"/>
              </a:rPr>
              <a:t>Reference</a:t>
            </a:r>
            <a:endParaRPr lang="en-US" altLang="en-US" sz="750">
              <a:ea typeface="SimSun" pitchFamily="2" charset="-122"/>
            </a:endParaRPr>
          </a:p>
        </p:txBody>
      </p:sp>
      <p:sp>
        <p:nvSpPr>
          <p:cNvPr id="6160" name="Text Box 41"/>
          <p:cNvSpPr txBox="1">
            <a:spLocks noChangeArrowheads="1"/>
          </p:cNvSpPr>
          <p:nvPr/>
        </p:nvSpPr>
        <p:spPr bwMode="auto">
          <a:xfrm>
            <a:off x="6769100" y="1445419"/>
            <a:ext cx="1008063" cy="207749"/>
          </a:xfrm>
          <a:prstGeom prst="rect">
            <a:avLst/>
          </a:prstGeom>
          <a:solidFill>
            <a:schemeClr val="accent1">
              <a:lumMod val="40000"/>
              <a:lumOff val="60000"/>
            </a:schemeClr>
          </a:solidFill>
          <a:ln w="9525">
            <a:solidFill>
              <a:schemeClr val="tx1"/>
            </a:solidFill>
            <a:miter lim="800000"/>
            <a:headEnd/>
            <a:tailEnd/>
          </a:ln>
          <a:effectLst/>
        </p:spPr>
        <p:txBody>
          <a:bodyPr>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r>
              <a:rPr lang="sv-SE" altLang="zh-CN" sz="750">
                <a:ea typeface="SimSun" pitchFamily="2" charset="-122"/>
              </a:rPr>
              <a:t>Global MOC</a:t>
            </a:r>
            <a:endParaRPr lang="en-US" altLang="zh-CN" sz="750">
              <a:ea typeface="SimSun" pitchFamily="2" charset="-122"/>
            </a:endParaRPr>
          </a:p>
        </p:txBody>
      </p:sp>
      <p:sp>
        <p:nvSpPr>
          <p:cNvPr id="6162" name="Text Box 99"/>
          <p:cNvSpPr txBox="1">
            <a:spLocks noChangeArrowheads="1"/>
          </p:cNvSpPr>
          <p:nvPr/>
        </p:nvSpPr>
        <p:spPr bwMode="auto">
          <a:xfrm>
            <a:off x="3989743" y="3608406"/>
            <a:ext cx="866775" cy="830997"/>
          </a:xfrm>
          <a:prstGeom prst="rect">
            <a:avLst/>
          </a:prstGeom>
          <a:noFill/>
          <a:ln w="9525">
            <a:solidFill>
              <a:schemeClr val="tx1"/>
            </a:solidFill>
            <a:miter lim="800000"/>
            <a:headEnd/>
            <a:tailEnd/>
          </a:ln>
          <a:effectLst/>
        </p:spPr>
        <p:txBody>
          <a:bodyPr wrap="square">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r>
              <a:rPr lang="sv-SE" altLang="zh-CN" sz="750" dirty="0">
                <a:ea typeface="SimSun" pitchFamily="2" charset="-122"/>
              </a:rPr>
              <a:t>AccessNetPcscf</a:t>
            </a:r>
          </a:p>
          <a:p>
            <a:pPr eaLnBrk="1" hangingPunct="1">
              <a:spcBef>
                <a:spcPts val="0"/>
              </a:spcBef>
            </a:pPr>
            <a:r>
              <a:rPr lang="en-US" sz="600" b="1" dirty="0" err="1">
                <a:solidFill>
                  <a:srgbClr val="FF0000"/>
                </a:solidFill>
              </a:rPr>
              <a:t>networkId</a:t>
            </a:r>
            <a:endParaRPr lang="en-US" sz="600" b="1" dirty="0">
              <a:solidFill>
                <a:srgbClr val="FF0000"/>
              </a:solidFill>
            </a:endParaRPr>
          </a:p>
          <a:p>
            <a:pPr eaLnBrk="1" hangingPunct="1">
              <a:spcBef>
                <a:spcPts val="0"/>
              </a:spcBef>
            </a:pPr>
            <a:r>
              <a:rPr lang="en-US" sz="600" b="1" dirty="0" err="1">
                <a:solidFill>
                  <a:srgbClr val="FF0000"/>
                </a:solidFill>
              </a:rPr>
              <a:t>networkName</a:t>
            </a:r>
            <a:endParaRPr lang="en-US" sz="600" b="1" dirty="0">
              <a:solidFill>
                <a:srgbClr val="FF0000"/>
              </a:solidFill>
            </a:endParaRPr>
          </a:p>
          <a:p>
            <a:pPr eaLnBrk="1" hangingPunct="1">
              <a:spcBef>
                <a:spcPts val="0"/>
              </a:spcBef>
            </a:pPr>
            <a:r>
              <a:rPr lang="sv-SE" altLang="zh-CN" sz="600" strike="sngStrike" dirty="0">
                <a:ea typeface="宋体" pitchFamily="2" charset="-122"/>
              </a:rPr>
              <a:t>vlanId</a:t>
            </a:r>
          </a:p>
          <a:p>
            <a:pPr eaLnBrk="1" hangingPunct="1">
              <a:spcBef>
                <a:spcPts val="0"/>
              </a:spcBef>
            </a:pPr>
            <a:r>
              <a:rPr lang="sv-SE" altLang="en-US" sz="600" strike="sngStrike" dirty="0">
                <a:ea typeface="宋体" pitchFamily="2" charset="-122"/>
              </a:rPr>
              <a:t>NextHopAddress</a:t>
            </a:r>
          </a:p>
          <a:p>
            <a:pPr eaLnBrk="1" hangingPunct="1"/>
            <a:endParaRPr lang="sv-SE" altLang="en-US" sz="600" dirty="0">
              <a:solidFill>
                <a:srgbClr val="FF0000"/>
              </a:solidFill>
              <a:ea typeface="SimSun" pitchFamily="2" charset="-122"/>
            </a:endParaRPr>
          </a:p>
        </p:txBody>
      </p:sp>
      <p:sp>
        <p:nvSpPr>
          <p:cNvPr id="6166" name="Text Box 99"/>
          <p:cNvSpPr txBox="1">
            <a:spLocks noChangeArrowheads="1"/>
          </p:cNvSpPr>
          <p:nvPr/>
        </p:nvSpPr>
        <p:spPr bwMode="auto">
          <a:xfrm>
            <a:off x="3811147" y="4431838"/>
            <a:ext cx="1223963" cy="1073371"/>
          </a:xfrm>
          <a:prstGeom prst="rect">
            <a:avLst/>
          </a:prstGeom>
          <a:noFill/>
          <a:ln w="9525">
            <a:solidFill>
              <a:schemeClr val="tx1"/>
            </a:solidFill>
            <a:miter lim="800000"/>
            <a:headEnd/>
            <a:tailEnd/>
          </a:ln>
          <a:effectLst/>
        </p:spPr>
        <p:txBody>
          <a:bodyPr>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r>
              <a:rPr lang="sv-SE" altLang="en-US" sz="750" dirty="0"/>
              <a:t>Sip</a:t>
            </a:r>
            <a:r>
              <a:rPr lang="sv-SE" altLang="zh-CN" sz="750" dirty="0">
                <a:ea typeface="SimSun" pitchFamily="2" charset="-122"/>
              </a:rPr>
              <a:t>Pa</a:t>
            </a:r>
          </a:p>
          <a:p>
            <a:pPr eaLnBrk="1" hangingPunct="1">
              <a:defRPr/>
            </a:pPr>
            <a:r>
              <a:rPr lang="sv-SE" altLang="zh-CN" sz="600" dirty="0">
                <a:ea typeface="宋体" pitchFamily="2" charset="-122"/>
              </a:rPr>
              <a:t>vipAddressName</a:t>
            </a:r>
          </a:p>
          <a:p>
            <a:pPr eaLnBrk="1" hangingPunct="1">
              <a:defRPr/>
            </a:pPr>
            <a:r>
              <a:rPr lang="sv-SE" altLang="zh-CN" sz="600" dirty="0">
                <a:ea typeface="宋体" pitchFamily="2" charset="-122"/>
              </a:rPr>
              <a:t>moRef: vipaddressRef?</a:t>
            </a:r>
          </a:p>
          <a:p>
            <a:pPr eaLnBrk="1" hangingPunct="1">
              <a:defRPr/>
            </a:pPr>
            <a:r>
              <a:rPr lang="sv-SE" altLang="zh-CN" sz="600" strike="sngStrike" dirty="0">
                <a:ea typeface="宋体" pitchFamily="2" charset="-122"/>
              </a:rPr>
              <a:t>ipAddress</a:t>
            </a:r>
          </a:p>
          <a:p>
            <a:pPr eaLnBrk="1" hangingPunct="1">
              <a:defRPr/>
            </a:pPr>
            <a:r>
              <a:rPr lang="sv-SE" altLang="zh-CN" sz="600" strike="sngStrike" dirty="0">
                <a:ea typeface="宋体" pitchFamily="2" charset="-122"/>
              </a:rPr>
              <a:t>tcpPort/udpPort</a:t>
            </a:r>
          </a:p>
          <a:p>
            <a:pPr eaLnBrk="1" hangingPunct="1"/>
            <a:endParaRPr lang="sv-SE" altLang="zh-CN" sz="600" dirty="0">
              <a:ea typeface="SimSun" pitchFamily="2" charset="-122"/>
            </a:endParaRPr>
          </a:p>
          <a:p>
            <a:pPr eaLnBrk="1" hangingPunct="1"/>
            <a:endParaRPr lang="sv-SE" altLang="zh-CN" sz="750" dirty="0">
              <a:ea typeface="SimSun" pitchFamily="2" charset="-122"/>
            </a:endParaRPr>
          </a:p>
        </p:txBody>
      </p:sp>
      <p:cxnSp>
        <p:nvCxnSpPr>
          <p:cNvPr id="6169" name="Elbow Connector 43"/>
          <p:cNvCxnSpPr>
            <a:cxnSpLocks noChangeShapeType="1"/>
            <a:stCxn id="6162" idx="2"/>
            <a:endCxn id="6166" idx="0"/>
          </p:cNvCxnSpPr>
          <p:nvPr/>
        </p:nvCxnSpPr>
        <p:spPr bwMode="auto">
          <a:xfrm rot="5400000" flipH="1">
            <a:off x="4419347" y="4435620"/>
            <a:ext cx="7565" cy="2"/>
          </a:xfrm>
          <a:prstGeom prst="bentConnector5">
            <a:avLst>
              <a:gd name="adj1" fmla="val -3021811"/>
              <a:gd name="adj2" fmla="val 42029200000"/>
              <a:gd name="adj3" fmla="val 3121811"/>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55" name="Rectangle 54"/>
          <p:cNvSpPr/>
          <p:nvPr/>
        </p:nvSpPr>
        <p:spPr>
          <a:xfrm>
            <a:off x="3874816" y="3398918"/>
            <a:ext cx="553357" cy="213585"/>
          </a:xfrm>
          <a:prstGeom prst="rect">
            <a:avLst/>
          </a:prstGeom>
        </p:spPr>
        <p:txBody>
          <a:bodyPr wrap="none">
            <a:spAutoFit/>
          </a:bodyPr>
          <a:lstStyle/>
          <a:p>
            <a:pPr>
              <a:defRPr/>
            </a:pPr>
            <a:r>
              <a:rPr lang="en-US" sz="788" dirty="0">
                <a:cs typeface="Arial" charset="0"/>
              </a:rPr>
              <a:t>[0..998] </a:t>
            </a:r>
          </a:p>
        </p:txBody>
      </p:sp>
      <p:sp>
        <p:nvSpPr>
          <p:cNvPr id="6177" name="Text Box 114"/>
          <p:cNvSpPr txBox="1">
            <a:spLocks noChangeArrowheads="1"/>
          </p:cNvSpPr>
          <p:nvPr/>
        </p:nvSpPr>
        <p:spPr bwMode="auto">
          <a:xfrm>
            <a:off x="4080401" y="4218078"/>
            <a:ext cx="344966" cy="207749"/>
          </a:xfrm>
          <a:prstGeom prst="rect">
            <a:avLst/>
          </a:prstGeom>
          <a:noFill/>
          <a:ln>
            <a:noFill/>
          </a:ln>
          <a:effectLst/>
        </p:spPr>
        <p:txBody>
          <a:bodyPr wrap="none">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r>
              <a:rPr lang="sv-SE" altLang="en-US" sz="750"/>
              <a:t>0..1</a:t>
            </a:r>
            <a:endParaRPr lang="en-US" altLang="en-US" sz="750"/>
          </a:p>
        </p:txBody>
      </p:sp>
      <p:sp>
        <p:nvSpPr>
          <p:cNvPr id="6178" name="Rectangle 69"/>
          <p:cNvSpPr>
            <a:spLocks noChangeArrowheads="1"/>
          </p:cNvSpPr>
          <p:nvPr/>
        </p:nvSpPr>
        <p:spPr bwMode="auto">
          <a:xfrm>
            <a:off x="6704995" y="2934858"/>
            <a:ext cx="739775" cy="251222"/>
          </a:xfrm>
          <a:prstGeom prst="rect">
            <a:avLst/>
          </a:prstGeom>
          <a:solidFill>
            <a:schemeClr val="bg1"/>
          </a:solidFill>
          <a:ln w="12700" algn="ctr">
            <a:solidFill>
              <a:schemeClr val="tx1"/>
            </a:solidFill>
            <a:round/>
            <a:headEnd/>
            <a:tailEnd/>
          </a:ln>
        </p:spPr>
        <p:txBody>
          <a:bodyPr wrap="none" lIns="54000" rIns="54000"/>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spcBef>
                <a:spcPct val="50000"/>
              </a:spcBef>
            </a:pPr>
            <a:r>
              <a:rPr lang="en-US" altLang="en-US" sz="825" dirty="0"/>
              <a:t>Interfaces</a:t>
            </a:r>
          </a:p>
        </p:txBody>
      </p:sp>
      <p:sp>
        <p:nvSpPr>
          <p:cNvPr id="6179" name="Rectangle 70"/>
          <p:cNvSpPr>
            <a:spLocks noChangeArrowheads="1"/>
          </p:cNvSpPr>
          <p:nvPr/>
        </p:nvSpPr>
        <p:spPr bwMode="auto">
          <a:xfrm>
            <a:off x="6612126" y="3452825"/>
            <a:ext cx="925513" cy="251222"/>
          </a:xfrm>
          <a:prstGeom prst="rect">
            <a:avLst/>
          </a:prstGeom>
          <a:solidFill>
            <a:schemeClr val="bg1"/>
          </a:solidFill>
          <a:ln w="12700" algn="ctr">
            <a:solidFill>
              <a:schemeClr val="tx1"/>
            </a:solidFill>
            <a:round/>
            <a:headEnd/>
            <a:tailEnd/>
          </a:ln>
        </p:spPr>
        <p:txBody>
          <a:bodyPr wrap="none" lIns="54000" rIns="54000"/>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spcBef>
                <a:spcPct val="50000"/>
              </a:spcBef>
            </a:pPr>
            <a:r>
              <a:rPr lang="en-US" altLang="en-US" sz="825" dirty="0" err="1"/>
              <a:t>LoadBalancer</a:t>
            </a:r>
            <a:endParaRPr lang="en-US" altLang="en-US" sz="825" dirty="0"/>
          </a:p>
        </p:txBody>
      </p:sp>
      <p:cxnSp>
        <p:nvCxnSpPr>
          <p:cNvPr id="6180" name="Elbow Connector 71"/>
          <p:cNvCxnSpPr>
            <a:cxnSpLocks noChangeShapeType="1"/>
            <a:stCxn id="6178" idx="2"/>
            <a:endCxn id="6179" idx="0"/>
          </p:cNvCxnSpPr>
          <p:nvPr/>
        </p:nvCxnSpPr>
        <p:spPr bwMode="auto">
          <a:xfrm rot="5400000">
            <a:off x="6941510" y="3319452"/>
            <a:ext cx="266745" cy="9525"/>
          </a:xfrm>
          <a:prstGeom prst="bentConnector3">
            <a:avLst>
              <a:gd name="adj1" fmla="val 50000"/>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6181" name="Rectangle 74"/>
          <p:cNvSpPr>
            <a:spLocks noChangeArrowheads="1"/>
          </p:cNvSpPr>
          <p:nvPr/>
        </p:nvSpPr>
        <p:spPr bwMode="auto">
          <a:xfrm>
            <a:off x="6471632" y="3933819"/>
            <a:ext cx="1204912" cy="413147"/>
          </a:xfrm>
          <a:prstGeom prst="rect">
            <a:avLst/>
          </a:prstGeom>
          <a:solidFill>
            <a:schemeClr val="accent1">
              <a:lumMod val="40000"/>
              <a:lumOff val="60000"/>
            </a:schemeClr>
          </a:solidFill>
          <a:ln w="12700" algn="ctr">
            <a:solidFill>
              <a:schemeClr val="tx1"/>
            </a:solidFill>
            <a:round/>
            <a:headEnd/>
            <a:tailEnd/>
          </a:ln>
        </p:spPr>
        <p:txBody>
          <a:bodyPr wrap="none" lIns="54000" rIns="54000"/>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spcBef>
                <a:spcPct val="50000"/>
              </a:spcBef>
            </a:pPr>
            <a:r>
              <a:rPr lang="en-US" altLang="en-US" sz="825" dirty="0"/>
              <a:t>LLB</a:t>
            </a:r>
          </a:p>
        </p:txBody>
      </p:sp>
      <p:cxnSp>
        <p:nvCxnSpPr>
          <p:cNvPr id="6182" name="Elbow Connector 75"/>
          <p:cNvCxnSpPr>
            <a:cxnSpLocks noChangeShapeType="1"/>
            <a:stCxn id="6179" idx="2"/>
            <a:endCxn id="6181" idx="0"/>
          </p:cNvCxnSpPr>
          <p:nvPr/>
        </p:nvCxnSpPr>
        <p:spPr bwMode="auto">
          <a:xfrm rot="5400000">
            <a:off x="6959600" y="3818536"/>
            <a:ext cx="229772" cy="794"/>
          </a:xfrm>
          <a:prstGeom prst="bentConnector3">
            <a:avLst>
              <a:gd name="adj1" fmla="val 50000"/>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80" name="Rectangle 79"/>
          <p:cNvSpPr/>
          <p:nvPr/>
        </p:nvSpPr>
        <p:spPr>
          <a:xfrm>
            <a:off x="7070119" y="3725532"/>
            <a:ext cx="441146" cy="213585"/>
          </a:xfrm>
          <a:prstGeom prst="rect">
            <a:avLst/>
          </a:prstGeom>
        </p:spPr>
        <p:txBody>
          <a:bodyPr wrap="none">
            <a:spAutoFit/>
          </a:bodyPr>
          <a:lstStyle/>
          <a:p>
            <a:pPr>
              <a:defRPr/>
            </a:pPr>
            <a:r>
              <a:rPr lang="en-US" sz="788" dirty="0">
                <a:cs typeface="Arial" charset="0"/>
              </a:rPr>
              <a:t>[0..8] </a:t>
            </a:r>
          </a:p>
        </p:txBody>
      </p:sp>
      <p:sp>
        <p:nvSpPr>
          <p:cNvPr id="6184" name="Rectangle 80"/>
          <p:cNvSpPr>
            <a:spLocks noChangeArrowheads="1"/>
          </p:cNvSpPr>
          <p:nvPr/>
        </p:nvSpPr>
        <p:spPr bwMode="auto">
          <a:xfrm>
            <a:off x="6458931" y="4640355"/>
            <a:ext cx="1228725" cy="615554"/>
          </a:xfrm>
          <a:prstGeom prst="rect">
            <a:avLst/>
          </a:prstGeom>
          <a:solidFill>
            <a:schemeClr val="accent1">
              <a:lumMod val="40000"/>
              <a:lumOff val="60000"/>
            </a:schemeClr>
          </a:solidFill>
          <a:ln w="12700" algn="ctr">
            <a:solidFill>
              <a:schemeClr val="tx1"/>
            </a:solidFill>
            <a:round/>
            <a:headEnd/>
            <a:tailEnd/>
          </a:ln>
        </p:spPr>
        <p:txBody>
          <a:bodyPr wrap="none" lIns="54000" rIns="54000"/>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spcBef>
                <a:spcPct val="50000"/>
              </a:spcBef>
            </a:pPr>
            <a:r>
              <a:rPr lang="en-US" altLang="en-US" sz="825" dirty="0" err="1"/>
              <a:t>VIPAddress</a:t>
            </a:r>
            <a:endParaRPr lang="en-US" altLang="en-US" sz="825" dirty="0"/>
          </a:p>
          <a:p>
            <a:pPr algn="ctr" eaLnBrk="1" hangingPunct="1"/>
            <a:r>
              <a:rPr lang="sv-SE" altLang="zh-CN" sz="600" dirty="0">
                <a:ea typeface="SimSun" pitchFamily="2" charset="-122"/>
              </a:rPr>
              <a:t>ipAddress</a:t>
            </a:r>
          </a:p>
          <a:p>
            <a:pPr algn="ctr" eaLnBrk="1" hangingPunct="1"/>
            <a:r>
              <a:rPr lang="sv-SE" altLang="zh-CN" sz="600" dirty="0">
                <a:ea typeface="SimSun" pitchFamily="2" charset="-122"/>
              </a:rPr>
              <a:t>Tcp/udpPort</a:t>
            </a:r>
          </a:p>
          <a:p>
            <a:pPr algn="ctr" eaLnBrk="1" hangingPunct="1"/>
            <a:r>
              <a:rPr lang="en-US" sz="600" dirty="0" err="1">
                <a:ea typeface="SimSun" pitchFamily="2" charset="-122"/>
              </a:rPr>
              <a:t>sourceAddressStickiness</a:t>
            </a:r>
            <a:endParaRPr lang="sv-SE" altLang="zh-CN" sz="600" dirty="0">
              <a:ea typeface="SimSun" pitchFamily="2" charset="-122"/>
            </a:endParaRPr>
          </a:p>
          <a:p>
            <a:pPr algn="ctr" eaLnBrk="1" hangingPunct="1">
              <a:spcBef>
                <a:spcPct val="50000"/>
              </a:spcBef>
            </a:pPr>
            <a:endParaRPr lang="en-US" altLang="en-US" sz="825" dirty="0"/>
          </a:p>
        </p:txBody>
      </p:sp>
      <p:cxnSp>
        <p:nvCxnSpPr>
          <p:cNvPr id="6185" name="Elbow Connector 81"/>
          <p:cNvCxnSpPr>
            <a:cxnSpLocks noChangeShapeType="1"/>
            <a:stCxn id="6181" idx="2"/>
            <a:endCxn id="6184" idx="0"/>
          </p:cNvCxnSpPr>
          <p:nvPr/>
        </p:nvCxnSpPr>
        <p:spPr bwMode="auto">
          <a:xfrm rot="5400000">
            <a:off x="6926996" y="4493264"/>
            <a:ext cx="293390" cy="794"/>
          </a:xfrm>
          <a:prstGeom prst="bentConnector3">
            <a:avLst>
              <a:gd name="adj1" fmla="val 50000"/>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83" name="Rectangle 82"/>
          <p:cNvSpPr/>
          <p:nvPr/>
        </p:nvSpPr>
        <p:spPr>
          <a:xfrm>
            <a:off x="7144731" y="4368397"/>
            <a:ext cx="497252" cy="213585"/>
          </a:xfrm>
          <a:prstGeom prst="rect">
            <a:avLst/>
          </a:prstGeom>
        </p:spPr>
        <p:txBody>
          <a:bodyPr wrap="none">
            <a:spAutoFit/>
          </a:bodyPr>
          <a:lstStyle/>
          <a:p>
            <a:pPr>
              <a:defRPr/>
            </a:pPr>
            <a:r>
              <a:rPr lang="en-US" sz="788" dirty="0">
                <a:cs typeface="Arial" charset="0"/>
              </a:rPr>
              <a:t>[0..10] </a:t>
            </a:r>
          </a:p>
        </p:txBody>
      </p:sp>
      <p:sp>
        <p:nvSpPr>
          <p:cNvPr id="6188" name="TextBox 97"/>
          <p:cNvSpPr txBox="1">
            <a:spLocks noChangeArrowheads="1"/>
          </p:cNvSpPr>
          <p:nvPr/>
        </p:nvSpPr>
        <p:spPr bwMode="auto">
          <a:xfrm>
            <a:off x="7105044" y="3152742"/>
            <a:ext cx="37702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r>
              <a:rPr lang="en-US" altLang="en-US" sz="1500"/>
              <a:t>…</a:t>
            </a:r>
          </a:p>
        </p:txBody>
      </p:sp>
      <p:cxnSp>
        <p:nvCxnSpPr>
          <p:cNvPr id="6191" name="AutoShape 72"/>
          <p:cNvCxnSpPr>
            <a:cxnSpLocks noChangeShapeType="1"/>
            <a:stCxn id="6166" idx="3"/>
            <a:endCxn id="6184" idx="1"/>
          </p:cNvCxnSpPr>
          <p:nvPr/>
        </p:nvCxnSpPr>
        <p:spPr bwMode="auto">
          <a:xfrm flipV="1">
            <a:off x="5035110" y="4948132"/>
            <a:ext cx="1423821" cy="20392"/>
          </a:xfrm>
          <a:prstGeom prst="straightConnector1">
            <a:avLst/>
          </a:prstGeom>
          <a:noFill/>
          <a:ln w="12700">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Elbow Connector 7"/>
          <p:cNvCxnSpPr>
            <a:cxnSpLocks noChangeShapeType="1"/>
            <a:stCxn id="6147" idx="2"/>
            <a:endCxn id="6178" idx="0"/>
          </p:cNvCxnSpPr>
          <p:nvPr/>
        </p:nvCxnSpPr>
        <p:spPr bwMode="auto">
          <a:xfrm rot="16200000" flipH="1">
            <a:off x="6410314" y="2270290"/>
            <a:ext cx="110729" cy="1218407"/>
          </a:xfrm>
          <a:prstGeom prst="bentConnector3">
            <a:avLst>
              <a:gd name="adj1" fmla="val 50000"/>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74" name="Rectangle 2"/>
          <p:cNvSpPr>
            <a:spLocks noChangeArrowheads="1"/>
          </p:cNvSpPr>
          <p:nvPr/>
        </p:nvSpPr>
        <p:spPr bwMode="auto">
          <a:xfrm>
            <a:off x="5137339" y="2122822"/>
            <a:ext cx="1438275" cy="251222"/>
          </a:xfrm>
          <a:prstGeom prst="rect">
            <a:avLst/>
          </a:prstGeom>
          <a:solidFill>
            <a:schemeClr val="bg1"/>
          </a:solidFill>
          <a:ln w="12700" algn="ctr">
            <a:solidFill>
              <a:schemeClr val="tx1"/>
            </a:solidFill>
            <a:round/>
            <a:headEnd/>
            <a:tailEnd/>
          </a:ln>
        </p:spPr>
        <p:txBody>
          <a:bodyPr wrap="none" lIns="54000" rIns="54000"/>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spcBef>
                <a:spcPct val="50000"/>
              </a:spcBef>
            </a:pPr>
            <a:r>
              <a:rPr lang="sv-SE" altLang="zh-CN" sz="825" dirty="0">
                <a:ea typeface="SimSun" pitchFamily="2" charset="-122"/>
              </a:rPr>
              <a:t>Blade System</a:t>
            </a:r>
            <a:endParaRPr lang="en-US" altLang="en-US" sz="825" dirty="0"/>
          </a:p>
        </p:txBody>
      </p:sp>
      <p:sp>
        <p:nvSpPr>
          <p:cNvPr id="75" name="Rectangle 74"/>
          <p:cNvSpPr/>
          <p:nvPr/>
        </p:nvSpPr>
        <p:spPr>
          <a:xfrm>
            <a:off x="5392463" y="1934705"/>
            <a:ext cx="458780" cy="213585"/>
          </a:xfrm>
          <a:prstGeom prst="rect">
            <a:avLst/>
          </a:prstGeom>
        </p:spPr>
        <p:txBody>
          <a:bodyPr wrap="none">
            <a:spAutoFit/>
          </a:bodyPr>
          <a:lstStyle/>
          <a:p>
            <a:pPr>
              <a:defRPr/>
            </a:pPr>
            <a:r>
              <a:rPr lang="en-US" sz="788" dirty="0">
                <a:solidFill>
                  <a:srgbClr val="FF0000"/>
                </a:solidFill>
                <a:cs typeface="Arial" charset="0"/>
              </a:rPr>
              <a:t>[0..N] </a:t>
            </a:r>
          </a:p>
        </p:txBody>
      </p:sp>
      <p:cxnSp>
        <p:nvCxnSpPr>
          <p:cNvPr id="19" name="Straight Connector 18"/>
          <p:cNvCxnSpPr>
            <a:stCxn id="74" idx="2"/>
            <a:endCxn id="6147" idx="0"/>
          </p:cNvCxnSpPr>
          <p:nvPr/>
        </p:nvCxnSpPr>
        <p:spPr bwMode="auto">
          <a:xfrm flipH="1">
            <a:off x="5856476" y="2374044"/>
            <a:ext cx="1" cy="198864"/>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79" name="Rectangle 78"/>
          <p:cNvSpPr/>
          <p:nvPr/>
        </p:nvSpPr>
        <p:spPr>
          <a:xfrm>
            <a:off x="5632764" y="2382471"/>
            <a:ext cx="240772" cy="213585"/>
          </a:xfrm>
          <a:prstGeom prst="rect">
            <a:avLst/>
          </a:prstGeom>
        </p:spPr>
        <p:txBody>
          <a:bodyPr wrap="none">
            <a:spAutoFit/>
          </a:bodyPr>
          <a:lstStyle/>
          <a:p>
            <a:pPr>
              <a:defRPr/>
            </a:pPr>
            <a:r>
              <a:rPr lang="en-US" sz="788" dirty="0">
                <a:cs typeface="Arial" charset="0"/>
              </a:rPr>
              <a:t>1</a:t>
            </a:r>
          </a:p>
        </p:txBody>
      </p:sp>
      <p:sp>
        <p:nvSpPr>
          <p:cNvPr id="113" name="Rectangle 2"/>
          <p:cNvSpPr>
            <a:spLocks noChangeArrowheads="1"/>
          </p:cNvSpPr>
          <p:nvPr/>
        </p:nvSpPr>
        <p:spPr bwMode="auto">
          <a:xfrm>
            <a:off x="5079927" y="1684673"/>
            <a:ext cx="1438275" cy="251222"/>
          </a:xfrm>
          <a:prstGeom prst="rect">
            <a:avLst/>
          </a:prstGeom>
          <a:solidFill>
            <a:schemeClr val="bg1"/>
          </a:solidFill>
          <a:ln w="12700" algn="ctr">
            <a:solidFill>
              <a:schemeClr val="tx1"/>
            </a:solidFill>
            <a:round/>
            <a:headEnd/>
            <a:tailEnd/>
          </a:ln>
        </p:spPr>
        <p:txBody>
          <a:bodyPr wrap="none" lIns="54000" rIns="54000"/>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spcBef>
                <a:spcPct val="50000"/>
              </a:spcBef>
            </a:pPr>
            <a:r>
              <a:rPr lang="sv-SE" altLang="zh-CN" sz="825" dirty="0">
                <a:ea typeface="SimSun" pitchFamily="2" charset="-122"/>
              </a:rPr>
              <a:t>Blade Systems</a:t>
            </a:r>
            <a:endParaRPr lang="en-US" altLang="en-US" sz="825" dirty="0"/>
          </a:p>
        </p:txBody>
      </p:sp>
      <p:sp>
        <p:nvSpPr>
          <p:cNvPr id="114" name="Rectangle 2"/>
          <p:cNvSpPr>
            <a:spLocks noChangeArrowheads="1"/>
          </p:cNvSpPr>
          <p:nvPr/>
        </p:nvSpPr>
        <p:spPr bwMode="auto">
          <a:xfrm>
            <a:off x="4408120" y="1232893"/>
            <a:ext cx="1438275" cy="251222"/>
          </a:xfrm>
          <a:prstGeom prst="rect">
            <a:avLst/>
          </a:prstGeom>
          <a:solidFill>
            <a:schemeClr val="bg1"/>
          </a:solidFill>
          <a:ln w="12700" algn="ctr">
            <a:solidFill>
              <a:schemeClr val="tx1"/>
            </a:solidFill>
            <a:round/>
            <a:headEnd/>
            <a:tailEnd/>
          </a:ln>
        </p:spPr>
        <p:txBody>
          <a:bodyPr wrap="none" lIns="54000" rIns="54000"/>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spcBef>
                <a:spcPct val="50000"/>
              </a:spcBef>
            </a:pPr>
            <a:r>
              <a:rPr lang="sv-SE" altLang="zh-CN" sz="825" dirty="0">
                <a:ea typeface="SimSun" pitchFamily="2" charset="-122"/>
              </a:rPr>
              <a:t>IntegratedSIte</a:t>
            </a:r>
            <a:endParaRPr lang="en-US" altLang="en-US" sz="825" dirty="0"/>
          </a:p>
        </p:txBody>
      </p:sp>
      <p:cxnSp>
        <p:nvCxnSpPr>
          <p:cNvPr id="7188" name="Elbow Connector 7187"/>
          <p:cNvCxnSpPr>
            <a:stCxn id="114" idx="2"/>
            <a:endCxn id="113" idx="0"/>
          </p:cNvCxnSpPr>
          <p:nvPr/>
        </p:nvCxnSpPr>
        <p:spPr bwMode="auto">
          <a:xfrm rot="16200000" flipH="1">
            <a:off x="5362882" y="1248490"/>
            <a:ext cx="200558" cy="671807"/>
          </a:xfrm>
          <a:prstGeom prst="bentConnector3">
            <a:avLst/>
          </a:prstGeom>
          <a:solidFill>
            <a:schemeClr val="accent1"/>
          </a:solidFill>
          <a:ln w="12700" cap="flat" cmpd="sng" algn="ctr">
            <a:solidFill>
              <a:schemeClr val="tx1"/>
            </a:solidFill>
            <a:prstDash val="solid"/>
            <a:round/>
            <a:headEnd type="none" w="med" len="med"/>
            <a:tailEnd type="none" w="med" len="med"/>
          </a:ln>
          <a:effectLst/>
        </p:spPr>
      </p:cxnSp>
      <p:cxnSp>
        <p:nvCxnSpPr>
          <p:cNvPr id="7190" name="Elbow Connector 7189"/>
          <p:cNvCxnSpPr>
            <a:stCxn id="113" idx="2"/>
            <a:endCxn id="74" idx="0"/>
          </p:cNvCxnSpPr>
          <p:nvPr/>
        </p:nvCxnSpPr>
        <p:spPr bwMode="auto">
          <a:xfrm rot="16200000" flipH="1">
            <a:off x="5734307" y="2000652"/>
            <a:ext cx="186928" cy="57412"/>
          </a:xfrm>
          <a:prstGeom prst="bentConnector3">
            <a:avLst/>
          </a:prstGeom>
          <a:solidFill>
            <a:schemeClr val="accent1"/>
          </a:solidFill>
          <a:ln w="12700" cap="flat" cmpd="sng" algn="ctr">
            <a:solidFill>
              <a:schemeClr val="tx1"/>
            </a:solidFill>
            <a:prstDash val="solid"/>
            <a:round/>
            <a:headEnd type="none" w="med" len="med"/>
            <a:tailEnd type="none" w="med" len="med"/>
          </a:ln>
          <a:effectLst/>
        </p:spPr>
      </p:cxnSp>
      <p:sp>
        <p:nvSpPr>
          <p:cNvPr id="120" name="Rectangle 119"/>
          <p:cNvSpPr/>
          <p:nvPr/>
        </p:nvSpPr>
        <p:spPr>
          <a:xfrm>
            <a:off x="5827770" y="1494237"/>
            <a:ext cx="240772" cy="213585"/>
          </a:xfrm>
          <a:prstGeom prst="rect">
            <a:avLst/>
          </a:prstGeom>
        </p:spPr>
        <p:txBody>
          <a:bodyPr wrap="none">
            <a:spAutoFit/>
          </a:bodyPr>
          <a:lstStyle/>
          <a:p>
            <a:pPr>
              <a:defRPr/>
            </a:pPr>
            <a:r>
              <a:rPr lang="en-US" sz="788" dirty="0">
                <a:cs typeface="Arial" charset="0"/>
              </a:rPr>
              <a:t>1</a:t>
            </a:r>
          </a:p>
        </p:txBody>
      </p:sp>
      <p:sp>
        <p:nvSpPr>
          <p:cNvPr id="128" name="Title 2"/>
          <p:cNvSpPr txBox="1">
            <a:spLocks/>
          </p:cNvSpPr>
          <p:nvPr/>
        </p:nvSpPr>
        <p:spPr>
          <a:xfrm>
            <a:off x="242449" y="185683"/>
            <a:ext cx="7494588" cy="814028"/>
          </a:xfrm>
          <a:prstGeom prst="rect">
            <a:avLst/>
          </a:prstGeom>
        </p:spPr>
        <p:txBody>
          <a:bodyPr/>
          <a:lstStyle>
            <a:lvl1pPr algn="l" rtl="0" eaLnBrk="1" fontAlgn="base" hangingPunct="1">
              <a:lnSpc>
                <a:spcPct val="75000"/>
              </a:lnSpc>
              <a:spcBef>
                <a:spcPct val="0"/>
              </a:spcBef>
              <a:spcAft>
                <a:spcPct val="0"/>
              </a:spcAft>
              <a:defRPr sz="4400">
                <a:solidFill>
                  <a:schemeClr val="tx1"/>
                </a:solidFill>
                <a:latin typeface="Ericsson Capital TT"/>
                <a:ea typeface="+mj-ea"/>
                <a:cs typeface="+mj-cs"/>
              </a:defRPr>
            </a:lvl1pPr>
            <a:lvl2pPr algn="l" rtl="0" eaLnBrk="1" fontAlgn="base" hangingPunct="1">
              <a:spcBef>
                <a:spcPct val="0"/>
              </a:spcBef>
              <a:spcAft>
                <a:spcPct val="0"/>
              </a:spcAft>
              <a:defRPr sz="3200">
                <a:solidFill>
                  <a:schemeClr val="tx1"/>
                </a:solidFill>
                <a:latin typeface="Ericsson Capital TT" pitchFamily="2" charset="0"/>
              </a:defRPr>
            </a:lvl2pPr>
            <a:lvl3pPr algn="l" rtl="0" eaLnBrk="1" fontAlgn="base" hangingPunct="1">
              <a:spcBef>
                <a:spcPct val="0"/>
              </a:spcBef>
              <a:spcAft>
                <a:spcPct val="0"/>
              </a:spcAft>
              <a:defRPr sz="3200">
                <a:solidFill>
                  <a:schemeClr val="tx1"/>
                </a:solidFill>
                <a:latin typeface="Ericsson Capital TT" pitchFamily="2" charset="0"/>
              </a:defRPr>
            </a:lvl3pPr>
            <a:lvl4pPr algn="l" rtl="0" eaLnBrk="1" fontAlgn="base" hangingPunct="1">
              <a:spcBef>
                <a:spcPct val="0"/>
              </a:spcBef>
              <a:spcAft>
                <a:spcPct val="0"/>
              </a:spcAft>
              <a:defRPr sz="3200">
                <a:solidFill>
                  <a:schemeClr val="tx1"/>
                </a:solidFill>
                <a:latin typeface="Ericsson Capital TT" pitchFamily="2" charset="0"/>
              </a:defRPr>
            </a:lvl4pPr>
            <a:lvl5pPr algn="l" rtl="0" eaLnBrk="1" fontAlgn="base" hangingPunct="1">
              <a:spcBef>
                <a:spcPct val="0"/>
              </a:spcBef>
              <a:spcAft>
                <a:spcPct val="0"/>
              </a:spcAft>
              <a:defRPr sz="3200">
                <a:solidFill>
                  <a:schemeClr val="tx1"/>
                </a:solidFill>
                <a:latin typeface="Ericsson Capital TT" pitchFamily="2"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a:lstStyle>
          <a:p>
            <a:r>
              <a:rPr lang="en-US" sz="3300" kern="0" dirty="0"/>
              <a:t>Is SBG MO view</a:t>
            </a:r>
          </a:p>
        </p:txBody>
      </p:sp>
      <p:sp>
        <p:nvSpPr>
          <p:cNvPr id="129" name="Content Placeholder 1"/>
          <p:cNvSpPr txBox="1">
            <a:spLocks/>
          </p:cNvSpPr>
          <p:nvPr/>
        </p:nvSpPr>
        <p:spPr>
          <a:xfrm>
            <a:off x="193068" y="1199259"/>
            <a:ext cx="3414272" cy="3495011"/>
          </a:xfrm>
          <a:prstGeom prst="rect">
            <a:avLst/>
          </a:prstGeom>
        </p:spPr>
        <p:txBody>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r>
              <a:rPr lang="en-US" sz="1800" kern="0" dirty="0"/>
              <a:t>If you want two SIP Networks to use the same Load Balancer:</a:t>
            </a:r>
          </a:p>
          <a:p>
            <a:pPr lvl="1"/>
            <a:r>
              <a:rPr lang="en-US" sz="1500" kern="0" dirty="0"/>
              <a:t>Create two </a:t>
            </a:r>
            <a:r>
              <a:rPr lang="en-US" sz="1500" kern="0" dirty="0" err="1"/>
              <a:t>AccessNetPcscf</a:t>
            </a:r>
            <a:r>
              <a:rPr lang="en-US" sz="1500" kern="0" dirty="0"/>
              <a:t>/</a:t>
            </a:r>
            <a:r>
              <a:rPr lang="en-US" sz="1500" kern="0" dirty="0" err="1"/>
              <a:t>SipPa</a:t>
            </a:r>
            <a:r>
              <a:rPr lang="en-US" sz="1500" kern="0" dirty="0"/>
              <a:t> and let them use two different VIP addresses  on the same LLB</a:t>
            </a:r>
          </a:p>
          <a:p>
            <a:pPr lvl="1"/>
            <a:endParaRPr lang="en-US" sz="1500" kern="0" dirty="0"/>
          </a:p>
          <a:p>
            <a:pPr lvl="1"/>
            <a:endParaRPr lang="en-US" sz="1500" kern="0" dirty="0"/>
          </a:p>
          <a:p>
            <a:r>
              <a:rPr lang="en-US" sz="1800" kern="0" dirty="0"/>
              <a:t>If you want two Blade Pairs to handle traffic from one SIP network. :</a:t>
            </a:r>
          </a:p>
          <a:p>
            <a:pPr lvl="1"/>
            <a:r>
              <a:rPr lang="en-US" sz="1500" kern="0" dirty="0"/>
              <a:t>Create two </a:t>
            </a:r>
            <a:r>
              <a:rPr lang="en-US" sz="1500" kern="0" dirty="0" err="1"/>
              <a:t>AccessNetPcscf</a:t>
            </a:r>
            <a:r>
              <a:rPr lang="en-US" sz="1500" kern="0" dirty="0"/>
              <a:t>/</a:t>
            </a:r>
            <a:r>
              <a:rPr lang="en-US" sz="1500" kern="0" dirty="0" err="1"/>
              <a:t>SipP</a:t>
            </a:r>
            <a:r>
              <a:rPr lang="en-US" sz="1500" kern="0" dirty="0"/>
              <a:t> on the two Blade systems and </a:t>
            </a:r>
            <a:r>
              <a:rPr lang="en-US" sz="1500" kern="0" dirty="0" err="1"/>
              <a:t>and</a:t>
            </a:r>
            <a:r>
              <a:rPr lang="en-US" sz="1500" kern="0" dirty="0"/>
              <a:t> let them use the same VIP address</a:t>
            </a:r>
          </a:p>
          <a:p>
            <a:pPr marL="355600" lvl="1" indent="0">
              <a:buNone/>
            </a:pPr>
            <a:endParaRPr lang="en-US" sz="1500" kern="0" dirty="0"/>
          </a:p>
        </p:txBody>
      </p:sp>
      <p:sp>
        <p:nvSpPr>
          <p:cNvPr id="2" name="TextBox 1"/>
          <p:cNvSpPr txBox="1"/>
          <p:nvPr/>
        </p:nvSpPr>
        <p:spPr>
          <a:xfrm>
            <a:off x="209764" y="5806171"/>
            <a:ext cx="8476670" cy="707886"/>
          </a:xfrm>
          <a:prstGeom prst="rect">
            <a:avLst/>
          </a:prstGeom>
          <a:noFill/>
        </p:spPr>
        <p:txBody>
          <a:bodyPr wrap="square" rtlCol="0">
            <a:spAutoFit/>
          </a:bodyPr>
          <a:lstStyle/>
          <a:p>
            <a:r>
              <a:rPr lang="en-US" b="1" dirty="0"/>
              <a:t>A </a:t>
            </a:r>
            <a:r>
              <a:rPr lang="en-US" b="1" dirty="0" err="1"/>
              <a:t>vlan</a:t>
            </a:r>
            <a:r>
              <a:rPr lang="en-US" b="1" dirty="0"/>
              <a:t> named “</a:t>
            </a:r>
            <a:r>
              <a:rPr lang="en-US" b="1" dirty="0" err="1"/>
              <a:t>lb_internal_vlan</a:t>
            </a:r>
            <a:r>
              <a:rPr lang="en-US" b="1" dirty="0"/>
              <a:t>” must be created firstly  and reboot SGC to enable </a:t>
            </a:r>
            <a:r>
              <a:rPr lang="en-US" b="1" dirty="0" err="1"/>
              <a:t>eVIP</a:t>
            </a:r>
            <a:r>
              <a:rPr lang="en-US" b="1" dirty="0"/>
              <a:t> component.</a:t>
            </a:r>
          </a:p>
        </p:txBody>
      </p:sp>
    </p:spTree>
    <p:extLst>
      <p:ext uri="{BB962C8B-B14F-4D97-AF65-F5344CB8AC3E}">
        <p14:creationId xmlns:p14="http://schemas.microsoft.com/office/powerpoint/2010/main" val="106145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animEffect transition="in" filter="fade">
                                      <p:cBhvr>
                                        <p:cTn id="7" dur="1000"/>
                                        <p:tgtEl>
                                          <p:spTgt spid="129"/>
                                        </p:tgtEl>
                                      </p:cBhvr>
                                    </p:animEffect>
                                    <p:anim calcmode="lin" valueType="num">
                                      <p:cBhvr>
                                        <p:cTn id="8" dur="1000" fill="hold"/>
                                        <p:tgtEl>
                                          <p:spTgt spid="129"/>
                                        </p:tgtEl>
                                        <p:attrNameLst>
                                          <p:attrName>ppt_x</p:attrName>
                                        </p:attrNameLst>
                                      </p:cBhvr>
                                      <p:tavLst>
                                        <p:tav tm="0">
                                          <p:val>
                                            <p:strVal val="#ppt_x"/>
                                          </p:val>
                                        </p:tav>
                                        <p:tav tm="100000">
                                          <p:val>
                                            <p:strVal val="#ppt_x"/>
                                          </p:val>
                                        </p:tav>
                                      </p:tavLst>
                                    </p:anim>
                                    <p:anim calcmode="lin" valueType="num">
                                      <p:cBhvr>
                                        <p:cTn id="9" dur="1000" fill="hold"/>
                                        <p:tgtEl>
                                          <p:spTgt spid="1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7001" y="0"/>
            <a:ext cx="7494588" cy="1085371"/>
          </a:xfrm>
        </p:spPr>
        <p:txBody>
          <a:bodyPr>
            <a:normAutofit/>
          </a:bodyPr>
          <a:lstStyle/>
          <a:p>
            <a:r>
              <a:rPr lang="en-US" sz="2800" dirty="0" err="1"/>
              <a:t>vSBG</a:t>
            </a:r>
            <a:r>
              <a:rPr lang="en-US" sz="2800" dirty="0"/>
              <a:t> MO View</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5901" y="0"/>
            <a:ext cx="5382527" cy="6858000"/>
          </a:xfrm>
          <a:prstGeom prst="rect">
            <a:avLst/>
          </a:prstGeom>
        </p:spPr>
      </p:pic>
      <p:sp>
        <p:nvSpPr>
          <p:cNvPr id="5" name="TextBox 4"/>
          <p:cNvSpPr txBox="1"/>
          <p:nvPr/>
        </p:nvSpPr>
        <p:spPr>
          <a:xfrm>
            <a:off x="468907" y="2413442"/>
            <a:ext cx="3517900" cy="707886"/>
          </a:xfrm>
          <a:prstGeom prst="rect">
            <a:avLst/>
          </a:prstGeom>
          <a:noFill/>
        </p:spPr>
        <p:txBody>
          <a:bodyPr wrap="square" rtlCol="0">
            <a:spAutoFit/>
          </a:bodyPr>
          <a:lstStyle/>
          <a:p>
            <a:r>
              <a:rPr lang="en-US" b="1" dirty="0"/>
              <a:t>&gt; </a:t>
            </a:r>
            <a:r>
              <a:rPr lang="en-US" b="1" dirty="0" err="1"/>
              <a:t>eVIP</a:t>
            </a:r>
            <a:r>
              <a:rPr lang="en-US" b="1" dirty="0"/>
              <a:t> component is always enabled in </a:t>
            </a:r>
            <a:r>
              <a:rPr lang="en-US" b="1" dirty="0" err="1"/>
              <a:t>vSBG</a:t>
            </a:r>
            <a:r>
              <a:rPr lang="en-US" b="1" dirty="0"/>
              <a:t>.</a:t>
            </a:r>
          </a:p>
        </p:txBody>
      </p:sp>
    </p:spTree>
    <p:extLst>
      <p:ext uri="{BB962C8B-B14F-4D97-AF65-F5344CB8AC3E}">
        <p14:creationId xmlns:p14="http://schemas.microsoft.com/office/powerpoint/2010/main" val="1399939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a:t>GUI</a:t>
            </a:r>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1218275050"/>
              </p:ext>
            </p:extLst>
          </p:nvPr>
        </p:nvGraphicFramePr>
        <p:xfrm>
          <a:off x="4140995" y="2774950"/>
          <a:ext cx="3695700" cy="685800"/>
        </p:xfrm>
        <a:graphic>
          <a:graphicData uri="http://schemas.openxmlformats.org/presentationml/2006/ole">
            <mc:AlternateContent xmlns:mc="http://schemas.openxmlformats.org/markup-compatibility/2006">
              <mc:Choice xmlns:v="urn:schemas-microsoft-com:vml" Requires="v">
                <p:oleObj spid="_x0000_s1079" name="Packager Shell Object" showAsIcon="1" r:id="rId3" imgW="3696480" imgH="685800" progId="Package">
                  <p:embed/>
                </p:oleObj>
              </mc:Choice>
              <mc:Fallback>
                <p:oleObj name="Packager Shell Object" showAsIcon="1" r:id="rId3" imgW="3696480" imgH="685800" progId="Package">
                  <p:embed/>
                  <p:pic>
                    <p:nvPicPr>
                      <p:cNvPr id="0" name=""/>
                      <p:cNvPicPr/>
                      <p:nvPr/>
                    </p:nvPicPr>
                    <p:blipFill>
                      <a:blip r:embed="rId4"/>
                      <a:stretch>
                        <a:fillRect/>
                      </a:stretch>
                    </p:blipFill>
                    <p:spPr>
                      <a:xfrm>
                        <a:off x="4140995" y="2774950"/>
                        <a:ext cx="3695700" cy="685800"/>
                      </a:xfrm>
                      <a:prstGeom prst="rect">
                        <a:avLst/>
                      </a:prstGeom>
                    </p:spPr>
                  </p:pic>
                </p:oleObj>
              </mc:Fallback>
            </mc:AlternateContent>
          </a:graphicData>
        </a:graphic>
      </p:graphicFrame>
      <p:graphicFrame>
        <p:nvGraphicFramePr>
          <p:cNvPr id="9" name="Object 8">
            <a:hlinkClick r:id="" action="ppaction://ole?verb=0"/>
          </p:cNvPr>
          <p:cNvGraphicFramePr>
            <a:graphicFrameLocks noChangeAspect="1"/>
          </p:cNvGraphicFramePr>
          <p:nvPr>
            <p:extLst>
              <p:ext uri="{D42A27DB-BD31-4B8C-83A1-F6EECF244321}">
                <p14:modId xmlns:p14="http://schemas.microsoft.com/office/powerpoint/2010/main" val="2723713770"/>
              </p:ext>
            </p:extLst>
          </p:nvPr>
        </p:nvGraphicFramePr>
        <p:xfrm>
          <a:off x="825501" y="2567467"/>
          <a:ext cx="2450435" cy="1256712"/>
        </p:xfrm>
        <a:graphic>
          <a:graphicData uri="http://schemas.openxmlformats.org/presentationml/2006/ole">
            <mc:AlternateContent xmlns:mc="http://schemas.openxmlformats.org/markup-compatibility/2006">
              <mc:Choice xmlns:v="urn:schemas-microsoft-com:vml" Requires="v">
                <p:oleObj spid="_x0000_s1080" name="Presentation" showAsIcon="1" r:id="rId5" imgW="914400" imgH="771480" progId="PowerPoint.Show.8">
                  <p:embed/>
                </p:oleObj>
              </mc:Choice>
              <mc:Fallback>
                <p:oleObj name="Presentation" showAsIcon="1" r:id="rId5" imgW="914400" imgH="771480" progId="PowerPoint.Show.8">
                  <p:embed/>
                  <p:pic>
                    <p:nvPicPr>
                      <p:cNvPr id="0" name=""/>
                      <p:cNvPicPr/>
                      <p:nvPr/>
                    </p:nvPicPr>
                    <p:blipFill>
                      <a:blip r:embed="rId6"/>
                      <a:stretch>
                        <a:fillRect/>
                      </a:stretch>
                    </p:blipFill>
                    <p:spPr>
                      <a:xfrm>
                        <a:off x="825501" y="2567467"/>
                        <a:ext cx="2450435" cy="1256712"/>
                      </a:xfrm>
                      <a:prstGeom prst="rect">
                        <a:avLst/>
                      </a:prstGeom>
                    </p:spPr>
                  </p:pic>
                </p:oleObj>
              </mc:Fallback>
            </mc:AlternateContent>
          </a:graphicData>
        </a:graphic>
      </p:graphicFrame>
    </p:spTree>
    <p:extLst>
      <p:ext uri="{BB962C8B-B14F-4D97-AF65-F5344CB8AC3E}">
        <p14:creationId xmlns:p14="http://schemas.microsoft.com/office/powerpoint/2010/main" val="521855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875" y="1325084"/>
            <a:ext cx="8351839" cy="4326916"/>
          </a:xfrm>
        </p:spPr>
        <p:txBody>
          <a:bodyPr/>
          <a:lstStyle/>
          <a:p>
            <a:r>
              <a:rPr lang="en-US" dirty="0"/>
              <a:t>Using “</a:t>
            </a:r>
            <a:r>
              <a:rPr lang="en-US" dirty="0" err="1"/>
              <a:t>telenet</a:t>
            </a:r>
            <a:r>
              <a:rPr lang="en-US" dirty="0"/>
              <a:t> fe80::1234%evip_macvlan0 25190” to login to </a:t>
            </a:r>
            <a:r>
              <a:rPr lang="en-US" dirty="0" err="1"/>
              <a:t>eVIPc</a:t>
            </a:r>
            <a:r>
              <a:rPr lang="en-US" dirty="0"/>
              <a:t> CLI.</a:t>
            </a:r>
          </a:p>
          <a:p>
            <a:endParaRPr lang="en-US" dirty="0"/>
          </a:p>
        </p:txBody>
      </p:sp>
      <p:sp>
        <p:nvSpPr>
          <p:cNvPr id="3" name="Title 2"/>
          <p:cNvSpPr>
            <a:spLocks noGrp="1"/>
          </p:cNvSpPr>
          <p:nvPr>
            <p:ph type="title"/>
          </p:nvPr>
        </p:nvSpPr>
        <p:spPr/>
        <p:txBody>
          <a:bodyPr/>
          <a:lstStyle/>
          <a:p>
            <a:r>
              <a:rPr lang="en-US" dirty="0"/>
              <a:t>Basic – </a:t>
            </a:r>
            <a:r>
              <a:rPr lang="en-US" dirty="0" err="1"/>
              <a:t>evipc</a:t>
            </a:r>
            <a:r>
              <a:rPr lang="en-US" dirty="0"/>
              <a:t> CLI</a:t>
            </a:r>
          </a:p>
        </p:txBody>
      </p:sp>
      <p:graphicFrame>
        <p:nvGraphicFramePr>
          <p:cNvPr id="4" name="Object 3"/>
          <p:cNvGraphicFramePr>
            <a:graphicFrameLocks noChangeAspect="1"/>
          </p:cNvGraphicFramePr>
          <p:nvPr>
            <p:extLst>
              <p:ext uri="{D42A27DB-BD31-4B8C-83A1-F6EECF244321}">
                <p14:modId xmlns:p14="http://schemas.microsoft.com/office/powerpoint/2010/main" val="1694106943"/>
              </p:ext>
            </p:extLst>
          </p:nvPr>
        </p:nvGraphicFramePr>
        <p:xfrm>
          <a:off x="3194050" y="1882775"/>
          <a:ext cx="4175125" cy="5622925"/>
        </p:xfrm>
        <a:graphic>
          <a:graphicData uri="http://schemas.openxmlformats.org/presentationml/2006/ole">
            <mc:AlternateContent xmlns:mc="http://schemas.openxmlformats.org/markup-compatibility/2006">
              <mc:Choice xmlns:v="urn:schemas-microsoft-com:vml" Requires="v">
                <p:oleObj spid="_x0000_s3112" name="Document" r:id="rId3" imgW="6086520" imgH="8182440" progId="Word.OpenDocumentText.12">
                  <p:embed/>
                </p:oleObj>
              </mc:Choice>
              <mc:Fallback>
                <p:oleObj name="Document" r:id="rId3" imgW="6086520" imgH="8182440" progId="Word.OpenDocumentText.12">
                  <p:embed/>
                  <p:pic>
                    <p:nvPicPr>
                      <p:cNvPr id="0" name=""/>
                      <p:cNvPicPr/>
                      <p:nvPr/>
                    </p:nvPicPr>
                    <p:blipFill>
                      <a:blip r:embed="rId4"/>
                      <a:stretch>
                        <a:fillRect/>
                      </a:stretch>
                    </p:blipFill>
                    <p:spPr>
                      <a:xfrm>
                        <a:off x="3194050" y="1882775"/>
                        <a:ext cx="4175125" cy="5622925"/>
                      </a:xfrm>
                      <a:prstGeom prst="rect">
                        <a:avLst/>
                      </a:prstGeom>
                    </p:spPr>
                  </p:pic>
                </p:oleObj>
              </mc:Fallback>
            </mc:AlternateContent>
          </a:graphicData>
        </a:graphic>
      </p:graphicFrame>
    </p:spTree>
    <p:extLst>
      <p:ext uri="{BB962C8B-B14F-4D97-AF65-F5344CB8AC3E}">
        <p14:creationId xmlns:p14="http://schemas.microsoft.com/office/powerpoint/2010/main" val="1975945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 Code Modules</a:t>
            </a:r>
          </a:p>
        </p:txBody>
      </p:sp>
      <p:graphicFrame>
        <p:nvGraphicFramePr>
          <p:cNvPr id="6" name="Table 5"/>
          <p:cNvGraphicFramePr>
            <a:graphicFrameLocks noGrp="1"/>
          </p:cNvGraphicFramePr>
          <p:nvPr>
            <p:extLst>
              <p:ext uri="{D42A27DB-BD31-4B8C-83A1-F6EECF244321}">
                <p14:modId xmlns:p14="http://schemas.microsoft.com/office/powerpoint/2010/main" val="451712168"/>
              </p:ext>
            </p:extLst>
          </p:nvPr>
        </p:nvGraphicFramePr>
        <p:xfrm>
          <a:off x="1574800" y="1766674"/>
          <a:ext cx="6896100" cy="2315106"/>
        </p:xfrm>
        <a:graphic>
          <a:graphicData uri="http://schemas.openxmlformats.org/drawingml/2006/table">
            <a:tbl>
              <a:tblPr firstRow="1" firstCol="1" lastRow="1" bandRow="1">
                <a:tableStyleId>{5C22544A-7EE6-4342-B048-85BDC9FD1C3A}</a:tableStyleId>
              </a:tblPr>
              <a:tblGrid>
                <a:gridCol w="2158455">
                  <a:extLst>
                    <a:ext uri="{9D8B030D-6E8A-4147-A177-3AD203B41FA5}">
                      <a16:colId xmlns:a16="http://schemas.microsoft.com/office/drawing/2014/main" val="1253659402"/>
                    </a:ext>
                  </a:extLst>
                </a:gridCol>
                <a:gridCol w="2461085">
                  <a:extLst>
                    <a:ext uri="{9D8B030D-6E8A-4147-A177-3AD203B41FA5}">
                      <a16:colId xmlns:a16="http://schemas.microsoft.com/office/drawing/2014/main" val="1595360682"/>
                    </a:ext>
                  </a:extLst>
                </a:gridCol>
                <a:gridCol w="2276560">
                  <a:extLst>
                    <a:ext uri="{9D8B030D-6E8A-4147-A177-3AD203B41FA5}">
                      <a16:colId xmlns:a16="http://schemas.microsoft.com/office/drawing/2014/main" val="2591899838"/>
                    </a:ext>
                  </a:extLst>
                </a:gridCol>
              </a:tblGrid>
              <a:tr h="2315106">
                <a:tc>
                  <a:txBody>
                    <a:bodyPr/>
                    <a:lstStyle/>
                    <a:p>
                      <a:pPr>
                        <a:lnSpc>
                          <a:spcPct val="150000"/>
                        </a:lnSpc>
                      </a:pPr>
                      <a:r>
                        <a:rPr lang="en-US" b="0" dirty="0" err="1"/>
                        <a:t>evipI.erl</a:t>
                      </a:r>
                      <a:r>
                        <a:rPr lang="en-US" b="0" dirty="0"/>
                        <a:t> </a:t>
                      </a:r>
                    </a:p>
                    <a:p>
                      <a:pPr>
                        <a:lnSpc>
                          <a:spcPct val="150000"/>
                        </a:lnSpc>
                      </a:pPr>
                      <a:r>
                        <a:rPr lang="en-US" b="0" dirty="0"/>
                        <a:t> </a:t>
                      </a:r>
                      <a:r>
                        <a:rPr lang="en-US" b="0" dirty="0" err="1"/>
                        <a:t>evipLoad.erl</a:t>
                      </a:r>
                      <a:endParaRPr lang="en-US" b="0" dirty="0"/>
                    </a:p>
                    <a:p>
                      <a:pPr marL="0" marR="0" lvl="0" indent="0" algn="l" defTabSz="914400" rtl="0" eaLnBrk="1" fontAlgn="auto" latinLnBrk="0" hangingPunct="1">
                        <a:lnSpc>
                          <a:spcPct val="150000"/>
                        </a:lnSpc>
                        <a:spcBef>
                          <a:spcPts val="0"/>
                        </a:spcBef>
                        <a:spcAft>
                          <a:spcPts val="0"/>
                        </a:spcAft>
                        <a:buClrTx/>
                        <a:buSzTx/>
                        <a:buFontTx/>
                        <a:buNone/>
                        <a:tabLst/>
                        <a:defRPr/>
                      </a:pPr>
                      <a:r>
                        <a:rPr lang="en-US" b="0" dirty="0" err="1"/>
                        <a:t>evipLib.erl</a:t>
                      </a:r>
                      <a:r>
                        <a:rPr lang="en-US" b="0" dirty="0"/>
                        <a:t> </a:t>
                      </a:r>
                    </a:p>
                    <a:p>
                      <a:pPr marL="0" marR="0" lvl="0" indent="0" algn="l" defTabSz="914400" rtl="0" eaLnBrk="1" fontAlgn="auto" latinLnBrk="0" hangingPunct="1">
                        <a:lnSpc>
                          <a:spcPct val="150000"/>
                        </a:lnSpc>
                        <a:spcBef>
                          <a:spcPts val="0"/>
                        </a:spcBef>
                        <a:spcAft>
                          <a:spcPts val="0"/>
                        </a:spcAft>
                        <a:buClrTx/>
                        <a:buSzTx/>
                        <a:buFontTx/>
                        <a:buNone/>
                        <a:tabLst/>
                        <a:defRPr/>
                      </a:pPr>
                      <a:r>
                        <a:rPr lang="en-US" b="0" dirty="0" err="1">
                          <a:highlight>
                            <a:srgbClr val="00FF00"/>
                          </a:highlight>
                        </a:rPr>
                        <a:t>evip.erl</a:t>
                      </a:r>
                      <a:r>
                        <a:rPr lang="en-US" b="0" dirty="0"/>
                        <a:t> </a:t>
                      </a:r>
                      <a:r>
                        <a:rPr lang="en-US" b="0" dirty="0" err="1">
                          <a:highlight>
                            <a:srgbClr val="6A8FBF"/>
                          </a:highlight>
                        </a:rPr>
                        <a:t>evipDtm.erl</a:t>
                      </a:r>
                      <a:endParaRPr lang="en-US" b="0" dirty="0">
                        <a:highlight>
                          <a:srgbClr val="6A8FBF"/>
                        </a:highlight>
                      </a:endParaRPr>
                    </a:p>
                  </a:txBody>
                  <a:tcPr anchor="ctr"/>
                </a:tc>
                <a:tc>
                  <a:txBody>
                    <a:bodyPr/>
                    <a:lstStyle/>
                    <a:p>
                      <a:pPr>
                        <a:lnSpc>
                          <a:spcPct val="150000"/>
                        </a:lnSpc>
                      </a:pPr>
                      <a:r>
                        <a:rPr lang="en-US" b="0" dirty="0"/>
                        <a:t>evip_start.sh</a:t>
                      </a:r>
                    </a:p>
                    <a:p>
                      <a:pPr>
                        <a:lnSpc>
                          <a:spcPct val="150000"/>
                        </a:lnSpc>
                      </a:pPr>
                      <a:r>
                        <a:rPr lang="en-US" b="0" dirty="0"/>
                        <a:t>evip_startup_cmds.sh</a:t>
                      </a:r>
                    </a:p>
                    <a:p>
                      <a:pPr>
                        <a:lnSpc>
                          <a:spcPct val="150000"/>
                        </a:lnSpc>
                      </a:pPr>
                      <a:r>
                        <a:rPr lang="en-US" b="0" dirty="0"/>
                        <a:t>evip_get_vlan.sh </a:t>
                      </a:r>
                    </a:p>
                    <a:p>
                      <a:pPr marL="0" marR="0" lvl="0" indent="0" algn="l" defTabSz="914400" rtl="0" eaLnBrk="1" fontAlgn="auto" latinLnBrk="0" hangingPunct="1">
                        <a:lnSpc>
                          <a:spcPct val="150000"/>
                        </a:lnSpc>
                        <a:spcBef>
                          <a:spcPts val="0"/>
                        </a:spcBef>
                        <a:spcAft>
                          <a:spcPts val="0"/>
                        </a:spcAft>
                        <a:buClrTx/>
                        <a:buSzTx/>
                        <a:buFontTx/>
                        <a:buNone/>
                        <a:tabLst/>
                        <a:defRPr/>
                      </a:pPr>
                      <a:r>
                        <a:rPr lang="en-US" b="0" dirty="0"/>
                        <a:t>evip_asilog.sh</a:t>
                      </a:r>
                    </a:p>
                  </a:txBody>
                  <a:tcPr anchor="ct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b="0" dirty="0" err="1"/>
                        <a:t>evip_ch.upgSrc</a:t>
                      </a:r>
                      <a:endParaRPr lang="en-US" b="0" dirty="0"/>
                    </a:p>
                    <a:p>
                      <a:pPr marL="0" marR="0" lvl="0" indent="0" algn="l" defTabSz="914400" rtl="0" eaLnBrk="1" fontAlgn="auto" latinLnBrk="0" hangingPunct="1">
                        <a:lnSpc>
                          <a:spcPct val="150000"/>
                        </a:lnSpc>
                        <a:spcBef>
                          <a:spcPts val="0"/>
                        </a:spcBef>
                        <a:spcAft>
                          <a:spcPts val="0"/>
                        </a:spcAft>
                        <a:buClrTx/>
                        <a:buSzTx/>
                        <a:buFontTx/>
                        <a:buNone/>
                        <a:tabLst/>
                        <a:defRPr/>
                      </a:pPr>
                      <a:r>
                        <a:rPr lang="en-US" b="0" dirty="0" err="1"/>
                        <a:t>evip_gen.upgSrc</a:t>
                      </a:r>
                      <a:endParaRPr lang="en-US" b="0" dirty="0"/>
                    </a:p>
                    <a:p>
                      <a:pPr>
                        <a:lnSpc>
                          <a:spcPct val="150000"/>
                        </a:lnSpc>
                      </a:pPr>
                      <a:r>
                        <a:rPr lang="en-US" b="0" dirty="0" err="1"/>
                        <a:t>evip_ch.appSrc</a:t>
                      </a:r>
                      <a:r>
                        <a:rPr lang="en-US" b="0" dirty="0"/>
                        <a:t> </a:t>
                      </a:r>
                    </a:p>
                    <a:p>
                      <a:pPr>
                        <a:lnSpc>
                          <a:spcPct val="150000"/>
                        </a:lnSpc>
                      </a:pPr>
                      <a:r>
                        <a:rPr lang="en-US" b="0" dirty="0" err="1"/>
                        <a:t>evip_gen.appSrc</a:t>
                      </a:r>
                      <a:endParaRPr lang="en-US" b="0" dirty="0"/>
                    </a:p>
                  </a:txBody>
                  <a:tcPr anchor="ctr"/>
                </a:tc>
                <a:extLst>
                  <a:ext uri="{0D108BD9-81ED-4DB2-BD59-A6C34878D82A}">
                    <a16:rowId xmlns:a16="http://schemas.microsoft.com/office/drawing/2014/main" val="4074510323"/>
                  </a:ext>
                </a:extLst>
              </a:tr>
            </a:tbl>
          </a:graphicData>
        </a:graphic>
      </p:graphicFrame>
      <p:sp>
        <p:nvSpPr>
          <p:cNvPr id="7" name="TextBox 6"/>
          <p:cNvSpPr txBox="1"/>
          <p:nvPr/>
        </p:nvSpPr>
        <p:spPr>
          <a:xfrm>
            <a:off x="2641600" y="4150609"/>
            <a:ext cx="1519881" cy="400110"/>
          </a:xfrm>
          <a:prstGeom prst="rect">
            <a:avLst/>
          </a:prstGeom>
          <a:solidFill>
            <a:schemeClr val="accent2"/>
          </a:solidFill>
          <a:ln>
            <a:solidFill>
              <a:schemeClr val="accent1"/>
            </a:solidFill>
          </a:ln>
        </p:spPr>
        <p:txBody>
          <a:bodyPr wrap="square" rtlCol="0">
            <a:spAutoFit/>
          </a:bodyPr>
          <a:lstStyle/>
          <a:p>
            <a:r>
              <a:rPr lang="en-US" dirty="0" err="1"/>
              <a:t>evip_dtm.c</a:t>
            </a:r>
            <a:endParaRPr lang="en-US" dirty="0"/>
          </a:p>
        </p:txBody>
      </p:sp>
      <p:sp>
        <p:nvSpPr>
          <p:cNvPr id="8" name="TextBox 7"/>
          <p:cNvSpPr txBox="1"/>
          <p:nvPr/>
        </p:nvSpPr>
        <p:spPr>
          <a:xfrm>
            <a:off x="1752601" y="4740729"/>
            <a:ext cx="2408880" cy="496996"/>
          </a:xfrm>
          <a:prstGeom prst="rect">
            <a:avLst/>
          </a:prstGeom>
          <a:solidFill>
            <a:schemeClr val="tx2">
              <a:lumMod val="50000"/>
              <a:lumOff val="50000"/>
            </a:schemeClr>
          </a:solidFill>
        </p:spPr>
        <p:txBody>
          <a:bodyPr wrap="square" rtlCol="0" anchor="t">
            <a:spAutoFit/>
          </a:bodyPr>
          <a:lstStyle/>
          <a:p>
            <a:pPr algn="ctr">
              <a:lnSpc>
                <a:spcPct val="150000"/>
              </a:lnSpc>
            </a:pPr>
            <a:r>
              <a:rPr lang="en-US" dirty="0" err="1"/>
              <a:t>evip</a:t>
            </a:r>
            <a:r>
              <a:rPr lang="en-US" dirty="0"/>
              <a:t> component</a:t>
            </a:r>
          </a:p>
        </p:txBody>
      </p:sp>
      <p:cxnSp>
        <p:nvCxnSpPr>
          <p:cNvPr id="10" name="Straight Connector 9"/>
          <p:cNvCxnSpPr>
            <a:cxnSpLocks/>
          </p:cNvCxnSpPr>
          <p:nvPr/>
        </p:nvCxnSpPr>
        <p:spPr bwMode="auto">
          <a:xfrm>
            <a:off x="2197101" y="3688548"/>
            <a:ext cx="0" cy="106181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2" name="Straight Connector 11"/>
          <p:cNvCxnSpPr>
            <a:cxnSpLocks/>
            <a:endCxn id="7" idx="0"/>
          </p:cNvCxnSpPr>
          <p:nvPr/>
        </p:nvCxnSpPr>
        <p:spPr bwMode="auto">
          <a:xfrm>
            <a:off x="3401541" y="3654134"/>
            <a:ext cx="0" cy="49647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4" name="Straight Connector 13"/>
          <p:cNvCxnSpPr>
            <a:stCxn id="7" idx="2"/>
          </p:cNvCxnSpPr>
          <p:nvPr/>
        </p:nvCxnSpPr>
        <p:spPr bwMode="auto">
          <a:xfrm>
            <a:off x="3401541" y="4550719"/>
            <a:ext cx="0" cy="199647"/>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5" name="TextBox 14"/>
          <p:cNvSpPr txBox="1"/>
          <p:nvPr/>
        </p:nvSpPr>
        <p:spPr>
          <a:xfrm>
            <a:off x="1391991" y="4184268"/>
            <a:ext cx="1281120" cy="400110"/>
          </a:xfrm>
          <a:prstGeom prst="rect">
            <a:avLst/>
          </a:prstGeom>
          <a:noFill/>
        </p:spPr>
        <p:txBody>
          <a:bodyPr wrap="none" rtlCol="0">
            <a:spAutoFit/>
          </a:bodyPr>
          <a:lstStyle/>
          <a:p>
            <a:r>
              <a:rPr lang="en-US" dirty="0"/>
              <a:t>telnet CLI</a:t>
            </a:r>
          </a:p>
        </p:txBody>
      </p:sp>
      <p:graphicFrame>
        <p:nvGraphicFramePr>
          <p:cNvPr id="20" name="Table 19"/>
          <p:cNvGraphicFramePr>
            <a:graphicFrameLocks noGrp="1"/>
          </p:cNvGraphicFramePr>
          <p:nvPr>
            <p:extLst>
              <p:ext uri="{D42A27DB-BD31-4B8C-83A1-F6EECF244321}">
                <p14:modId xmlns:p14="http://schemas.microsoft.com/office/powerpoint/2010/main" val="594482831"/>
              </p:ext>
            </p:extLst>
          </p:nvPr>
        </p:nvGraphicFramePr>
        <p:xfrm>
          <a:off x="533400" y="1767840"/>
          <a:ext cx="1041400" cy="2313940"/>
        </p:xfrm>
        <a:graphic>
          <a:graphicData uri="http://schemas.openxmlformats.org/drawingml/2006/table">
            <a:tbl>
              <a:tblPr firstRow="1" bandRow="1">
                <a:tableStyleId>{5C22544A-7EE6-4342-B048-85BDC9FD1C3A}</a:tableStyleId>
              </a:tblPr>
              <a:tblGrid>
                <a:gridCol w="1041400">
                  <a:extLst>
                    <a:ext uri="{9D8B030D-6E8A-4147-A177-3AD203B41FA5}">
                      <a16:colId xmlns:a16="http://schemas.microsoft.com/office/drawing/2014/main" val="772535863"/>
                    </a:ext>
                  </a:extLst>
                </a:gridCol>
              </a:tblGrid>
              <a:tr h="2313940">
                <a:tc>
                  <a:txBody>
                    <a:bodyPr/>
                    <a:lstStyle/>
                    <a:p>
                      <a:pPr>
                        <a:lnSpc>
                          <a:spcPct val="150000"/>
                        </a:lnSpc>
                      </a:pPr>
                      <a:r>
                        <a:rPr lang="en-US" b="0" dirty="0"/>
                        <a:t>evip.xml</a:t>
                      </a:r>
                    </a:p>
                  </a:txBody>
                  <a:tcPr anchor="ctr"/>
                </a:tc>
                <a:extLst>
                  <a:ext uri="{0D108BD9-81ED-4DB2-BD59-A6C34878D82A}">
                    <a16:rowId xmlns:a16="http://schemas.microsoft.com/office/drawing/2014/main" val="3434742268"/>
                  </a:ext>
                </a:extLst>
              </a:tr>
            </a:tbl>
          </a:graphicData>
        </a:graphic>
      </p:graphicFrame>
    </p:spTree>
    <p:extLst>
      <p:ext uri="{BB962C8B-B14F-4D97-AF65-F5344CB8AC3E}">
        <p14:creationId xmlns:p14="http://schemas.microsoft.com/office/powerpoint/2010/main" val="1807913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875" y="1800000"/>
            <a:ext cx="8351839" cy="2606900"/>
          </a:xfrm>
        </p:spPr>
        <p:txBody>
          <a:bodyPr/>
          <a:lstStyle/>
          <a:p>
            <a:r>
              <a:rPr lang="en-US" dirty="0"/>
              <a:t>Basic (</a:t>
            </a:r>
            <a:r>
              <a:rPr lang="en-US" dirty="0" err="1"/>
              <a:t>vlan</a:t>
            </a:r>
            <a:r>
              <a:rPr lang="en-US" dirty="0"/>
              <a:t>, route…)</a:t>
            </a:r>
          </a:p>
          <a:p>
            <a:r>
              <a:rPr lang="en-US" dirty="0"/>
              <a:t>VR (Linux namespace)</a:t>
            </a:r>
          </a:p>
          <a:p>
            <a:r>
              <a:rPr lang="en-US" dirty="0" err="1"/>
              <a:t>Veth</a:t>
            </a:r>
            <a:r>
              <a:rPr lang="en-US" dirty="0"/>
              <a:t>/Bridge</a:t>
            </a:r>
          </a:p>
          <a:p>
            <a:r>
              <a:rPr lang="en-US" dirty="0" err="1"/>
              <a:t>Macvlan</a:t>
            </a:r>
            <a:endParaRPr lang="en-US" dirty="0"/>
          </a:p>
          <a:p>
            <a:r>
              <a:rPr lang="en-US" dirty="0"/>
              <a:t>IP6 Tunnel</a:t>
            </a:r>
          </a:p>
          <a:p>
            <a:r>
              <a:rPr lang="en-US" dirty="0"/>
              <a:t>Linux Virtual Server </a:t>
            </a:r>
          </a:p>
        </p:txBody>
      </p:sp>
      <p:sp>
        <p:nvSpPr>
          <p:cNvPr id="3" name="Title 2"/>
          <p:cNvSpPr>
            <a:spLocks noGrp="1"/>
          </p:cNvSpPr>
          <p:nvPr>
            <p:ph type="title"/>
          </p:nvPr>
        </p:nvSpPr>
        <p:spPr>
          <a:xfrm>
            <a:off x="393700" y="341313"/>
            <a:ext cx="8089900" cy="1085371"/>
          </a:xfrm>
        </p:spPr>
        <p:txBody>
          <a:bodyPr>
            <a:normAutofit/>
          </a:bodyPr>
          <a:lstStyle/>
          <a:p>
            <a:r>
              <a:rPr lang="en-US" dirty="0"/>
              <a:t>Basic Technology in </a:t>
            </a:r>
            <a:r>
              <a:rPr lang="en-US" dirty="0" err="1"/>
              <a:t>eVIP</a:t>
            </a:r>
            <a:endParaRPr lang="en-US" dirty="0"/>
          </a:p>
        </p:txBody>
      </p:sp>
    </p:spTree>
    <p:extLst>
      <p:ext uri="{BB962C8B-B14F-4D97-AF65-F5344CB8AC3E}">
        <p14:creationId xmlns:p14="http://schemas.microsoft.com/office/powerpoint/2010/main" val="2533618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 name="Picture 167"/>
          <p:cNvPicPr>
            <a:picLocks noChangeAspect="1"/>
          </p:cNvPicPr>
          <p:nvPr/>
        </p:nvPicPr>
        <p:blipFill>
          <a:blip r:embed="rId3"/>
          <a:stretch>
            <a:fillRect/>
          </a:stretch>
        </p:blipFill>
        <p:spPr>
          <a:xfrm>
            <a:off x="237368" y="176502"/>
            <a:ext cx="8669263" cy="6504996"/>
          </a:xfrm>
          <a:prstGeom prst="rect">
            <a:avLst/>
          </a:prstGeom>
        </p:spPr>
      </p:pic>
      <p:sp>
        <p:nvSpPr>
          <p:cNvPr id="169" name="TextBox 168"/>
          <p:cNvSpPr txBox="1"/>
          <p:nvPr/>
        </p:nvSpPr>
        <p:spPr>
          <a:xfrm>
            <a:off x="2095500" y="176502"/>
            <a:ext cx="2805063" cy="338554"/>
          </a:xfrm>
          <a:prstGeom prst="rect">
            <a:avLst/>
          </a:prstGeom>
          <a:noFill/>
        </p:spPr>
        <p:txBody>
          <a:bodyPr wrap="none" rtlCol="0">
            <a:spAutoFit/>
          </a:bodyPr>
          <a:lstStyle/>
          <a:p>
            <a:r>
              <a:rPr lang="en-US" sz="1600" dirty="0"/>
              <a:t>IP configuration for SIM ENV</a:t>
            </a:r>
          </a:p>
        </p:txBody>
      </p:sp>
      <p:sp>
        <p:nvSpPr>
          <p:cNvPr id="170" name="TextBox 169"/>
          <p:cNvSpPr txBox="1"/>
          <p:nvPr/>
        </p:nvSpPr>
        <p:spPr>
          <a:xfrm>
            <a:off x="7505700" y="6295386"/>
            <a:ext cx="1013162" cy="307777"/>
          </a:xfrm>
          <a:prstGeom prst="rect">
            <a:avLst/>
          </a:prstGeom>
          <a:noFill/>
        </p:spPr>
        <p:txBody>
          <a:bodyPr wrap="none" rtlCol="0">
            <a:spAutoFit/>
          </a:bodyPr>
          <a:lstStyle/>
          <a:p>
            <a:r>
              <a:rPr lang="en-US" sz="1400" b="1" dirty="0"/>
              <a:t>By Ang Li</a:t>
            </a:r>
          </a:p>
        </p:txBody>
      </p:sp>
    </p:spTree>
    <p:extLst>
      <p:ext uri="{BB962C8B-B14F-4D97-AF65-F5344CB8AC3E}">
        <p14:creationId xmlns:p14="http://schemas.microsoft.com/office/powerpoint/2010/main" val="3576913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3701" y="1053731"/>
            <a:ext cx="8351839" cy="4128000"/>
          </a:xfrm>
        </p:spPr>
        <p:txBody>
          <a:bodyPr/>
          <a:lstStyle/>
          <a:p>
            <a:r>
              <a:rPr lang="en-US" dirty="0"/>
              <a:t>One LLB has one VR</a:t>
            </a:r>
          </a:p>
          <a:p>
            <a:pPr marL="0" indent="0">
              <a:buNone/>
            </a:pPr>
            <a:r>
              <a:rPr lang="en-US" dirty="0"/>
              <a:t>   the net id of access network who is the first one created to use this LLB is the VR of LLB.</a:t>
            </a:r>
          </a:p>
          <a:p>
            <a:pPr marL="0" indent="0">
              <a:buNone/>
            </a:pPr>
            <a:endParaRPr lang="en-US" dirty="0"/>
          </a:p>
          <a:p>
            <a:r>
              <a:rPr lang="en-US" dirty="0" err="1"/>
              <a:t>eVIP</a:t>
            </a:r>
            <a:r>
              <a:rPr lang="en-US" dirty="0"/>
              <a:t> uses default VR 0.</a:t>
            </a:r>
          </a:p>
        </p:txBody>
      </p:sp>
      <p:sp>
        <p:nvSpPr>
          <p:cNvPr id="3" name="Title 2"/>
          <p:cNvSpPr>
            <a:spLocks noGrp="1"/>
          </p:cNvSpPr>
          <p:nvPr>
            <p:ph type="title"/>
          </p:nvPr>
        </p:nvSpPr>
        <p:spPr>
          <a:xfrm>
            <a:off x="393701" y="239713"/>
            <a:ext cx="7494588" cy="658355"/>
          </a:xfrm>
        </p:spPr>
        <p:txBody>
          <a:bodyPr>
            <a:normAutofit/>
          </a:bodyPr>
          <a:lstStyle/>
          <a:p>
            <a:r>
              <a:rPr lang="en-US" sz="3200" dirty="0"/>
              <a:t>VR</a:t>
            </a:r>
          </a:p>
        </p:txBody>
      </p:sp>
      <p:sp>
        <p:nvSpPr>
          <p:cNvPr id="5" name="Rectangle: Rounded Corners 4"/>
          <p:cNvSpPr/>
          <p:nvPr/>
        </p:nvSpPr>
        <p:spPr bwMode="auto">
          <a:xfrm>
            <a:off x="4006850" y="3898900"/>
            <a:ext cx="3263900" cy="1930400"/>
          </a:xfrm>
          <a:prstGeom prst="roundRect">
            <a:avLst/>
          </a:prstGeom>
          <a:solidFill>
            <a:schemeClr val="tx2">
              <a:lumMod val="10000"/>
              <a:lumOff val="9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r" defTabSz="914400" rtl="0" eaLnBrk="1" fontAlgn="base" latinLnBrk="0" hangingPunct="1">
              <a:lnSpc>
                <a:spcPct val="100000"/>
              </a:lnSpc>
              <a:spcBef>
                <a:spcPct val="50000"/>
              </a:spcBef>
              <a:spcAft>
                <a:spcPct val="0"/>
              </a:spcAft>
              <a:buClrTx/>
              <a:buSzTx/>
              <a:buFontTx/>
              <a:buNone/>
              <a:tabLst/>
            </a:pPr>
            <a:r>
              <a:rPr lang="en-US" dirty="0"/>
              <a:t>SGC / PL</a:t>
            </a:r>
            <a:endParaRPr kumimoji="0" lang="en-US" sz="2000" b="0" i="0" u="none" strike="noStrike" cap="none" normalizeH="0" baseline="0" dirty="0">
              <a:ln>
                <a:noFill/>
              </a:ln>
              <a:solidFill>
                <a:schemeClr val="tx1"/>
              </a:solidFill>
              <a:effectLst/>
              <a:latin typeface="Arial" charset="0"/>
            </a:endParaRPr>
          </a:p>
        </p:txBody>
      </p:sp>
      <p:sp>
        <p:nvSpPr>
          <p:cNvPr id="6" name="Rectangle: Rounded Corners 5"/>
          <p:cNvSpPr/>
          <p:nvPr/>
        </p:nvSpPr>
        <p:spPr bwMode="auto">
          <a:xfrm>
            <a:off x="1765300" y="4025900"/>
            <a:ext cx="774700" cy="1930400"/>
          </a:xfrm>
          <a:prstGeom prst="roundRect">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router</a:t>
            </a:r>
          </a:p>
        </p:txBody>
      </p:sp>
      <p:sp>
        <p:nvSpPr>
          <p:cNvPr id="7" name="Rectangle 6"/>
          <p:cNvSpPr/>
          <p:nvPr/>
        </p:nvSpPr>
        <p:spPr bwMode="auto">
          <a:xfrm>
            <a:off x="4006850" y="4641850"/>
            <a:ext cx="813911" cy="571500"/>
          </a:xfrm>
          <a:prstGeom prst="rect">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bond0.116</a:t>
            </a:r>
          </a:p>
          <a:p>
            <a:pPr marL="0" marR="0" indent="0" algn="l" defTabSz="914400" rtl="0" eaLnBrk="1" fontAlgn="base" latinLnBrk="0" hangingPunct="1">
              <a:lnSpc>
                <a:spcPct val="100000"/>
              </a:lnSpc>
              <a:spcBef>
                <a:spcPct val="50000"/>
              </a:spcBef>
              <a:spcAft>
                <a:spcPct val="0"/>
              </a:spcAft>
              <a:buClrTx/>
              <a:buSzTx/>
              <a:buFontTx/>
              <a:buNone/>
              <a:tabLst/>
            </a:pPr>
            <a:r>
              <a:rPr lang="en-US" sz="1200" dirty="0"/>
              <a:t>/ eth1.116</a:t>
            </a:r>
            <a:endParaRPr kumimoji="0" lang="en-US" sz="1200" b="0" i="0" u="none" strike="noStrike" cap="none" normalizeH="0" baseline="0" dirty="0">
              <a:ln>
                <a:noFill/>
              </a:ln>
              <a:solidFill>
                <a:schemeClr val="tx1"/>
              </a:solidFill>
              <a:effectLst/>
              <a:latin typeface="Arial" charset="0"/>
            </a:endParaRPr>
          </a:p>
        </p:txBody>
      </p:sp>
      <p:sp>
        <p:nvSpPr>
          <p:cNvPr id="9" name="Oval 8"/>
          <p:cNvSpPr/>
          <p:nvPr/>
        </p:nvSpPr>
        <p:spPr bwMode="auto">
          <a:xfrm>
            <a:off x="2540000" y="4864100"/>
            <a:ext cx="45719" cy="63500"/>
          </a:xfrm>
          <a:prstGeom prst="ellipse">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cxnSp>
        <p:nvCxnSpPr>
          <p:cNvPr id="12" name="Straight Connector 11"/>
          <p:cNvCxnSpPr>
            <a:cxnSpLocks/>
            <a:stCxn id="7" idx="3"/>
          </p:cNvCxnSpPr>
          <p:nvPr/>
        </p:nvCxnSpPr>
        <p:spPr bwMode="auto">
          <a:xfrm>
            <a:off x="4820761" y="4927600"/>
            <a:ext cx="28225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4" name="Straight Connector 13"/>
          <p:cNvCxnSpPr>
            <a:cxnSpLocks/>
          </p:cNvCxnSpPr>
          <p:nvPr/>
        </p:nvCxnSpPr>
        <p:spPr bwMode="auto">
          <a:xfrm>
            <a:off x="5003415" y="3552795"/>
            <a:ext cx="86904" cy="2749610"/>
          </a:xfrm>
          <a:prstGeom prst="line">
            <a:avLst/>
          </a:prstGeom>
          <a:solidFill>
            <a:schemeClr val="accent1"/>
          </a:solidFill>
          <a:ln w="12700" cap="flat" cmpd="sng" algn="ctr">
            <a:solidFill>
              <a:schemeClr val="tx1"/>
            </a:solidFill>
            <a:prstDash val="sysDash"/>
            <a:round/>
            <a:headEnd type="none" w="med" len="med"/>
            <a:tailEnd type="none" w="med" len="med"/>
          </a:ln>
          <a:effectLst/>
        </p:spPr>
      </p:cxnSp>
      <p:sp>
        <p:nvSpPr>
          <p:cNvPr id="16" name="TextBox 15"/>
          <p:cNvSpPr txBox="1"/>
          <p:nvPr/>
        </p:nvSpPr>
        <p:spPr>
          <a:xfrm>
            <a:off x="4169091" y="3517781"/>
            <a:ext cx="755335" cy="400110"/>
          </a:xfrm>
          <a:prstGeom prst="rect">
            <a:avLst/>
          </a:prstGeom>
          <a:noFill/>
        </p:spPr>
        <p:txBody>
          <a:bodyPr wrap="none" rtlCol="0">
            <a:spAutoFit/>
          </a:bodyPr>
          <a:lstStyle/>
          <a:p>
            <a:r>
              <a:rPr lang="en-US" dirty="0"/>
              <a:t>VR 1</a:t>
            </a:r>
          </a:p>
        </p:txBody>
      </p:sp>
      <p:sp>
        <p:nvSpPr>
          <p:cNvPr id="17" name="TextBox 16"/>
          <p:cNvSpPr txBox="1"/>
          <p:nvPr/>
        </p:nvSpPr>
        <p:spPr>
          <a:xfrm>
            <a:off x="5957567" y="3536890"/>
            <a:ext cx="755335" cy="400110"/>
          </a:xfrm>
          <a:prstGeom prst="rect">
            <a:avLst/>
          </a:prstGeom>
          <a:noFill/>
        </p:spPr>
        <p:txBody>
          <a:bodyPr wrap="none" rtlCol="0">
            <a:spAutoFit/>
          </a:bodyPr>
          <a:lstStyle/>
          <a:p>
            <a:r>
              <a:rPr lang="en-US" dirty="0"/>
              <a:t>VR 0</a:t>
            </a:r>
          </a:p>
        </p:txBody>
      </p:sp>
      <p:cxnSp>
        <p:nvCxnSpPr>
          <p:cNvPr id="19" name="Straight Connector 18"/>
          <p:cNvCxnSpPr>
            <a:stCxn id="9" idx="6"/>
            <a:endCxn id="7" idx="1"/>
          </p:cNvCxnSpPr>
          <p:nvPr/>
        </p:nvCxnSpPr>
        <p:spPr bwMode="auto">
          <a:xfrm>
            <a:off x="2585719" y="4895850"/>
            <a:ext cx="1421131" cy="3175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1" name="Straight Arrow Connector 20"/>
          <p:cNvCxnSpPr>
            <a:cxnSpLocks/>
          </p:cNvCxnSpPr>
          <p:nvPr/>
        </p:nvCxnSpPr>
        <p:spPr bwMode="auto">
          <a:xfrm>
            <a:off x="4006850" y="3781336"/>
            <a:ext cx="996565" cy="0"/>
          </a:xfrm>
          <a:prstGeom prst="straightConnector1">
            <a:avLst/>
          </a:prstGeom>
          <a:solidFill>
            <a:schemeClr val="accent1"/>
          </a:solidFill>
          <a:ln w="12700" cap="flat" cmpd="sng" algn="ctr">
            <a:solidFill>
              <a:schemeClr val="tx1"/>
            </a:solidFill>
            <a:prstDash val="sysDash"/>
            <a:round/>
            <a:headEnd type="triangle"/>
            <a:tailEnd type="triangle"/>
          </a:ln>
          <a:effectLst/>
        </p:spPr>
      </p:cxnSp>
      <p:cxnSp>
        <p:nvCxnSpPr>
          <p:cNvPr id="24" name="Straight Arrow Connector 23"/>
          <p:cNvCxnSpPr>
            <a:cxnSpLocks/>
          </p:cNvCxnSpPr>
          <p:nvPr/>
        </p:nvCxnSpPr>
        <p:spPr bwMode="auto">
          <a:xfrm>
            <a:off x="5046867" y="3781336"/>
            <a:ext cx="2223882" cy="0"/>
          </a:xfrm>
          <a:prstGeom prst="straightConnector1">
            <a:avLst/>
          </a:prstGeom>
          <a:solidFill>
            <a:schemeClr val="accent1"/>
          </a:solidFill>
          <a:ln w="12700" cap="flat" cmpd="sng" algn="ctr">
            <a:solidFill>
              <a:schemeClr val="tx1"/>
            </a:solidFill>
            <a:prstDash val="solid"/>
            <a:round/>
            <a:headEnd type="triangle"/>
            <a:tailEnd type="triangle"/>
          </a:ln>
          <a:effectLst/>
        </p:spPr>
      </p:cxnSp>
      <p:sp>
        <p:nvSpPr>
          <p:cNvPr id="10" name="Rectangle 9"/>
          <p:cNvSpPr/>
          <p:nvPr/>
        </p:nvSpPr>
        <p:spPr bwMode="auto">
          <a:xfrm>
            <a:off x="5054129" y="4641850"/>
            <a:ext cx="1663700" cy="695544"/>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b"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200" b="1" i="0" u="none" strike="noStrike" cap="none" normalizeH="0" baseline="0" dirty="0" err="1">
                <a:ln>
                  <a:noFill/>
                </a:ln>
                <a:solidFill>
                  <a:srgbClr val="FF0000"/>
                </a:solidFill>
                <a:effectLst/>
                <a:latin typeface="Arial" charset="0"/>
              </a:rPr>
              <a:t>llb</a:t>
            </a:r>
            <a:endParaRPr kumimoji="0" lang="en-US" sz="1200" b="1" i="0" u="none" strike="noStrike" cap="none" normalizeH="0" baseline="0" dirty="0">
              <a:ln>
                <a:noFill/>
              </a:ln>
              <a:solidFill>
                <a:srgbClr val="FF0000"/>
              </a:solidFill>
              <a:effectLst/>
              <a:latin typeface="Arial" charset="0"/>
            </a:endParaRPr>
          </a:p>
        </p:txBody>
      </p:sp>
      <p:sp>
        <p:nvSpPr>
          <p:cNvPr id="4" name="Oval 3">
            <a:extLst>
              <a:ext uri="{FF2B5EF4-FFF2-40B4-BE49-F238E27FC236}">
                <a16:creationId xmlns:a16="http://schemas.microsoft.com/office/drawing/2014/main" id="{0029FF13-8F56-4D78-9C35-55EB95ADB9D5}"/>
              </a:ext>
            </a:extLst>
          </p:cNvPr>
          <p:cNvSpPr/>
          <p:nvPr/>
        </p:nvSpPr>
        <p:spPr bwMode="auto">
          <a:xfrm>
            <a:off x="5119536" y="4719780"/>
            <a:ext cx="471167" cy="383830"/>
          </a:xfrm>
          <a:prstGeom prst="ellipse">
            <a:avLst/>
          </a:prstGeom>
          <a:solidFill>
            <a:schemeClr val="tx2">
              <a:lumMod val="50000"/>
              <a:lumOff val="5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fee</a:t>
            </a:r>
          </a:p>
        </p:txBody>
      </p:sp>
      <p:sp>
        <p:nvSpPr>
          <p:cNvPr id="18" name="Oval 17">
            <a:extLst>
              <a:ext uri="{FF2B5EF4-FFF2-40B4-BE49-F238E27FC236}">
                <a16:creationId xmlns:a16="http://schemas.microsoft.com/office/drawing/2014/main" id="{4869689D-0FA3-4E8E-A449-8AC940D7778A}"/>
              </a:ext>
            </a:extLst>
          </p:cNvPr>
          <p:cNvSpPr/>
          <p:nvPr/>
        </p:nvSpPr>
        <p:spPr bwMode="auto">
          <a:xfrm>
            <a:off x="5656745" y="4719780"/>
            <a:ext cx="471167" cy="383830"/>
          </a:xfrm>
          <a:prstGeom prst="ellipse">
            <a:avLst/>
          </a:prstGeom>
          <a:solidFill>
            <a:schemeClr val="tx2">
              <a:lumMod val="50000"/>
              <a:lumOff val="5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se</a:t>
            </a:r>
          </a:p>
        </p:txBody>
      </p:sp>
      <p:sp>
        <p:nvSpPr>
          <p:cNvPr id="20" name="Oval 19">
            <a:extLst>
              <a:ext uri="{FF2B5EF4-FFF2-40B4-BE49-F238E27FC236}">
                <a16:creationId xmlns:a16="http://schemas.microsoft.com/office/drawing/2014/main" id="{DC747961-3BB2-49C4-ACE9-A2B5E03E3BDA}"/>
              </a:ext>
            </a:extLst>
          </p:cNvPr>
          <p:cNvSpPr/>
          <p:nvPr/>
        </p:nvSpPr>
        <p:spPr bwMode="auto">
          <a:xfrm>
            <a:off x="6195948" y="4727833"/>
            <a:ext cx="471167" cy="383830"/>
          </a:xfrm>
          <a:prstGeom prst="ellipse">
            <a:avLst/>
          </a:prstGeom>
          <a:solidFill>
            <a:schemeClr val="tx2">
              <a:lumMod val="50000"/>
              <a:lumOff val="5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rPr>
              <a:t>lbe</a:t>
            </a:r>
            <a:endParaRPr kumimoji="0" lang="en-US" sz="1400" b="0" i="0" u="none" strike="noStrike" cap="none" normalizeH="0" baseline="0" dirty="0">
              <a:ln>
                <a:noFill/>
              </a:ln>
              <a:solidFill>
                <a:schemeClr val="tx1"/>
              </a:solidFill>
              <a:effectLst/>
              <a:latin typeface="Arial" charset="0"/>
            </a:endParaRPr>
          </a:p>
        </p:txBody>
      </p:sp>
      <p:sp>
        <p:nvSpPr>
          <p:cNvPr id="13" name="Oval 12">
            <a:extLst>
              <a:ext uri="{FF2B5EF4-FFF2-40B4-BE49-F238E27FC236}">
                <a16:creationId xmlns:a16="http://schemas.microsoft.com/office/drawing/2014/main" id="{282A0ADE-9A0F-49DE-A277-2B81058292FA}"/>
              </a:ext>
            </a:extLst>
          </p:cNvPr>
          <p:cNvSpPr/>
          <p:nvPr/>
        </p:nvSpPr>
        <p:spPr bwMode="auto">
          <a:xfrm>
            <a:off x="6733157" y="4699262"/>
            <a:ext cx="463551" cy="469900"/>
          </a:xfrm>
          <a:prstGeom prst="ellipse">
            <a:avLst/>
          </a:prstGeom>
          <a:solidFill>
            <a:srgbClr val="FFC000"/>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SGC</a:t>
            </a:r>
          </a:p>
        </p:txBody>
      </p:sp>
    </p:spTree>
    <p:extLst>
      <p:ext uri="{BB962C8B-B14F-4D97-AF65-F5344CB8AC3E}">
        <p14:creationId xmlns:p14="http://schemas.microsoft.com/office/powerpoint/2010/main" val="462753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8544" y="948593"/>
            <a:ext cx="8351839" cy="841906"/>
          </a:xfrm>
        </p:spPr>
        <p:txBody>
          <a:bodyPr/>
          <a:lstStyle/>
          <a:p>
            <a:r>
              <a:rPr lang="en-US" dirty="0" err="1"/>
              <a:t>veth</a:t>
            </a:r>
            <a:r>
              <a:rPr lang="en-US" dirty="0"/>
              <a:t> – virtual </a:t>
            </a:r>
            <a:r>
              <a:rPr lang="en-US" dirty="0" err="1"/>
              <a:t>ethernet</a:t>
            </a:r>
            <a:r>
              <a:rPr lang="en-US" dirty="0"/>
              <a:t> can support the communication between two different namespace.</a:t>
            </a:r>
          </a:p>
        </p:txBody>
      </p:sp>
      <p:sp>
        <p:nvSpPr>
          <p:cNvPr id="3" name="Title 2"/>
          <p:cNvSpPr>
            <a:spLocks noGrp="1"/>
          </p:cNvSpPr>
          <p:nvPr>
            <p:ph type="title"/>
          </p:nvPr>
        </p:nvSpPr>
        <p:spPr>
          <a:xfrm>
            <a:off x="393701" y="239714"/>
            <a:ext cx="7494588" cy="638698"/>
          </a:xfrm>
        </p:spPr>
        <p:txBody>
          <a:bodyPr>
            <a:normAutofit/>
          </a:bodyPr>
          <a:lstStyle/>
          <a:p>
            <a:r>
              <a:rPr lang="en-US" sz="3200" dirty="0" err="1"/>
              <a:t>Veth</a:t>
            </a:r>
            <a:r>
              <a:rPr lang="en-US" sz="3200" dirty="0"/>
              <a:t>/Bridge</a:t>
            </a:r>
          </a:p>
        </p:txBody>
      </p:sp>
      <p:grpSp>
        <p:nvGrpSpPr>
          <p:cNvPr id="43" name="Group 42"/>
          <p:cNvGrpSpPr/>
          <p:nvPr/>
        </p:nvGrpSpPr>
        <p:grpSpPr>
          <a:xfrm>
            <a:off x="1664683" y="2422084"/>
            <a:ext cx="6774603" cy="4365700"/>
            <a:chOff x="1188910" y="1094343"/>
            <a:chExt cx="7599490" cy="5662057"/>
          </a:xfrm>
        </p:grpSpPr>
        <p:cxnSp>
          <p:nvCxnSpPr>
            <p:cNvPr id="44" name="Straight Connector 43"/>
            <p:cNvCxnSpPr>
              <a:cxnSpLocks/>
            </p:cNvCxnSpPr>
            <p:nvPr/>
          </p:nvCxnSpPr>
          <p:spPr bwMode="auto">
            <a:xfrm flipH="1">
              <a:off x="5257801" y="1155700"/>
              <a:ext cx="52388" cy="5600700"/>
            </a:xfrm>
            <a:prstGeom prst="line">
              <a:avLst/>
            </a:prstGeom>
            <a:solidFill>
              <a:schemeClr val="accent1"/>
            </a:solidFill>
            <a:ln w="12700" cap="flat" cmpd="sng" algn="ctr">
              <a:solidFill>
                <a:schemeClr val="tx1"/>
              </a:solidFill>
              <a:prstDash val="dashDot"/>
              <a:round/>
              <a:headEnd type="none" w="med" len="med"/>
              <a:tailEnd type="none" w="med" len="med"/>
            </a:ln>
            <a:effectLst/>
          </p:spPr>
        </p:cxnSp>
        <p:sp>
          <p:nvSpPr>
            <p:cNvPr id="45" name="Rectangle 44"/>
            <p:cNvSpPr/>
            <p:nvPr/>
          </p:nvSpPr>
          <p:spPr bwMode="auto">
            <a:xfrm>
              <a:off x="5348289" y="4248934"/>
              <a:ext cx="2563811" cy="955913"/>
            </a:xfrm>
            <a:prstGeom prst="rect">
              <a:avLst/>
            </a:prstGeom>
            <a:solidFill>
              <a:schemeClr val="accent6">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FEE</a:t>
              </a:r>
            </a:p>
          </p:txBody>
        </p:sp>
        <p:sp>
          <p:nvSpPr>
            <p:cNvPr id="46" name="Rectangle 45"/>
            <p:cNvSpPr/>
            <p:nvPr/>
          </p:nvSpPr>
          <p:spPr bwMode="auto">
            <a:xfrm>
              <a:off x="2038521" y="4248933"/>
              <a:ext cx="3193880" cy="277636"/>
            </a:xfrm>
            <a:prstGeom prst="rect">
              <a:avLst/>
            </a:prstGeom>
            <a:solidFill>
              <a:schemeClr val="tx2">
                <a:lumMod val="10000"/>
                <a:lumOff val="9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br0</a:t>
              </a:r>
            </a:p>
          </p:txBody>
        </p:sp>
        <p:sp>
          <p:nvSpPr>
            <p:cNvPr id="47" name="Rectangle: Rounded Corners 46"/>
            <p:cNvSpPr/>
            <p:nvPr/>
          </p:nvSpPr>
          <p:spPr bwMode="auto">
            <a:xfrm>
              <a:off x="2162774" y="5308397"/>
              <a:ext cx="1162909" cy="524373"/>
            </a:xfrm>
            <a:prstGeom prst="roundRect">
              <a:avLst>
                <a:gd name="adj" fmla="val 23933"/>
              </a:avLst>
            </a:prstGeom>
            <a:solidFill>
              <a:schemeClr val="accent5">
                <a:lumMod val="75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eth1</a:t>
              </a:r>
            </a:p>
          </p:txBody>
        </p:sp>
        <p:sp>
          <p:nvSpPr>
            <p:cNvPr id="48" name="TextBox 47"/>
            <p:cNvSpPr txBox="1"/>
            <p:nvPr/>
          </p:nvSpPr>
          <p:spPr>
            <a:xfrm>
              <a:off x="2150073" y="4702127"/>
              <a:ext cx="1188309" cy="399169"/>
            </a:xfrm>
            <a:prstGeom prst="rect">
              <a:avLst/>
            </a:prstGeom>
            <a:solidFill>
              <a:schemeClr val="accent1">
                <a:lumMod val="60000"/>
                <a:lumOff val="40000"/>
              </a:schemeClr>
            </a:solidFill>
            <a:ln>
              <a:solidFill>
                <a:schemeClr val="accent5">
                  <a:lumMod val="50000"/>
                </a:schemeClr>
              </a:solidFill>
            </a:ln>
          </p:spPr>
          <p:txBody>
            <a:bodyPr wrap="square" rtlCol="0">
              <a:spAutoFit/>
            </a:bodyPr>
            <a:lstStyle/>
            <a:p>
              <a:pPr algn="ctr"/>
              <a:r>
                <a:rPr lang="en-US" sz="1400" dirty="0"/>
                <a:t>eth1.116</a:t>
              </a:r>
            </a:p>
          </p:txBody>
        </p:sp>
        <p:cxnSp>
          <p:nvCxnSpPr>
            <p:cNvPr id="49" name="Straight Connector 48"/>
            <p:cNvCxnSpPr>
              <a:cxnSpLocks/>
              <a:stCxn id="48" idx="2"/>
              <a:endCxn id="47" idx="0"/>
            </p:cNvCxnSpPr>
            <p:nvPr/>
          </p:nvCxnSpPr>
          <p:spPr bwMode="auto">
            <a:xfrm>
              <a:off x="2744228" y="5101295"/>
              <a:ext cx="1" cy="207102"/>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50" name="Rectangle: Rounded Corners 49"/>
            <p:cNvSpPr/>
            <p:nvPr/>
          </p:nvSpPr>
          <p:spPr bwMode="auto">
            <a:xfrm>
              <a:off x="4178300" y="5299027"/>
              <a:ext cx="939799" cy="533744"/>
            </a:xfrm>
            <a:prstGeom prst="roundRect">
              <a:avLst/>
            </a:prstGeom>
            <a:solidFill>
              <a:schemeClr val="accent5">
                <a:lumMod val="75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rPr>
                <a:t>veth</a:t>
              </a:r>
              <a:endParaRPr kumimoji="0" lang="en-US" sz="1400" b="0" i="0" u="none" strike="noStrike" cap="none" normalizeH="0" baseline="0" dirty="0">
                <a:ln>
                  <a:noFill/>
                </a:ln>
                <a:solidFill>
                  <a:schemeClr val="tx1"/>
                </a:solidFill>
                <a:effectLst/>
                <a:latin typeface="Arial" charset="0"/>
              </a:endParaRPr>
            </a:p>
          </p:txBody>
        </p:sp>
        <p:sp>
          <p:nvSpPr>
            <p:cNvPr id="51" name="TextBox 50"/>
            <p:cNvSpPr txBox="1"/>
            <p:nvPr/>
          </p:nvSpPr>
          <p:spPr>
            <a:xfrm>
              <a:off x="4152900" y="4740227"/>
              <a:ext cx="979489" cy="399169"/>
            </a:xfrm>
            <a:prstGeom prst="rect">
              <a:avLst/>
            </a:prstGeom>
            <a:solidFill>
              <a:schemeClr val="accent1">
                <a:lumMod val="60000"/>
                <a:lumOff val="40000"/>
              </a:schemeClr>
            </a:solidFill>
            <a:ln>
              <a:solidFill>
                <a:schemeClr val="accent5">
                  <a:lumMod val="50000"/>
                </a:schemeClr>
              </a:solidFill>
            </a:ln>
          </p:spPr>
          <p:txBody>
            <a:bodyPr wrap="square" rtlCol="0">
              <a:spAutoFit/>
            </a:bodyPr>
            <a:lstStyle/>
            <a:p>
              <a:pPr algn="ctr"/>
              <a:r>
                <a:rPr lang="en-US" sz="1400" dirty="0"/>
                <a:t>veth.116</a:t>
              </a:r>
            </a:p>
          </p:txBody>
        </p:sp>
        <p:cxnSp>
          <p:nvCxnSpPr>
            <p:cNvPr id="52" name="Straight Connector 51"/>
            <p:cNvCxnSpPr>
              <a:cxnSpLocks/>
              <a:stCxn id="51" idx="2"/>
              <a:endCxn id="50" idx="0"/>
            </p:cNvCxnSpPr>
            <p:nvPr/>
          </p:nvCxnSpPr>
          <p:spPr bwMode="auto">
            <a:xfrm>
              <a:off x="4642645" y="5139396"/>
              <a:ext cx="5555" cy="159631"/>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53" name="Rectangle: Rounded Corners 52"/>
            <p:cNvSpPr/>
            <p:nvPr/>
          </p:nvSpPr>
          <p:spPr bwMode="auto">
            <a:xfrm>
              <a:off x="5582444" y="5299026"/>
              <a:ext cx="939799" cy="533745"/>
            </a:xfrm>
            <a:prstGeom prst="roundRect">
              <a:avLst/>
            </a:prstGeom>
            <a:solidFill>
              <a:schemeClr val="accent5">
                <a:lumMod val="75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rPr>
                <a:t>evipdev</a:t>
              </a:r>
              <a:endParaRPr kumimoji="0" lang="en-US" sz="1400" b="0" i="0" u="none" strike="noStrike" cap="none" normalizeH="0" baseline="0" dirty="0">
                <a:ln>
                  <a:noFill/>
                </a:ln>
                <a:solidFill>
                  <a:schemeClr val="tx1"/>
                </a:solidFill>
                <a:effectLst/>
                <a:latin typeface="Arial" charset="0"/>
              </a:endParaRPr>
            </a:p>
          </p:txBody>
        </p:sp>
        <p:sp>
          <p:nvSpPr>
            <p:cNvPr id="54" name="TextBox 53"/>
            <p:cNvSpPr txBox="1"/>
            <p:nvPr/>
          </p:nvSpPr>
          <p:spPr>
            <a:xfrm>
              <a:off x="5558634" y="4614348"/>
              <a:ext cx="979489" cy="399169"/>
            </a:xfrm>
            <a:prstGeom prst="rect">
              <a:avLst/>
            </a:prstGeom>
            <a:solidFill>
              <a:schemeClr val="accent1">
                <a:lumMod val="60000"/>
                <a:lumOff val="40000"/>
              </a:schemeClr>
            </a:solidFill>
            <a:ln>
              <a:solidFill>
                <a:schemeClr val="accent5">
                  <a:lumMod val="50000"/>
                </a:schemeClr>
              </a:solidFill>
            </a:ln>
          </p:spPr>
          <p:txBody>
            <a:bodyPr wrap="square" rtlCol="0">
              <a:spAutoFit/>
            </a:bodyPr>
            <a:lstStyle/>
            <a:p>
              <a:pPr algn="ctr"/>
              <a:r>
                <a:rPr lang="en-US" sz="1400" dirty="0"/>
                <a:t>eth1.116</a:t>
              </a:r>
            </a:p>
          </p:txBody>
        </p:sp>
        <p:cxnSp>
          <p:nvCxnSpPr>
            <p:cNvPr id="55" name="Straight Connector 54"/>
            <p:cNvCxnSpPr>
              <a:cxnSpLocks/>
              <a:stCxn id="54" idx="2"/>
              <a:endCxn id="53" idx="0"/>
            </p:cNvCxnSpPr>
            <p:nvPr/>
          </p:nvCxnSpPr>
          <p:spPr bwMode="auto">
            <a:xfrm>
              <a:off x="6048378" y="5013517"/>
              <a:ext cx="3965" cy="28550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 name="Straight Connector 55"/>
            <p:cNvCxnSpPr>
              <a:cxnSpLocks/>
              <a:stCxn id="50" idx="3"/>
              <a:endCxn id="53" idx="1"/>
            </p:cNvCxnSpPr>
            <p:nvPr/>
          </p:nvCxnSpPr>
          <p:spPr bwMode="auto">
            <a:xfrm>
              <a:off x="5118099" y="5565899"/>
              <a:ext cx="464345" cy="0"/>
            </a:xfrm>
            <a:prstGeom prst="line">
              <a:avLst/>
            </a:prstGeom>
            <a:solidFill>
              <a:schemeClr val="accent1"/>
            </a:solidFill>
            <a:ln w="44450" cap="flat" cmpd="sng" algn="ctr">
              <a:solidFill>
                <a:schemeClr val="tx1"/>
              </a:solidFill>
              <a:prstDash val="solid"/>
              <a:round/>
              <a:headEnd type="none" w="med" len="med"/>
              <a:tailEnd type="none" w="med" len="med"/>
            </a:ln>
            <a:effectLst/>
          </p:spPr>
        </p:cxnSp>
        <p:sp>
          <p:nvSpPr>
            <p:cNvPr id="57" name="TextBox 56"/>
            <p:cNvSpPr txBox="1"/>
            <p:nvPr/>
          </p:nvSpPr>
          <p:spPr>
            <a:xfrm>
              <a:off x="4529454" y="3899117"/>
              <a:ext cx="755335" cy="400110"/>
            </a:xfrm>
            <a:prstGeom prst="rect">
              <a:avLst/>
            </a:prstGeom>
            <a:noFill/>
          </p:spPr>
          <p:txBody>
            <a:bodyPr wrap="square" rtlCol="0">
              <a:spAutoFit/>
            </a:bodyPr>
            <a:lstStyle/>
            <a:p>
              <a:r>
                <a:rPr lang="en-US" sz="1400" dirty="0"/>
                <a:t>VR 1</a:t>
              </a:r>
            </a:p>
          </p:txBody>
        </p:sp>
        <p:sp>
          <p:nvSpPr>
            <p:cNvPr id="58" name="TextBox 57"/>
            <p:cNvSpPr txBox="1"/>
            <p:nvPr/>
          </p:nvSpPr>
          <p:spPr>
            <a:xfrm>
              <a:off x="5346703" y="3891691"/>
              <a:ext cx="654900" cy="399169"/>
            </a:xfrm>
            <a:prstGeom prst="rect">
              <a:avLst/>
            </a:prstGeom>
            <a:noFill/>
          </p:spPr>
          <p:txBody>
            <a:bodyPr wrap="none" rtlCol="0">
              <a:spAutoFit/>
            </a:bodyPr>
            <a:lstStyle/>
            <a:p>
              <a:r>
                <a:rPr lang="en-US" sz="1400" dirty="0"/>
                <a:t>VR 0</a:t>
              </a:r>
            </a:p>
          </p:txBody>
        </p:sp>
        <p:cxnSp>
          <p:nvCxnSpPr>
            <p:cNvPr id="59" name="Straight Connector 58"/>
            <p:cNvCxnSpPr/>
            <p:nvPr/>
          </p:nvCxnSpPr>
          <p:spPr bwMode="auto">
            <a:xfrm>
              <a:off x="1358900" y="3891691"/>
              <a:ext cx="74295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nvGrpSpPr>
            <p:cNvPr id="60" name="Group 59"/>
            <p:cNvGrpSpPr/>
            <p:nvPr/>
          </p:nvGrpSpPr>
          <p:grpSpPr>
            <a:xfrm>
              <a:off x="1358900" y="1094343"/>
              <a:ext cx="6578600" cy="2671378"/>
              <a:chOff x="1358900" y="1094343"/>
              <a:chExt cx="6578600" cy="2671378"/>
            </a:xfrm>
          </p:grpSpPr>
          <p:sp>
            <p:nvSpPr>
              <p:cNvPr id="66" name="Rectangle 65"/>
              <p:cNvSpPr/>
              <p:nvPr/>
            </p:nvSpPr>
            <p:spPr bwMode="auto">
              <a:xfrm>
                <a:off x="5373689" y="1477208"/>
                <a:ext cx="2563811" cy="1055635"/>
              </a:xfrm>
              <a:prstGeom prst="rect">
                <a:avLst/>
              </a:prstGeom>
              <a:solidFill>
                <a:schemeClr val="accent6">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FEE</a:t>
                </a:r>
              </a:p>
            </p:txBody>
          </p:sp>
          <p:sp>
            <p:nvSpPr>
              <p:cNvPr id="67" name="Rectangle 66"/>
              <p:cNvSpPr/>
              <p:nvPr/>
            </p:nvSpPr>
            <p:spPr bwMode="auto">
              <a:xfrm>
                <a:off x="2063921" y="1477206"/>
                <a:ext cx="3193880" cy="305476"/>
              </a:xfrm>
              <a:prstGeom prst="rect">
                <a:avLst/>
              </a:prstGeom>
              <a:solidFill>
                <a:schemeClr val="tx2">
                  <a:lumMod val="10000"/>
                  <a:lumOff val="9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br0</a:t>
                </a:r>
              </a:p>
            </p:txBody>
          </p:sp>
          <p:sp>
            <p:nvSpPr>
              <p:cNvPr id="68" name="Oval 67"/>
              <p:cNvSpPr/>
              <p:nvPr/>
            </p:nvSpPr>
            <p:spPr bwMode="auto">
              <a:xfrm>
                <a:off x="2063921" y="3370305"/>
                <a:ext cx="518983" cy="395416"/>
              </a:xfrm>
              <a:prstGeom prst="ellipse">
                <a:avLst/>
              </a:prstGeom>
              <a:solidFill>
                <a:schemeClr val="accent5">
                  <a:lumMod val="60000"/>
                  <a:lumOff val="4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mx00</a:t>
                </a:r>
              </a:p>
            </p:txBody>
          </p:sp>
          <p:sp>
            <p:nvSpPr>
              <p:cNvPr id="69" name="Oval 68"/>
              <p:cNvSpPr/>
              <p:nvPr/>
            </p:nvSpPr>
            <p:spPr bwMode="auto">
              <a:xfrm>
                <a:off x="2908300" y="3370305"/>
                <a:ext cx="518983" cy="395416"/>
              </a:xfrm>
              <a:prstGeom prst="ellipse">
                <a:avLst/>
              </a:prstGeom>
              <a:solidFill>
                <a:schemeClr val="accent5">
                  <a:lumMod val="60000"/>
                  <a:lumOff val="4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mx25</a:t>
                </a:r>
              </a:p>
            </p:txBody>
          </p:sp>
          <p:cxnSp>
            <p:nvCxnSpPr>
              <p:cNvPr id="70" name="Straight Connector 69"/>
              <p:cNvCxnSpPr>
                <a:cxnSpLocks/>
                <a:endCxn id="68" idx="0"/>
              </p:cNvCxnSpPr>
              <p:nvPr/>
            </p:nvCxnSpPr>
            <p:spPr bwMode="auto">
              <a:xfrm flipH="1">
                <a:off x="2323413" y="3073743"/>
                <a:ext cx="211095" cy="29656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71" name="Straight Connector 70"/>
              <p:cNvCxnSpPr>
                <a:cxnSpLocks/>
                <a:endCxn id="69" idx="0"/>
              </p:cNvCxnSpPr>
              <p:nvPr/>
            </p:nvCxnSpPr>
            <p:spPr bwMode="auto">
              <a:xfrm>
                <a:off x="2908300" y="3073743"/>
                <a:ext cx="259492" cy="296562"/>
              </a:xfrm>
              <a:prstGeom prst="line">
                <a:avLst/>
              </a:prstGeom>
              <a:solidFill>
                <a:schemeClr val="accent1"/>
              </a:solidFill>
              <a:ln w="41275" cap="flat" cmpd="sng" algn="ctr">
                <a:solidFill>
                  <a:schemeClr val="tx1"/>
                </a:solidFill>
                <a:prstDash val="solid"/>
                <a:round/>
                <a:headEnd type="none" w="med" len="med"/>
                <a:tailEnd type="none" w="med" len="med"/>
              </a:ln>
              <a:effectLst/>
            </p:spPr>
          </p:cxnSp>
          <p:sp>
            <p:nvSpPr>
              <p:cNvPr id="72" name="Rectangle: Rounded Corners 71"/>
              <p:cNvSpPr/>
              <p:nvPr/>
            </p:nvSpPr>
            <p:spPr bwMode="auto">
              <a:xfrm>
                <a:off x="2159000" y="2680156"/>
                <a:ext cx="1204783" cy="482487"/>
              </a:xfrm>
              <a:prstGeom prst="roundRect">
                <a:avLst/>
              </a:prstGeom>
              <a:solidFill>
                <a:schemeClr val="accent5">
                  <a:lumMod val="75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bond0</a:t>
                </a:r>
              </a:p>
            </p:txBody>
          </p:sp>
          <p:sp>
            <p:nvSpPr>
              <p:cNvPr id="73" name="TextBox 72"/>
              <p:cNvSpPr txBox="1"/>
              <p:nvPr/>
            </p:nvSpPr>
            <p:spPr>
              <a:xfrm>
                <a:off x="2175475" y="1930400"/>
                <a:ext cx="1188309" cy="399169"/>
              </a:xfrm>
              <a:prstGeom prst="rect">
                <a:avLst/>
              </a:prstGeom>
              <a:solidFill>
                <a:schemeClr val="accent1">
                  <a:lumMod val="60000"/>
                  <a:lumOff val="40000"/>
                </a:schemeClr>
              </a:solidFill>
              <a:ln>
                <a:solidFill>
                  <a:schemeClr val="accent5">
                    <a:lumMod val="50000"/>
                  </a:schemeClr>
                </a:solidFill>
              </a:ln>
            </p:spPr>
            <p:txBody>
              <a:bodyPr wrap="square" rtlCol="0">
                <a:spAutoFit/>
              </a:bodyPr>
              <a:lstStyle/>
              <a:p>
                <a:pPr algn="ctr"/>
                <a:r>
                  <a:rPr lang="en-US" sz="1400" dirty="0"/>
                  <a:t>bond0.116</a:t>
                </a:r>
              </a:p>
            </p:txBody>
          </p:sp>
          <p:cxnSp>
            <p:nvCxnSpPr>
              <p:cNvPr id="74" name="Straight Connector 73"/>
              <p:cNvCxnSpPr>
                <a:cxnSpLocks/>
                <a:stCxn id="73" idx="2"/>
                <a:endCxn id="72" idx="0"/>
              </p:cNvCxnSpPr>
              <p:nvPr/>
            </p:nvCxnSpPr>
            <p:spPr bwMode="auto">
              <a:xfrm flipH="1">
                <a:off x="2761392" y="2329568"/>
                <a:ext cx="8237" cy="350588"/>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75" name="Rectangle: Rounded Corners 74"/>
              <p:cNvSpPr/>
              <p:nvPr/>
            </p:nvSpPr>
            <p:spPr bwMode="auto">
              <a:xfrm>
                <a:off x="4203700" y="2645608"/>
                <a:ext cx="939799" cy="491634"/>
              </a:xfrm>
              <a:prstGeom prst="roundRect">
                <a:avLst/>
              </a:prstGeom>
              <a:solidFill>
                <a:schemeClr val="accent5">
                  <a:lumMod val="75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rPr>
                  <a:t>veth</a:t>
                </a:r>
                <a:endParaRPr kumimoji="0" lang="en-US" sz="1400" b="0" i="0" u="none" strike="noStrike" cap="none" normalizeH="0" baseline="0" dirty="0">
                  <a:ln>
                    <a:noFill/>
                  </a:ln>
                  <a:solidFill>
                    <a:schemeClr val="tx1"/>
                  </a:solidFill>
                  <a:effectLst/>
                  <a:latin typeface="Arial" charset="0"/>
                </a:endParaRPr>
              </a:p>
            </p:txBody>
          </p:sp>
          <p:sp>
            <p:nvSpPr>
              <p:cNvPr id="76" name="TextBox 75"/>
              <p:cNvSpPr txBox="1"/>
              <p:nvPr/>
            </p:nvSpPr>
            <p:spPr>
              <a:xfrm>
                <a:off x="4178300" y="1968500"/>
                <a:ext cx="979489" cy="399169"/>
              </a:xfrm>
              <a:prstGeom prst="rect">
                <a:avLst/>
              </a:prstGeom>
              <a:solidFill>
                <a:schemeClr val="accent1">
                  <a:lumMod val="60000"/>
                  <a:lumOff val="40000"/>
                </a:schemeClr>
              </a:solidFill>
              <a:ln>
                <a:solidFill>
                  <a:schemeClr val="accent5">
                    <a:lumMod val="50000"/>
                  </a:schemeClr>
                </a:solidFill>
              </a:ln>
            </p:spPr>
            <p:txBody>
              <a:bodyPr wrap="square" rtlCol="0">
                <a:spAutoFit/>
              </a:bodyPr>
              <a:lstStyle/>
              <a:p>
                <a:pPr algn="ctr"/>
                <a:r>
                  <a:rPr lang="en-US" sz="1400" dirty="0"/>
                  <a:t>veth.116</a:t>
                </a:r>
              </a:p>
            </p:txBody>
          </p:sp>
          <p:cxnSp>
            <p:nvCxnSpPr>
              <p:cNvPr id="77" name="Straight Connector 76"/>
              <p:cNvCxnSpPr>
                <a:cxnSpLocks/>
                <a:stCxn id="76" idx="2"/>
                <a:endCxn id="75" idx="0"/>
              </p:cNvCxnSpPr>
              <p:nvPr/>
            </p:nvCxnSpPr>
            <p:spPr bwMode="auto">
              <a:xfrm>
                <a:off x="4668045" y="2367669"/>
                <a:ext cx="5555" cy="27794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78" name="Rectangle: Rounded Corners 77"/>
              <p:cNvSpPr/>
              <p:nvPr/>
            </p:nvSpPr>
            <p:spPr bwMode="auto">
              <a:xfrm>
                <a:off x="5607844" y="2645608"/>
                <a:ext cx="939799" cy="491634"/>
              </a:xfrm>
              <a:prstGeom prst="roundRect">
                <a:avLst/>
              </a:prstGeom>
              <a:solidFill>
                <a:schemeClr val="accent5">
                  <a:lumMod val="75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rPr>
                  <a:t>evipdev</a:t>
                </a:r>
                <a:endParaRPr kumimoji="0" lang="en-US" sz="1400" b="0" i="0" u="none" strike="noStrike" cap="none" normalizeH="0" baseline="0" dirty="0">
                  <a:ln>
                    <a:noFill/>
                  </a:ln>
                  <a:solidFill>
                    <a:schemeClr val="tx1"/>
                  </a:solidFill>
                  <a:effectLst/>
                  <a:latin typeface="Arial" charset="0"/>
                </a:endParaRPr>
              </a:p>
            </p:txBody>
          </p:sp>
          <p:sp>
            <p:nvSpPr>
              <p:cNvPr id="79" name="TextBox 78"/>
              <p:cNvSpPr txBox="1"/>
              <p:nvPr/>
            </p:nvSpPr>
            <p:spPr>
              <a:xfrm>
                <a:off x="5584034" y="2021492"/>
                <a:ext cx="979489" cy="399169"/>
              </a:xfrm>
              <a:prstGeom prst="rect">
                <a:avLst/>
              </a:prstGeom>
              <a:solidFill>
                <a:schemeClr val="accent1">
                  <a:lumMod val="60000"/>
                  <a:lumOff val="40000"/>
                </a:schemeClr>
              </a:solidFill>
              <a:ln>
                <a:solidFill>
                  <a:schemeClr val="accent5">
                    <a:lumMod val="50000"/>
                  </a:schemeClr>
                </a:solidFill>
              </a:ln>
            </p:spPr>
            <p:txBody>
              <a:bodyPr wrap="square" rtlCol="0">
                <a:spAutoFit/>
              </a:bodyPr>
              <a:lstStyle/>
              <a:p>
                <a:pPr algn="ctr"/>
                <a:r>
                  <a:rPr lang="en-US" sz="1400" dirty="0"/>
                  <a:t>eth1.116</a:t>
                </a:r>
              </a:p>
            </p:txBody>
          </p:sp>
          <p:cxnSp>
            <p:nvCxnSpPr>
              <p:cNvPr id="80" name="Straight Connector 79"/>
              <p:cNvCxnSpPr>
                <a:cxnSpLocks/>
                <a:stCxn id="79" idx="2"/>
                <a:endCxn id="78" idx="0"/>
              </p:cNvCxnSpPr>
              <p:nvPr/>
            </p:nvCxnSpPr>
            <p:spPr bwMode="auto">
              <a:xfrm>
                <a:off x="6073778" y="2420660"/>
                <a:ext cx="3965" cy="22494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81" name="Straight Connector 80"/>
              <p:cNvCxnSpPr>
                <a:cxnSpLocks/>
                <a:stCxn id="75" idx="3"/>
                <a:endCxn id="78" idx="1"/>
              </p:cNvCxnSpPr>
              <p:nvPr/>
            </p:nvCxnSpPr>
            <p:spPr bwMode="auto">
              <a:xfrm>
                <a:off x="5143499" y="2891425"/>
                <a:ext cx="464345" cy="0"/>
              </a:xfrm>
              <a:prstGeom prst="line">
                <a:avLst/>
              </a:prstGeom>
              <a:solidFill>
                <a:schemeClr val="accent1"/>
              </a:solidFill>
              <a:ln w="44450" cap="flat" cmpd="sng" algn="ctr">
                <a:solidFill>
                  <a:schemeClr val="tx1"/>
                </a:solidFill>
                <a:prstDash val="solid"/>
                <a:round/>
                <a:headEnd type="none" w="med" len="med"/>
                <a:tailEnd type="none" w="med" len="med"/>
              </a:ln>
              <a:effectLst/>
            </p:spPr>
          </p:cxnSp>
          <p:sp>
            <p:nvSpPr>
              <p:cNvPr id="82" name="TextBox 81"/>
              <p:cNvSpPr txBox="1"/>
              <p:nvPr/>
            </p:nvSpPr>
            <p:spPr>
              <a:xfrm>
                <a:off x="4359139" y="1094343"/>
                <a:ext cx="1223306" cy="399169"/>
              </a:xfrm>
              <a:prstGeom prst="rect">
                <a:avLst/>
              </a:prstGeom>
              <a:noFill/>
            </p:spPr>
            <p:txBody>
              <a:bodyPr wrap="square" rtlCol="0">
                <a:spAutoFit/>
              </a:bodyPr>
              <a:lstStyle/>
              <a:p>
                <a:r>
                  <a:rPr lang="en-US" sz="1400" dirty="0"/>
                  <a:t>VR 1</a:t>
                </a:r>
              </a:p>
            </p:txBody>
          </p:sp>
          <p:sp>
            <p:nvSpPr>
              <p:cNvPr id="83" name="TextBox 82"/>
              <p:cNvSpPr txBox="1"/>
              <p:nvPr/>
            </p:nvSpPr>
            <p:spPr>
              <a:xfrm>
                <a:off x="5372103" y="1119964"/>
                <a:ext cx="654900" cy="399169"/>
              </a:xfrm>
              <a:prstGeom prst="rect">
                <a:avLst/>
              </a:prstGeom>
              <a:noFill/>
            </p:spPr>
            <p:txBody>
              <a:bodyPr wrap="none" rtlCol="0">
                <a:spAutoFit/>
              </a:bodyPr>
              <a:lstStyle/>
              <a:p>
                <a:r>
                  <a:rPr lang="en-US" sz="1400" dirty="0"/>
                  <a:t>VR 0</a:t>
                </a:r>
              </a:p>
            </p:txBody>
          </p:sp>
          <p:sp>
            <p:nvSpPr>
              <p:cNvPr id="84" name="TextBox 83"/>
              <p:cNvSpPr txBox="1"/>
              <p:nvPr/>
            </p:nvSpPr>
            <p:spPr>
              <a:xfrm flipH="1">
                <a:off x="1358900" y="2215945"/>
                <a:ext cx="505254" cy="399169"/>
              </a:xfrm>
              <a:prstGeom prst="rect">
                <a:avLst/>
              </a:prstGeom>
              <a:solidFill>
                <a:schemeClr val="bg1"/>
              </a:solidFill>
            </p:spPr>
            <p:txBody>
              <a:bodyPr wrap="square" rtlCol="0">
                <a:spAutoFit/>
              </a:bodyPr>
              <a:lstStyle/>
              <a:p>
                <a:r>
                  <a:rPr lang="en-US" sz="1400" dirty="0">
                    <a:solidFill>
                      <a:schemeClr val="tx2">
                        <a:lumMod val="75000"/>
                        <a:lumOff val="25000"/>
                      </a:schemeClr>
                    </a:solidFill>
                  </a:rPr>
                  <a:t>IS</a:t>
                </a:r>
              </a:p>
            </p:txBody>
          </p:sp>
        </p:grpSp>
        <p:sp>
          <p:nvSpPr>
            <p:cNvPr id="61" name="TextBox 60"/>
            <p:cNvSpPr txBox="1"/>
            <p:nvPr/>
          </p:nvSpPr>
          <p:spPr>
            <a:xfrm>
              <a:off x="1188910" y="4805677"/>
              <a:ext cx="734020" cy="399169"/>
            </a:xfrm>
            <a:prstGeom prst="rect">
              <a:avLst/>
            </a:prstGeom>
            <a:solidFill>
              <a:schemeClr val="accent3"/>
            </a:solidFill>
          </p:spPr>
          <p:txBody>
            <a:bodyPr wrap="none" rtlCol="0">
              <a:spAutoFit/>
            </a:bodyPr>
            <a:lstStyle/>
            <a:p>
              <a:r>
                <a:rPr lang="en-US" sz="1400" dirty="0" err="1">
                  <a:solidFill>
                    <a:schemeClr val="tx2">
                      <a:lumMod val="75000"/>
                      <a:lumOff val="25000"/>
                    </a:schemeClr>
                  </a:solidFill>
                </a:rPr>
                <a:t>SBGv</a:t>
              </a:r>
              <a:endParaRPr lang="en-US" sz="1400" dirty="0">
                <a:solidFill>
                  <a:schemeClr val="tx2">
                    <a:lumMod val="75000"/>
                    <a:lumOff val="25000"/>
                  </a:schemeClr>
                </a:solidFill>
              </a:endParaRPr>
            </a:p>
          </p:txBody>
        </p:sp>
        <p:cxnSp>
          <p:nvCxnSpPr>
            <p:cNvPr id="62" name="Straight Connector 61"/>
            <p:cNvCxnSpPr>
              <a:cxnSpLocks/>
              <a:stCxn id="73" idx="0"/>
            </p:cNvCxnSpPr>
            <p:nvPr/>
          </p:nvCxnSpPr>
          <p:spPr bwMode="auto">
            <a:xfrm flipV="1">
              <a:off x="2769629" y="1782683"/>
              <a:ext cx="0" cy="147716"/>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3" name="Straight Connector 62"/>
            <p:cNvCxnSpPr>
              <a:stCxn id="76" idx="0"/>
            </p:cNvCxnSpPr>
            <p:nvPr/>
          </p:nvCxnSpPr>
          <p:spPr bwMode="auto">
            <a:xfrm flipV="1">
              <a:off x="4668045" y="1782682"/>
              <a:ext cx="0" cy="18581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4" name="Straight Connector 63"/>
            <p:cNvCxnSpPr>
              <a:stCxn id="48" idx="0"/>
            </p:cNvCxnSpPr>
            <p:nvPr/>
          </p:nvCxnSpPr>
          <p:spPr bwMode="auto">
            <a:xfrm flipV="1">
              <a:off x="2744228" y="4526570"/>
              <a:ext cx="1" cy="175557"/>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5" name="Straight Connector 64"/>
            <p:cNvCxnSpPr>
              <a:cxnSpLocks/>
              <a:stCxn id="51" idx="0"/>
            </p:cNvCxnSpPr>
            <p:nvPr/>
          </p:nvCxnSpPr>
          <p:spPr bwMode="auto">
            <a:xfrm flipV="1">
              <a:off x="4642645" y="4526569"/>
              <a:ext cx="0" cy="213658"/>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85" name="Rectangle 84"/>
          <p:cNvSpPr/>
          <p:nvPr/>
        </p:nvSpPr>
        <p:spPr>
          <a:xfrm>
            <a:off x="697228" y="1729634"/>
            <a:ext cx="7367271" cy="400110"/>
          </a:xfrm>
          <a:prstGeom prst="rect">
            <a:avLst/>
          </a:prstGeom>
        </p:spPr>
        <p:txBody>
          <a:bodyPr wrap="square">
            <a:spAutoFit/>
          </a:bodyPr>
          <a:lstStyle/>
          <a:p>
            <a:r>
              <a:rPr lang="en-US" dirty="0">
                <a:latin typeface="Courier New" panose="02070309020205020404" pitchFamily="49" charset="0"/>
              </a:rPr>
              <a:t> </a:t>
            </a:r>
            <a:r>
              <a:rPr lang="en-US" dirty="0" err="1">
                <a:latin typeface="Courier New" panose="02070309020205020404" pitchFamily="49" charset="0"/>
              </a:rPr>
              <a:t>ip</a:t>
            </a:r>
            <a:r>
              <a:rPr lang="en-US" dirty="0">
                <a:latin typeface="Courier New" panose="02070309020205020404" pitchFamily="49" charset="0"/>
              </a:rPr>
              <a:t> link add </a:t>
            </a:r>
            <a:r>
              <a:rPr lang="en-US" dirty="0" err="1">
                <a:latin typeface="Courier New" panose="02070309020205020404" pitchFamily="49" charset="0"/>
              </a:rPr>
              <a:t>veth</a:t>
            </a:r>
            <a:r>
              <a:rPr lang="en-US" dirty="0">
                <a:latin typeface="Courier New" panose="02070309020205020404" pitchFamily="49" charset="0"/>
              </a:rPr>
              <a:t> type </a:t>
            </a:r>
            <a:r>
              <a:rPr lang="en-US" dirty="0" err="1">
                <a:latin typeface="Courier New" panose="02070309020205020404" pitchFamily="49" charset="0"/>
              </a:rPr>
              <a:t>veth</a:t>
            </a:r>
            <a:r>
              <a:rPr lang="en-US" dirty="0">
                <a:latin typeface="Courier New" panose="02070309020205020404" pitchFamily="49" charset="0"/>
              </a:rPr>
              <a:t> peer name </a:t>
            </a:r>
            <a:r>
              <a:rPr lang="en-US" dirty="0" err="1">
                <a:latin typeface="Courier New" panose="02070309020205020404" pitchFamily="49" charset="0"/>
              </a:rPr>
              <a:t>evipdev</a:t>
            </a:r>
            <a:endParaRPr lang="en-US" dirty="0"/>
          </a:p>
        </p:txBody>
      </p:sp>
    </p:spTree>
    <p:extLst>
      <p:ext uri="{BB962C8B-B14F-4D97-AF65-F5344CB8AC3E}">
        <p14:creationId xmlns:p14="http://schemas.microsoft.com/office/powerpoint/2010/main" val="1729061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eVIP</a:t>
            </a:r>
            <a:r>
              <a:rPr lang="en-US" dirty="0"/>
              <a:t> Basic</a:t>
            </a:r>
          </a:p>
          <a:p>
            <a:r>
              <a:rPr lang="en-US" dirty="0"/>
              <a:t>Network Technology used in </a:t>
            </a:r>
            <a:r>
              <a:rPr lang="en-US" dirty="0" err="1"/>
              <a:t>eVIP</a:t>
            </a:r>
            <a:endParaRPr lang="en-US" dirty="0"/>
          </a:p>
          <a:p>
            <a:r>
              <a:rPr lang="en-US" dirty="0"/>
              <a:t>Firewall in SBG Load Balance</a:t>
            </a:r>
          </a:p>
        </p:txBody>
      </p:sp>
      <p:sp>
        <p:nvSpPr>
          <p:cNvPr id="3" name="Title 2"/>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307900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8544" y="948593"/>
            <a:ext cx="8351839" cy="841906"/>
          </a:xfrm>
        </p:spPr>
        <p:txBody>
          <a:bodyPr/>
          <a:lstStyle/>
          <a:p>
            <a:r>
              <a:rPr lang="en-US" sz="2000" dirty="0"/>
              <a:t>The internal communication with the LXCs </a:t>
            </a:r>
            <a:r>
              <a:rPr lang="en-US" sz="2000" dirty="0" err="1"/>
              <a:t>eVIP</a:t>
            </a:r>
            <a:r>
              <a:rPr lang="en-US" sz="2000" dirty="0"/>
              <a:t> uses </a:t>
            </a:r>
            <a:r>
              <a:rPr lang="en-US" sz="2000" dirty="0" err="1"/>
              <a:t>macvlan</a:t>
            </a:r>
            <a:r>
              <a:rPr lang="en-US" sz="2000" dirty="0"/>
              <a:t>. This makes the containers appear as another processor on the internal network. </a:t>
            </a:r>
          </a:p>
        </p:txBody>
      </p:sp>
      <p:sp>
        <p:nvSpPr>
          <p:cNvPr id="3" name="Title 2"/>
          <p:cNvSpPr>
            <a:spLocks noGrp="1"/>
          </p:cNvSpPr>
          <p:nvPr>
            <p:ph type="title"/>
          </p:nvPr>
        </p:nvSpPr>
        <p:spPr>
          <a:xfrm>
            <a:off x="393701" y="239714"/>
            <a:ext cx="7494588" cy="638698"/>
          </a:xfrm>
        </p:spPr>
        <p:txBody>
          <a:bodyPr>
            <a:normAutofit/>
          </a:bodyPr>
          <a:lstStyle/>
          <a:p>
            <a:r>
              <a:rPr lang="en-US" sz="3200" dirty="0" err="1"/>
              <a:t>Macvlan</a:t>
            </a:r>
            <a:endParaRPr lang="en-US" sz="3200" dirty="0"/>
          </a:p>
        </p:txBody>
      </p:sp>
      <p:sp>
        <p:nvSpPr>
          <p:cNvPr id="85" name="Rectangle 84"/>
          <p:cNvSpPr/>
          <p:nvPr/>
        </p:nvSpPr>
        <p:spPr>
          <a:xfrm>
            <a:off x="579818" y="1995310"/>
            <a:ext cx="8825489" cy="861774"/>
          </a:xfrm>
          <a:prstGeom prst="rect">
            <a:avLst/>
          </a:prstGeom>
        </p:spPr>
        <p:txBody>
          <a:bodyPr wrap="square">
            <a:spAutoFit/>
          </a:bodyPr>
          <a:lstStyle/>
          <a:p>
            <a:r>
              <a:rPr lang="en-US" dirty="0">
                <a:latin typeface="Courier New" panose="02070309020205020404" pitchFamily="49" charset="0"/>
              </a:rPr>
              <a:t> </a:t>
            </a:r>
            <a:r>
              <a:rPr lang="en-US" dirty="0" err="1"/>
              <a:t>ip</a:t>
            </a:r>
            <a:r>
              <a:rPr lang="en-US" dirty="0"/>
              <a:t> link add link bond0.1119 evip_macvlan0 type </a:t>
            </a:r>
            <a:r>
              <a:rPr lang="en-US" dirty="0" err="1"/>
              <a:t>macvlan</a:t>
            </a:r>
            <a:r>
              <a:rPr lang="en-US" dirty="0"/>
              <a:t> mode bridge</a:t>
            </a:r>
          </a:p>
          <a:p>
            <a:endParaRPr lang="en-US" dirty="0"/>
          </a:p>
        </p:txBody>
      </p:sp>
      <p:sp>
        <p:nvSpPr>
          <p:cNvPr id="88" name="Rectangle 87"/>
          <p:cNvSpPr/>
          <p:nvPr/>
        </p:nvSpPr>
        <p:spPr bwMode="auto">
          <a:xfrm>
            <a:off x="2504830" y="4863878"/>
            <a:ext cx="2285522" cy="737052"/>
          </a:xfrm>
          <a:prstGeom prst="rect">
            <a:avLst/>
          </a:prstGeom>
          <a:solidFill>
            <a:schemeClr val="accent6">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FEE</a:t>
            </a:r>
          </a:p>
        </p:txBody>
      </p:sp>
      <p:sp>
        <p:nvSpPr>
          <p:cNvPr id="96" name="Rectangle: Rounded Corners 95"/>
          <p:cNvSpPr/>
          <p:nvPr/>
        </p:nvSpPr>
        <p:spPr bwMode="auto">
          <a:xfrm>
            <a:off x="2713569" y="5673546"/>
            <a:ext cx="837788" cy="411541"/>
          </a:xfrm>
          <a:prstGeom prst="roundRect">
            <a:avLst/>
          </a:prstGeom>
          <a:solidFill>
            <a:schemeClr val="accent5">
              <a:lumMod val="75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rPr>
              <a:t>evipdev</a:t>
            </a:r>
            <a:endParaRPr kumimoji="0" lang="en-US" sz="1400" b="0" i="0" u="none" strike="noStrike" cap="none" normalizeH="0" baseline="0" dirty="0">
              <a:ln>
                <a:noFill/>
              </a:ln>
              <a:solidFill>
                <a:schemeClr val="tx1"/>
              </a:solidFill>
              <a:effectLst/>
              <a:latin typeface="Arial" charset="0"/>
            </a:endParaRPr>
          </a:p>
        </p:txBody>
      </p:sp>
      <p:sp>
        <p:nvSpPr>
          <p:cNvPr id="97" name="TextBox 96"/>
          <p:cNvSpPr txBox="1"/>
          <p:nvPr/>
        </p:nvSpPr>
        <p:spPr>
          <a:xfrm>
            <a:off x="2692343" y="5145629"/>
            <a:ext cx="873170" cy="307777"/>
          </a:xfrm>
          <a:prstGeom prst="rect">
            <a:avLst/>
          </a:prstGeom>
          <a:solidFill>
            <a:schemeClr val="accent1">
              <a:lumMod val="60000"/>
              <a:lumOff val="40000"/>
            </a:schemeClr>
          </a:solidFill>
          <a:ln>
            <a:solidFill>
              <a:schemeClr val="accent5">
                <a:lumMod val="50000"/>
              </a:schemeClr>
            </a:solidFill>
          </a:ln>
        </p:spPr>
        <p:txBody>
          <a:bodyPr wrap="square" rtlCol="0">
            <a:spAutoFit/>
          </a:bodyPr>
          <a:lstStyle/>
          <a:p>
            <a:pPr algn="ctr"/>
            <a:r>
              <a:rPr lang="en-US" sz="1400" dirty="0"/>
              <a:t>eth1.116</a:t>
            </a:r>
          </a:p>
        </p:txBody>
      </p:sp>
      <p:cxnSp>
        <p:nvCxnSpPr>
          <p:cNvPr id="98" name="Straight Connector 97"/>
          <p:cNvCxnSpPr>
            <a:cxnSpLocks/>
            <a:stCxn id="97" idx="2"/>
            <a:endCxn id="96" idx="0"/>
          </p:cNvCxnSpPr>
          <p:nvPr/>
        </p:nvCxnSpPr>
        <p:spPr bwMode="auto">
          <a:xfrm>
            <a:off x="3128928" y="5453406"/>
            <a:ext cx="3535" cy="22014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01" name="TextBox 100"/>
          <p:cNvSpPr txBox="1"/>
          <p:nvPr/>
        </p:nvSpPr>
        <p:spPr>
          <a:xfrm>
            <a:off x="2503416" y="4588428"/>
            <a:ext cx="583814" cy="307777"/>
          </a:xfrm>
          <a:prstGeom prst="rect">
            <a:avLst/>
          </a:prstGeom>
          <a:noFill/>
        </p:spPr>
        <p:txBody>
          <a:bodyPr wrap="none" rtlCol="0">
            <a:spAutoFit/>
          </a:bodyPr>
          <a:lstStyle/>
          <a:p>
            <a:r>
              <a:rPr lang="en-US" sz="1400" dirty="0"/>
              <a:t>VR 0</a:t>
            </a:r>
          </a:p>
        </p:txBody>
      </p:sp>
      <p:cxnSp>
        <p:nvCxnSpPr>
          <p:cNvPr id="102" name="Straight Connector 101"/>
          <p:cNvCxnSpPr>
            <a:cxnSpLocks/>
          </p:cNvCxnSpPr>
          <p:nvPr/>
        </p:nvCxnSpPr>
        <p:spPr bwMode="auto">
          <a:xfrm>
            <a:off x="2111549" y="4594154"/>
            <a:ext cx="5648151"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09" name="Rectangle 108"/>
          <p:cNvSpPr/>
          <p:nvPr/>
        </p:nvSpPr>
        <p:spPr bwMode="auto">
          <a:xfrm>
            <a:off x="2527474" y="2726753"/>
            <a:ext cx="2184960" cy="813942"/>
          </a:xfrm>
          <a:prstGeom prst="rect">
            <a:avLst/>
          </a:prstGeom>
          <a:solidFill>
            <a:schemeClr val="accent6">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FEE</a:t>
            </a:r>
          </a:p>
        </p:txBody>
      </p:sp>
      <p:sp>
        <p:nvSpPr>
          <p:cNvPr id="121" name="Rectangle: Rounded Corners 120"/>
          <p:cNvSpPr/>
          <p:nvPr/>
        </p:nvSpPr>
        <p:spPr bwMode="auto">
          <a:xfrm>
            <a:off x="2736214" y="3627643"/>
            <a:ext cx="837789" cy="379072"/>
          </a:xfrm>
          <a:prstGeom prst="roundRect">
            <a:avLst/>
          </a:prstGeom>
          <a:solidFill>
            <a:schemeClr val="accent5">
              <a:lumMod val="75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rPr>
              <a:t>evipdev</a:t>
            </a:r>
            <a:endParaRPr kumimoji="0" lang="en-US" sz="1400" b="0" i="0" u="none" strike="noStrike" cap="none" normalizeH="0" baseline="0" dirty="0">
              <a:ln>
                <a:noFill/>
              </a:ln>
              <a:solidFill>
                <a:schemeClr val="tx1"/>
              </a:solidFill>
              <a:effectLst/>
              <a:latin typeface="Arial" charset="0"/>
            </a:endParaRPr>
          </a:p>
        </p:txBody>
      </p:sp>
      <p:sp>
        <p:nvSpPr>
          <p:cNvPr id="122" name="TextBox 121"/>
          <p:cNvSpPr txBox="1"/>
          <p:nvPr/>
        </p:nvSpPr>
        <p:spPr>
          <a:xfrm>
            <a:off x="2714987" y="3146421"/>
            <a:ext cx="873170" cy="307777"/>
          </a:xfrm>
          <a:prstGeom prst="rect">
            <a:avLst/>
          </a:prstGeom>
          <a:solidFill>
            <a:schemeClr val="accent1">
              <a:lumMod val="60000"/>
              <a:lumOff val="40000"/>
            </a:schemeClr>
          </a:solidFill>
          <a:ln>
            <a:solidFill>
              <a:schemeClr val="accent5">
                <a:lumMod val="50000"/>
              </a:schemeClr>
            </a:solidFill>
          </a:ln>
        </p:spPr>
        <p:txBody>
          <a:bodyPr wrap="square" rtlCol="0">
            <a:spAutoFit/>
          </a:bodyPr>
          <a:lstStyle/>
          <a:p>
            <a:pPr algn="ctr"/>
            <a:r>
              <a:rPr lang="en-US" sz="1400" dirty="0"/>
              <a:t>eth1.116</a:t>
            </a:r>
          </a:p>
        </p:txBody>
      </p:sp>
      <p:cxnSp>
        <p:nvCxnSpPr>
          <p:cNvPr id="123" name="Straight Connector 122"/>
          <p:cNvCxnSpPr>
            <a:cxnSpLocks/>
            <a:stCxn id="122" idx="2"/>
            <a:endCxn id="121" idx="0"/>
          </p:cNvCxnSpPr>
          <p:nvPr/>
        </p:nvCxnSpPr>
        <p:spPr bwMode="auto">
          <a:xfrm>
            <a:off x="3151572" y="3454197"/>
            <a:ext cx="3535" cy="173445"/>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26" name="TextBox 125"/>
          <p:cNvSpPr txBox="1"/>
          <p:nvPr/>
        </p:nvSpPr>
        <p:spPr>
          <a:xfrm>
            <a:off x="2526060" y="2451302"/>
            <a:ext cx="583814" cy="307777"/>
          </a:xfrm>
          <a:prstGeom prst="rect">
            <a:avLst/>
          </a:prstGeom>
          <a:noFill/>
        </p:spPr>
        <p:txBody>
          <a:bodyPr wrap="none" rtlCol="0">
            <a:spAutoFit/>
          </a:bodyPr>
          <a:lstStyle/>
          <a:p>
            <a:r>
              <a:rPr lang="en-US" sz="1400" dirty="0"/>
              <a:t>VR 0</a:t>
            </a:r>
          </a:p>
        </p:txBody>
      </p:sp>
      <p:sp>
        <p:nvSpPr>
          <p:cNvPr id="127" name="TextBox 126"/>
          <p:cNvSpPr txBox="1"/>
          <p:nvPr/>
        </p:nvSpPr>
        <p:spPr>
          <a:xfrm flipH="1">
            <a:off x="1808515" y="3035690"/>
            <a:ext cx="450411" cy="307777"/>
          </a:xfrm>
          <a:prstGeom prst="rect">
            <a:avLst/>
          </a:prstGeom>
          <a:solidFill>
            <a:schemeClr val="bg1"/>
          </a:solidFill>
        </p:spPr>
        <p:txBody>
          <a:bodyPr wrap="square" rtlCol="0">
            <a:spAutoFit/>
          </a:bodyPr>
          <a:lstStyle/>
          <a:p>
            <a:r>
              <a:rPr lang="en-US" sz="1400" dirty="0">
                <a:solidFill>
                  <a:schemeClr val="tx2">
                    <a:lumMod val="75000"/>
                    <a:lumOff val="25000"/>
                  </a:schemeClr>
                </a:solidFill>
              </a:rPr>
              <a:t>IS</a:t>
            </a:r>
          </a:p>
        </p:txBody>
      </p:sp>
      <p:sp>
        <p:nvSpPr>
          <p:cNvPr id="104" name="TextBox 103"/>
          <p:cNvSpPr txBox="1"/>
          <p:nvPr/>
        </p:nvSpPr>
        <p:spPr>
          <a:xfrm>
            <a:off x="1622846" y="4852034"/>
            <a:ext cx="654346" cy="307777"/>
          </a:xfrm>
          <a:prstGeom prst="rect">
            <a:avLst/>
          </a:prstGeom>
          <a:solidFill>
            <a:schemeClr val="accent3"/>
          </a:solidFill>
        </p:spPr>
        <p:txBody>
          <a:bodyPr wrap="none" rtlCol="0">
            <a:spAutoFit/>
          </a:bodyPr>
          <a:lstStyle/>
          <a:p>
            <a:r>
              <a:rPr lang="en-US" sz="1400" dirty="0" err="1">
                <a:solidFill>
                  <a:schemeClr val="tx2">
                    <a:lumMod val="75000"/>
                    <a:lumOff val="25000"/>
                  </a:schemeClr>
                </a:solidFill>
              </a:rPr>
              <a:t>vSBG</a:t>
            </a:r>
            <a:endParaRPr lang="en-US" sz="1400" dirty="0">
              <a:solidFill>
                <a:schemeClr val="tx2">
                  <a:lumMod val="75000"/>
                  <a:lumOff val="25000"/>
                </a:schemeClr>
              </a:solidFill>
            </a:endParaRPr>
          </a:p>
        </p:txBody>
      </p:sp>
      <p:sp>
        <p:nvSpPr>
          <p:cNvPr id="128" name="TextBox 127"/>
          <p:cNvSpPr txBox="1"/>
          <p:nvPr/>
        </p:nvSpPr>
        <p:spPr>
          <a:xfrm>
            <a:off x="3551357" y="4060580"/>
            <a:ext cx="2504914" cy="307777"/>
          </a:xfrm>
          <a:prstGeom prst="rect">
            <a:avLst/>
          </a:prstGeom>
          <a:solidFill>
            <a:schemeClr val="accent1">
              <a:lumMod val="60000"/>
              <a:lumOff val="40000"/>
            </a:schemeClr>
          </a:solidFill>
          <a:ln>
            <a:solidFill>
              <a:schemeClr val="accent5">
                <a:lumMod val="50000"/>
              </a:schemeClr>
            </a:solidFill>
          </a:ln>
        </p:spPr>
        <p:txBody>
          <a:bodyPr wrap="square" rtlCol="0">
            <a:spAutoFit/>
          </a:bodyPr>
          <a:lstStyle/>
          <a:p>
            <a:pPr algn="ctr"/>
            <a:r>
              <a:rPr lang="en-US" sz="1400" dirty="0"/>
              <a:t>bond0.1119</a:t>
            </a:r>
          </a:p>
        </p:txBody>
      </p:sp>
      <p:sp>
        <p:nvSpPr>
          <p:cNvPr id="15" name="Rectangle 14"/>
          <p:cNvSpPr/>
          <p:nvPr/>
        </p:nvSpPr>
        <p:spPr bwMode="auto">
          <a:xfrm>
            <a:off x="3825288" y="3230678"/>
            <a:ext cx="887145" cy="312879"/>
          </a:xfrm>
          <a:prstGeom prst="rect">
            <a:avLst/>
          </a:prstGeom>
          <a:solidFill>
            <a:srgbClr val="FF0000"/>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rPr>
              <a:t>macvlan</a:t>
            </a:r>
            <a:endParaRPr kumimoji="0" lang="en-US" sz="1400" b="0" i="0" u="none" strike="noStrike" cap="none" normalizeH="0" baseline="0" dirty="0">
              <a:ln>
                <a:noFill/>
              </a:ln>
              <a:solidFill>
                <a:schemeClr val="tx1"/>
              </a:solidFill>
              <a:effectLst/>
              <a:latin typeface="Arial" charset="0"/>
            </a:endParaRPr>
          </a:p>
        </p:txBody>
      </p:sp>
      <p:cxnSp>
        <p:nvCxnSpPr>
          <p:cNvPr id="17" name="Straight Connector 16"/>
          <p:cNvCxnSpPr>
            <a:stCxn id="15" idx="2"/>
          </p:cNvCxnSpPr>
          <p:nvPr/>
        </p:nvCxnSpPr>
        <p:spPr bwMode="auto">
          <a:xfrm flipH="1">
            <a:off x="4268860" y="3543557"/>
            <a:ext cx="1" cy="540839"/>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8" name="Rectangle 17"/>
          <p:cNvSpPr/>
          <p:nvPr/>
        </p:nvSpPr>
        <p:spPr bwMode="auto">
          <a:xfrm>
            <a:off x="4790353" y="2726752"/>
            <a:ext cx="697478" cy="810718"/>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SE</a:t>
            </a:r>
          </a:p>
        </p:txBody>
      </p:sp>
      <p:sp>
        <p:nvSpPr>
          <p:cNvPr id="129" name="Rectangle 128"/>
          <p:cNvSpPr/>
          <p:nvPr/>
        </p:nvSpPr>
        <p:spPr bwMode="auto">
          <a:xfrm>
            <a:off x="5676913" y="2701398"/>
            <a:ext cx="697389" cy="810718"/>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LBE</a:t>
            </a:r>
          </a:p>
        </p:txBody>
      </p:sp>
      <p:sp>
        <p:nvSpPr>
          <p:cNvPr id="130" name="Rectangle 129"/>
          <p:cNvSpPr/>
          <p:nvPr/>
        </p:nvSpPr>
        <p:spPr bwMode="auto">
          <a:xfrm>
            <a:off x="4790354" y="3230678"/>
            <a:ext cx="697478" cy="312879"/>
          </a:xfrm>
          <a:prstGeom prst="rect">
            <a:avLst/>
          </a:prstGeom>
          <a:solidFill>
            <a:srgbClr val="FF0000"/>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200" b="0" i="0" u="none" strike="noStrike" cap="none" normalizeH="0" baseline="0" dirty="0" err="1">
                <a:ln>
                  <a:noFill/>
                </a:ln>
                <a:solidFill>
                  <a:schemeClr val="tx1"/>
                </a:solidFill>
                <a:effectLst/>
                <a:latin typeface="Arial" charset="0"/>
              </a:rPr>
              <a:t>macvlan</a:t>
            </a:r>
            <a:endParaRPr kumimoji="0" lang="en-US" sz="1200" b="0" i="0" u="none" strike="noStrike" cap="none" normalizeH="0" baseline="0" dirty="0">
              <a:ln>
                <a:noFill/>
              </a:ln>
              <a:solidFill>
                <a:schemeClr val="tx1"/>
              </a:solidFill>
              <a:effectLst/>
              <a:latin typeface="Arial" charset="0"/>
            </a:endParaRPr>
          </a:p>
        </p:txBody>
      </p:sp>
      <p:sp>
        <p:nvSpPr>
          <p:cNvPr id="132" name="Rectangle 131"/>
          <p:cNvSpPr/>
          <p:nvPr/>
        </p:nvSpPr>
        <p:spPr bwMode="auto">
          <a:xfrm>
            <a:off x="5694058" y="3230678"/>
            <a:ext cx="697478" cy="312879"/>
          </a:xfrm>
          <a:prstGeom prst="rect">
            <a:avLst/>
          </a:prstGeom>
          <a:solidFill>
            <a:srgbClr val="FF0000"/>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200" b="0" i="0" u="none" strike="noStrike" cap="none" normalizeH="0" baseline="0" dirty="0" err="1">
                <a:ln>
                  <a:noFill/>
                </a:ln>
                <a:solidFill>
                  <a:schemeClr val="tx1"/>
                </a:solidFill>
                <a:effectLst/>
                <a:latin typeface="Arial" charset="0"/>
              </a:rPr>
              <a:t>macvlan</a:t>
            </a:r>
            <a:endParaRPr kumimoji="0" lang="en-US" sz="1200" b="0" i="0" u="none" strike="noStrike" cap="none" normalizeH="0" baseline="0" dirty="0">
              <a:ln>
                <a:noFill/>
              </a:ln>
              <a:solidFill>
                <a:schemeClr val="tx1"/>
              </a:solidFill>
              <a:effectLst/>
              <a:latin typeface="Arial" charset="0"/>
            </a:endParaRPr>
          </a:p>
        </p:txBody>
      </p:sp>
      <p:cxnSp>
        <p:nvCxnSpPr>
          <p:cNvPr id="133" name="Straight Connector 132"/>
          <p:cNvCxnSpPr/>
          <p:nvPr/>
        </p:nvCxnSpPr>
        <p:spPr bwMode="auto">
          <a:xfrm flipH="1">
            <a:off x="5163098" y="3543557"/>
            <a:ext cx="1" cy="5408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34" name="Straight Connector 133"/>
          <p:cNvCxnSpPr>
            <a:cxnSpLocks/>
          </p:cNvCxnSpPr>
          <p:nvPr/>
        </p:nvCxnSpPr>
        <p:spPr bwMode="auto">
          <a:xfrm flipH="1">
            <a:off x="5994679" y="3555017"/>
            <a:ext cx="1" cy="529379"/>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2" name="Rectangle 21"/>
          <p:cNvSpPr/>
          <p:nvPr/>
        </p:nvSpPr>
        <p:spPr bwMode="auto">
          <a:xfrm>
            <a:off x="3775670" y="3450241"/>
            <a:ext cx="2725102" cy="862818"/>
          </a:xfrm>
          <a:prstGeom prst="rect">
            <a:avLst/>
          </a:prstGeom>
          <a:noFill/>
          <a:ln w="41275" cap="flat" cmpd="sng" algn="ctr">
            <a:solidFill>
              <a:srgbClr val="7030A0"/>
            </a:solidFill>
            <a:prstDash val="sysDash"/>
            <a:round/>
            <a:headEnd type="none" w="med" len="med"/>
            <a:tailEnd type="none" w="med" len="med"/>
          </a:ln>
          <a:effectLst/>
        </p:spPr>
        <p:txBody>
          <a:bodyPr vert="horz" wrap="none" lIns="72000" tIns="45720" rIns="72000" bIns="45720" numCol="1" rtlCol="0" anchor="b" anchorCtr="0" compatLnSpc="1">
            <a:prstTxWarp prst="textNoShape">
              <a:avLst/>
            </a:prstTxWarp>
          </a:bodyPr>
          <a:lstStyle/>
          <a:p>
            <a:pPr marL="0" marR="0" indent="0" algn="r" defTabSz="914400" rtl="0" eaLnBrk="1" fontAlgn="base" latinLnBrk="0" hangingPunct="1">
              <a:lnSpc>
                <a:spcPct val="100000"/>
              </a:lnSpc>
              <a:spcBef>
                <a:spcPct val="50000"/>
              </a:spcBef>
              <a:spcAft>
                <a:spcPct val="0"/>
              </a:spcAft>
              <a:buClrTx/>
              <a:buSzTx/>
              <a:buFontTx/>
              <a:buNone/>
              <a:tabLst/>
            </a:pPr>
            <a:r>
              <a:rPr kumimoji="0" lang="en-US" sz="2000" b="1" i="0" u="none" strike="noStrike" cap="none" normalizeH="0" baseline="0" dirty="0" err="1">
                <a:ln>
                  <a:noFill/>
                </a:ln>
                <a:solidFill>
                  <a:schemeClr val="tx1"/>
                </a:solidFill>
                <a:effectLst/>
                <a:highlight>
                  <a:srgbClr val="FABB00"/>
                </a:highlight>
                <a:latin typeface="Arial" charset="0"/>
              </a:rPr>
              <a:t>br</a:t>
            </a:r>
            <a:endParaRPr kumimoji="0" lang="en-US" sz="2000" b="1" i="0" u="none" strike="noStrike" cap="none" normalizeH="0" baseline="0" dirty="0">
              <a:ln>
                <a:noFill/>
              </a:ln>
              <a:solidFill>
                <a:schemeClr val="tx1"/>
              </a:solidFill>
              <a:effectLst/>
              <a:highlight>
                <a:srgbClr val="FABB00"/>
              </a:highlight>
              <a:latin typeface="Arial" charset="0"/>
            </a:endParaRPr>
          </a:p>
        </p:txBody>
      </p:sp>
      <p:sp>
        <p:nvSpPr>
          <p:cNvPr id="135" name="TextBox 134"/>
          <p:cNvSpPr txBox="1"/>
          <p:nvPr/>
        </p:nvSpPr>
        <p:spPr>
          <a:xfrm>
            <a:off x="3625836" y="6077726"/>
            <a:ext cx="2504914" cy="307777"/>
          </a:xfrm>
          <a:prstGeom prst="rect">
            <a:avLst/>
          </a:prstGeom>
          <a:solidFill>
            <a:schemeClr val="accent1">
              <a:lumMod val="60000"/>
              <a:lumOff val="40000"/>
            </a:schemeClr>
          </a:solidFill>
          <a:ln>
            <a:solidFill>
              <a:schemeClr val="accent5">
                <a:lumMod val="50000"/>
              </a:schemeClr>
            </a:solidFill>
          </a:ln>
        </p:spPr>
        <p:txBody>
          <a:bodyPr wrap="square" rtlCol="0">
            <a:spAutoFit/>
          </a:bodyPr>
          <a:lstStyle/>
          <a:p>
            <a:pPr algn="ctr"/>
            <a:r>
              <a:rPr lang="en-US" sz="1400" dirty="0"/>
              <a:t>eth3</a:t>
            </a:r>
          </a:p>
        </p:txBody>
      </p:sp>
      <p:sp>
        <p:nvSpPr>
          <p:cNvPr id="136" name="Rectangle 135"/>
          <p:cNvSpPr/>
          <p:nvPr/>
        </p:nvSpPr>
        <p:spPr bwMode="auto">
          <a:xfrm>
            <a:off x="3899767" y="5247824"/>
            <a:ext cx="887145" cy="312879"/>
          </a:xfrm>
          <a:prstGeom prst="rect">
            <a:avLst/>
          </a:prstGeom>
          <a:solidFill>
            <a:srgbClr val="FF0000"/>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rPr>
              <a:t>macvlan</a:t>
            </a:r>
            <a:endParaRPr kumimoji="0" lang="en-US" sz="1400" b="0" i="0" u="none" strike="noStrike" cap="none" normalizeH="0" baseline="0" dirty="0">
              <a:ln>
                <a:noFill/>
              </a:ln>
              <a:solidFill>
                <a:schemeClr val="tx1"/>
              </a:solidFill>
              <a:effectLst/>
              <a:latin typeface="Arial" charset="0"/>
            </a:endParaRPr>
          </a:p>
        </p:txBody>
      </p:sp>
      <p:cxnSp>
        <p:nvCxnSpPr>
          <p:cNvPr id="137" name="Straight Connector 136"/>
          <p:cNvCxnSpPr>
            <a:stCxn id="136" idx="2"/>
          </p:cNvCxnSpPr>
          <p:nvPr/>
        </p:nvCxnSpPr>
        <p:spPr bwMode="auto">
          <a:xfrm flipH="1">
            <a:off x="4343339" y="5560703"/>
            <a:ext cx="1" cy="540839"/>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38" name="Rectangle 137"/>
          <p:cNvSpPr/>
          <p:nvPr/>
        </p:nvSpPr>
        <p:spPr bwMode="auto">
          <a:xfrm>
            <a:off x="4864832" y="4743898"/>
            <a:ext cx="697478" cy="810718"/>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SE</a:t>
            </a:r>
          </a:p>
        </p:txBody>
      </p:sp>
      <p:sp>
        <p:nvSpPr>
          <p:cNvPr id="139" name="Rectangle 138"/>
          <p:cNvSpPr/>
          <p:nvPr/>
        </p:nvSpPr>
        <p:spPr bwMode="auto">
          <a:xfrm>
            <a:off x="5751392" y="4718544"/>
            <a:ext cx="697389" cy="810718"/>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LBE</a:t>
            </a:r>
          </a:p>
        </p:txBody>
      </p:sp>
      <p:sp>
        <p:nvSpPr>
          <p:cNvPr id="140" name="Rectangle 139"/>
          <p:cNvSpPr/>
          <p:nvPr/>
        </p:nvSpPr>
        <p:spPr bwMode="auto">
          <a:xfrm>
            <a:off x="4864833" y="5247824"/>
            <a:ext cx="697478" cy="312879"/>
          </a:xfrm>
          <a:prstGeom prst="rect">
            <a:avLst/>
          </a:prstGeom>
          <a:solidFill>
            <a:srgbClr val="FF0000"/>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200" b="0" i="0" u="none" strike="noStrike" cap="none" normalizeH="0" baseline="0" dirty="0" err="1">
                <a:ln>
                  <a:noFill/>
                </a:ln>
                <a:solidFill>
                  <a:schemeClr val="tx1"/>
                </a:solidFill>
                <a:effectLst/>
                <a:latin typeface="Arial" charset="0"/>
              </a:rPr>
              <a:t>macvlan</a:t>
            </a:r>
            <a:endParaRPr kumimoji="0" lang="en-US" sz="1200" b="0" i="0" u="none" strike="noStrike" cap="none" normalizeH="0" baseline="0" dirty="0">
              <a:ln>
                <a:noFill/>
              </a:ln>
              <a:solidFill>
                <a:schemeClr val="tx1"/>
              </a:solidFill>
              <a:effectLst/>
              <a:latin typeface="Arial" charset="0"/>
            </a:endParaRPr>
          </a:p>
        </p:txBody>
      </p:sp>
      <p:sp>
        <p:nvSpPr>
          <p:cNvPr id="141" name="Rectangle 140"/>
          <p:cNvSpPr/>
          <p:nvPr/>
        </p:nvSpPr>
        <p:spPr bwMode="auto">
          <a:xfrm>
            <a:off x="5768537" y="5247824"/>
            <a:ext cx="697478" cy="312879"/>
          </a:xfrm>
          <a:prstGeom prst="rect">
            <a:avLst/>
          </a:prstGeom>
          <a:solidFill>
            <a:srgbClr val="FF0000"/>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200" b="0" i="0" u="none" strike="noStrike" cap="none" normalizeH="0" baseline="0" dirty="0" err="1">
                <a:ln>
                  <a:noFill/>
                </a:ln>
                <a:solidFill>
                  <a:schemeClr val="tx1"/>
                </a:solidFill>
                <a:effectLst/>
                <a:latin typeface="Arial" charset="0"/>
              </a:rPr>
              <a:t>macvlan</a:t>
            </a:r>
            <a:endParaRPr kumimoji="0" lang="en-US" sz="1200" b="0" i="0" u="none" strike="noStrike" cap="none" normalizeH="0" baseline="0" dirty="0">
              <a:ln>
                <a:noFill/>
              </a:ln>
              <a:solidFill>
                <a:schemeClr val="tx1"/>
              </a:solidFill>
              <a:effectLst/>
              <a:latin typeface="Arial" charset="0"/>
            </a:endParaRPr>
          </a:p>
        </p:txBody>
      </p:sp>
      <p:cxnSp>
        <p:nvCxnSpPr>
          <p:cNvPr id="142" name="Straight Connector 141"/>
          <p:cNvCxnSpPr/>
          <p:nvPr/>
        </p:nvCxnSpPr>
        <p:spPr bwMode="auto">
          <a:xfrm flipH="1">
            <a:off x="5237577" y="5560703"/>
            <a:ext cx="1" cy="54083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43" name="Straight Connector 142"/>
          <p:cNvCxnSpPr>
            <a:cxnSpLocks/>
          </p:cNvCxnSpPr>
          <p:nvPr/>
        </p:nvCxnSpPr>
        <p:spPr bwMode="auto">
          <a:xfrm flipH="1">
            <a:off x="6069158" y="5572163"/>
            <a:ext cx="1" cy="529379"/>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44" name="Rectangle 143"/>
          <p:cNvSpPr/>
          <p:nvPr/>
        </p:nvSpPr>
        <p:spPr bwMode="auto">
          <a:xfrm>
            <a:off x="3850149" y="5467387"/>
            <a:ext cx="2725102" cy="862818"/>
          </a:xfrm>
          <a:prstGeom prst="rect">
            <a:avLst/>
          </a:prstGeom>
          <a:noFill/>
          <a:ln w="41275" cap="flat" cmpd="sng" algn="ctr">
            <a:solidFill>
              <a:srgbClr val="7030A0"/>
            </a:solidFill>
            <a:prstDash val="sysDash"/>
            <a:round/>
            <a:headEnd type="none" w="med" len="med"/>
            <a:tailEnd type="none" w="med" len="med"/>
          </a:ln>
          <a:effectLst/>
        </p:spPr>
        <p:txBody>
          <a:bodyPr vert="horz" wrap="none" lIns="72000" tIns="45720" rIns="72000" bIns="45720" numCol="1" rtlCol="0" anchor="b" anchorCtr="0" compatLnSpc="1">
            <a:prstTxWarp prst="textNoShape">
              <a:avLst/>
            </a:prstTxWarp>
          </a:bodyPr>
          <a:lstStyle/>
          <a:p>
            <a:pPr marL="0" marR="0" indent="0" algn="r" defTabSz="914400" rtl="0" eaLnBrk="1" fontAlgn="base" latinLnBrk="0" hangingPunct="1">
              <a:lnSpc>
                <a:spcPct val="100000"/>
              </a:lnSpc>
              <a:spcBef>
                <a:spcPct val="50000"/>
              </a:spcBef>
              <a:spcAft>
                <a:spcPct val="0"/>
              </a:spcAft>
              <a:buClrTx/>
              <a:buSzTx/>
              <a:buFontTx/>
              <a:buNone/>
              <a:tabLst/>
            </a:pPr>
            <a:r>
              <a:rPr kumimoji="0" lang="en-US" sz="2000" b="1" i="0" u="none" strike="noStrike" cap="none" normalizeH="0" baseline="0" dirty="0" err="1">
                <a:ln>
                  <a:noFill/>
                </a:ln>
                <a:solidFill>
                  <a:schemeClr val="tx1"/>
                </a:solidFill>
                <a:effectLst/>
                <a:highlight>
                  <a:srgbClr val="FABB00"/>
                </a:highlight>
                <a:latin typeface="Arial" charset="0"/>
              </a:rPr>
              <a:t>br</a:t>
            </a:r>
            <a:endParaRPr kumimoji="0" lang="en-US" sz="2000" b="1" i="0" u="none" strike="noStrike" cap="none" normalizeH="0" baseline="0" dirty="0">
              <a:ln>
                <a:noFill/>
              </a:ln>
              <a:solidFill>
                <a:schemeClr val="tx1"/>
              </a:solidFill>
              <a:effectLst/>
              <a:highlight>
                <a:srgbClr val="FABB00"/>
              </a:highlight>
              <a:latin typeface="Arial" charset="0"/>
            </a:endParaRPr>
          </a:p>
        </p:txBody>
      </p:sp>
    </p:spTree>
    <p:extLst>
      <p:ext uri="{BB962C8B-B14F-4D97-AF65-F5344CB8AC3E}">
        <p14:creationId xmlns:p14="http://schemas.microsoft.com/office/powerpoint/2010/main" val="1506961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3701" y="239714"/>
            <a:ext cx="7494588" cy="638698"/>
          </a:xfrm>
        </p:spPr>
        <p:txBody>
          <a:bodyPr>
            <a:normAutofit/>
          </a:bodyPr>
          <a:lstStyle/>
          <a:p>
            <a:r>
              <a:rPr lang="en-US" sz="3200" dirty="0"/>
              <a:t>M</a:t>
            </a:r>
            <a:r>
              <a:rPr lang="en-US" sz="3200"/>
              <a:t>acvlan</a:t>
            </a:r>
            <a:endParaRPr lang="en-US" sz="3200" dirty="0"/>
          </a:p>
        </p:txBody>
      </p:sp>
      <p:sp>
        <p:nvSpPr>
          <p:cNvPr id="6" name="Rectangle 5"/>
          <p:cNvSpPr/>
          <p:nvPr/>
        </p:nvSpPr>
        <p:spPr>
          <a:xfrm>
            <a:off x="2006600" y="1023114"/>
            <a:ext cx="8369300" cy="5139869"/>
          </a:xfrm>
          <a:prstGeom prst="rect">
            <a:avLst/>
          </a:prstGeom>
        </p:spPr>
        <p:txBody>
          <a:bodyPr wrap="square">
            <a:spAutoFit/>
          </a:bodyPr>
          <a:lstStyle/>
          <a:p>
            <a:r>
              <a:rPr lang="en-US" sz="1600" dirty="0"/>
              <a:t>blade_0_15:~$ cat /</a:t>
            </a:r>
            <a:r>
              <a:rPr lang="en-US" sz="1600" dirty="0" err="1"/>
              <a:t>tmp</a:t>
            </a:r>
            <a:r>
              <a:rPr lang="en-US" sz="1600" dirty="0"/>
              <a:t>/llb1fee_0_15.conf   </a:t>
            </a:r>
          </a:p>
          <a:p>
            <a:r>
              <a:rPr lang="en-US" sz="1600" dirty="0" err="1"/>
              <a:t>lxc.utsname</a:t>
            </a:r>
            <a:r>
              <a:rPr lang="en-US" sz="1600" dirty="0"/>
              <a:t> = llb1fee_0_15</a:t>
            </a:r>
          </a:p>
          <a:p>
            <a:r>
              <a:rPr lang="en-US" sz="1600" b="1" dirty="0" err="1"/>
              <a:t>lxc.network.type</a:t>
            </a:r>
            <a:r>
              <a:rPr lang="en-US" sz="1600" b="1" dirty="0"/>
              <a:t> = </a:t>
            </a:r>
            <a:r>
              <a:rPr lang="en-US" sz="1600" b="1" dirty="0" err="1"/>
              <a:t>macvlan</a:t>
            </a:r>
            <a:endParaRPr lang="en-US" sz="1600" b="1" dirty="0"/>
          </a:p>
          <a:p>
            <a:r>
              <a:rPr lang="en-US" sz="1600" b="1" dirty="0" err="1"/>
              <a:t>lxc.network.macvlan.mode</a:t>
            </a:r>
            <a:r>
              <a:rPr lang="en-US" sz="1600" b="1" dirty="0"/>
              <a:t> = bridge</a:t>
            </a:r>
          </a:p>
          <a:p>
            <a:r>
              <a:rPr lang="en-US" sz="1600" dirty="0" err="1"/>
              <a:t>lxc.network.flags</a:t>
            </a:r>
            <a:r>
              <a:rPr lang="en-US" sz="1600" dirty="0"/>
              <a:t> = up</a:t>
            </a:r>
          </a:p>
          <a:p>
            <a:r>
              <a:rPr lang="en-US" sz="1600" b="1" dirty="0" err="1"/>
              <a:t>lxc.network.link</a:t>
            </a:r>
            <a:r>
              <a:rPr lang="en-US" sz="1600" b="1" dirty="0"/>
              <a:t> = bond0.1119</a:t>
            </a:r>
          </a:p>
          <a:p>
            <a:r>
              <a:rPr lang="en-US" sz="1600" b="1" dirty="0"/>
              <a:t>lxc.network.name = evip_macvlan0</a:t>
            </a:r>
          </a:p>
          <a:p>
            <a:r>
              <a:rPr lang="en-US" sz="1600" dirty="0" err="1"/>
              <a:t>lxc.network.hwaddr</a:t>
            </a:r>
            <a:r>
              <a:rPr lang="en-US" sz="1600" dirty="0"/>
              <a:t> = 00:01:f6:01:01:08</a:t>
            </a:r>
          </a:p>
          <a:p>
            <a:r>
              <a:rPr lang="en-US" sz="1600" dirty="0" err="1"/>
              <a:t>lxc.network.type</a:t>
            </a:r>
            <a:r>
              <a:rPr lang="en-US" sz="1600" dirty="0"/>
              <a:t> = </a:t>
            </a:r>
            <a:r>
              <a:rPr lang="en-US" sz="1600" dirty="0" err="1"/>
              <a:t>vlan</a:t>
            </a:r>
            <a:endParaRPr lang="en-US" sz="1600" dirty="0"/>
          </a:p>
          <a:p>
            <a:r>
              <a:rPr lang="en-US" sz="1600" dirty="0"/>
              <a:t>lxc.network.vlan.id = 201</a:t>
            </a:r>
          </a:p>
          <a:p>
            <a:r>
              <a:rPr lang="en-US" sz="1600" dirty="0" err="1"/>
              <a:t>lxc.network.hwaddr</a:t>
            </a:r>
            <a:r>
              <a:rPr lang="en-US" sz="1600" dirty="0"/>
              <a:t> = 00:00:00:01:01:09</a:t>
            </a:r>
          </a:p>
          <a:p>
            <a:r>
              <a:rPr lang="en-US" sz="1600" dirty="0"/>
              <a:t>lxc.network.name = eth1.201</a:t>
            </a:r>
          </a:p>
          <a:p>
            <a:r>
              <a:rPr lang="en-US" sz="1600" dirty="0" err="1"/>
              <a:t>lxc.network.flags</a:t>
            </a:r>
            <a:r>
              <a:rPr lang="en-US" sz="1600" dirty="0"/>
              <a:t> = up</a:t>
            </a:r>
          </a:p>
          <a:p>
            <a:r>
              <a:rPr lang="en-US" sz="1600" dirty="0" err="1"/>
              <a:t>lxc.network.link</a:t>
            </a:r>
            <a:r>
              <a:rPr lang="en-US" sz="1600" dirty="0"/>
              <a:t> = </a:t>
            </a:r>
            <a:r>
              <a:rPr lang="en-US" sz="1600" dirty="0" err="1"/>
              <a:t>evipdev</a:t>
            </a:r>
            <a:endParaRPr lang="en-US" sz="1600" dirty="0"/>
          </a:p>
        </p:txBody>
      </p:sp>
    </p:spTree>
    <p:extLst>
      <p:ext uri="{BB962C8B-B14F-4D97-AF65-F5344CB8AC3E}">
        <p14:creationId xmlns:p14="http://schemas.microsoft.com/office/powerpoint/2010/main" val="1938588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3701" y="239714"/>
            <a:ext cx="7494588" cy="638698"/>
          </a:xfrm>
        </p:spPr>
        <p:txBody>
          <a:bodyPr>
            <a:normAutofit/>
          </a:bodyPr>
          <a:lstStyle/>
          <a:p>
            <a:r>
              <a:rPr lang="en-US" sz="3200" dirty="0"/>
              <a:t>IP6 Tunnel</a:t>
            </a:r>
          </a:p>
        </p:txBody>
      </p:sp>
      <p:sp>
        <p:nvSpPr>
          <p:cNvPr id="5" name="Content Placeholder 1"/>
          <p:cNvSpPr>
            <a:spLocks noGrp="1"/>
          </p:cNvSpPr>
          <p:nvPr>
            <p:ph idx="1"/>
          </p:nvPr>
        </p:nvSpPr>
        <p:spPr>
          <a:xfrm>
            <a:off x="523644" y="948592"/>
            <a:ext cx="8899756" cy="1201483"/>
          </a:xfrm>
        </p:spPr>
        <p:txBody>
          <a:bodyPr/>
          <a:lstStyle/>
          <a:p>
            <a:r>
              <a:rPr lang="en-US" sz="2000" dirty="0"/>
              <a:t>Traffics between two elements are over ipv6 tunnel.</a:t>
            </a:r>
          </a:p>
          <a:p>
            <a:pPr marL="0" indent="0">
              <a:buNone/>
            </a:pPr>
            <a:r>
              <a:rPr lang="en-US" sz="2000" dirty="0"/>
              <a:t>   It add an additional IP header to the raw packet.  </a:t>
            </a:r>
          </a:p>
          <a:p>
            <a:pPr marL="0" indent="0">
              <a:buNone/>
            </a:pPr>
            <a:r>
              <a:rPr lang="en-US" sz="2000" dirty="0"/>
              <a:t>   It limits the MTU a packet from SGC or UE to 1480 B</a:t>
            </a:r>
          </a:p>
        </p:txBody>
      </p:sp>
      <p:sp>
        <p:nvSpPr>
          <p:cNvPr id="2" name="Rectangle 1">
            <a:extLst>
              <a:ext uri="{FF2B5EF4-FFF2-40B4-BE49-F238E27FC236}">
                <a16:creationId xmlns:a16="http://schemas.microsoft.com/office/drawing/2014/main" id="{5BD3F7BE-E4FC-4E5C-A4F0-9FBD5098EFA5}"/>
              </a:ext>
            </a:extLst>
          </p:cNvPr>
          <p:cNvSpPr/>
          <p:nvPr/>
        </p:nvSpPr>
        <p:spPr bwMode="auto">
          <a:xfrm>
            <a:off x="850764" y="2668033"/>
            <a:ext cx="543698" cy="642551"/>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FE</a:t>
            </a:r>
          </a:p>
        </p:txBody>
      </p:sp>
      <p:sp>
        <p:nvSpPr>
          <p:cNvPr id="6" name="Rectangle 5">
            <a:extLst>
              <a:ext uri="{FF2B5EF4-FFF2-40B4-BE49-F238E27FC236}">
                <a16:creationId xmlns:a16="http://schemas.microsoft.com/office/drawing/2014/main" id="{34E79F48-BDDC-4504-9EAA-D584F3A17A7F}"/>
              </a:ext>
            </a:extLst>
          </p:cNvPr>
          <p:cNvSpPr/>
          <p:nvPr/>
        </p:nvSpPr>
        <p:spPr bwMode="auto">
          <a:xfrm>
            <a:off x="2771660" y="2663227"/>
            <a:ext cx="543698" cy="642551"/>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SE</a:t>
            </a:r>
          </a:p>
        </p:txBody>
      </p:sp>
      <p:sp>
        <p:nvSpPr>
          <p:cNvPr id="7" name="Rectangle 6">
            <a:extLst>
              <a:ext uri="{FF2B5EF4-FFF2-40B4-BE49-F238E27FC236}">
                <a16:creationId xmlns:a16="http://schemas.microsoft.com/office/drawing/2014/main" id="{2C6FEADD-2E09-4920-A4F5-DB2350C7CF1E}"/>
              </a:ext>
            </a:extLst>
          </p:cNvPr>
          <p:cNvSpPr/>
          <p:nvPr/>
        </p:nvSpPr>
        <p:spPr bwMode="auto">
          <a:xfrm>
            <a:off x="4643822" y="2668033"/>
            <a:ext cx="1266803" cy="642551"/>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LBE</a:t>
            </a:r>
          </a:p>
        </p:txBody>
      </p:sp>
      <p:grpSp>
        <p:nvGrpSpPr>
          <p:cNvPr id="10" name="Group 9">
            <a:extLst>
              <a:ext uri="{FF2B5EF4-FFF2-40B4-BE49-F238E27FC236}">
                <a16:creationId xmlns:a16="http://schemas.microsoft.com/office/drawing/2014/main" id="{69ED3CAE-6435-425B-AC0D-7B38D7A46799}"/>
              </a:ext>
            </a:extLst>
          </p:cNvPr>
          <p:cNvGrpSpPr/>
          <p:nvPr/>
        </p:nvGrpSpPr>
        <p:grpSpPr>
          <a:xfrm>
            <a:off x="1407162" y="2823523"/>
            <a:ext cx="1356497" cy="277340"/>
            <a:chOff x="1013254" y="5154140"/>
            <a:chExt cx="1568450" cy="203200"/>
          </a:xfrm>
        </p:grpSpPr>
        <p:sp>
          <p:nvSpPr>
            <p:cNvPr id="4" name="Cylinder 3">
              <a:extLst>
                <a:ext uri="{FF2B5EF4-FFF2-40B4-BE49-F238E27FC236}">
                  <a16:creationId xmlns:a16="http://schemas.microsoft.com/office/drawing/2014/main" id="{10CAEC47-F1D5-42BA-A4EC-9C568AD3CA04}"/>
                </a:ext>
              </a:extLst>
            </p:cNvPr>
            <p:cNvSpPr/>
            <p:nvPr/>
          </p:nvSpPr>
          <p:spPr bwMode="auto">
            <a:xfrm rot="16200000">
              <a:off x="1664129" y="4503265"/>
              <a:ext cx="203200" cy="1504950"/>
            </a:xfrm>
            <a:prstGeom prst="can">
              <a:avLst/>
            </a:prstGeom>
            <a:solidFill>
              <a:srgbClr val="C00000"/>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9" name="Cylinder 8">
              <a:extLst>
                <a:ext uri="{FF2B5EF4-FFF2-40B4-BE49-F238E27FC236}">
                  <a16:creationId xmlns:a16="http://schemas.microsoft.com/office/drawing/2014/main" id="{5967454B-659C-4496-9F23-F009D57C2DD5}"/>
                </a:ext>
              </a:extLst>
            </p:cNvPr>
            <p:cNvSpPr/>
            <p:nvPr/>
          </p:nvSpPr>
          <p:spPr bwMode="auto">
            <a:xfrm rot="5400000">
              <a:off x="1727629" y="4503265"/>
              <a:ext cx="203200" cy="1504950"/>
            </a:xfrm>
            <a:prstGeom prst="can">
              <a:avLst/>
            </a:prstGeom>
            <a:solidFill>
              <a:srgbClr val="C00000"/>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grpSp>
      <p:grpSp>
        <p:nvGrpSpPr>
          <p:cNvPr id="11" name="Group 10">
            <a:extLst>
              <a:ext uri="{FF2B5EF4-FFF2-40B4-BE49-F238E27FC236}">
                <a16:creationId xmlns:a16="http://schemas.microsoft.com/office/drawing/2014/main" id="{CB913D2E-8BA7-4A71-B70D-F7B7F9E0F136}"/>
              </a:ext>
            </a:extLst>
          </p:cNvPr>
          <p:cNvGrpSpPr/>
          <p:nvPr/>
        </p:nvGrpSpPr>
        <p:grpSpPr>
          <a:xfrm>
            <a:off x="3327306" y="2823522"/>
            <a:ext cx="1365250" cy="300680"/>
            <a:chOff x="1013254" y="5154140"/>
            <a:chExt cx="1568450" cy="203200"/>
          </a:xfrm>
        </p:grpSpPr>
        <p:sp>
          <p:nvSpPr>
            <p:cNvPr id="12" name="Cylinder 11">
              <a:extLst>
                <a:ext uri="{FF2B5EF4-FFF2-40B4-BE49-F238E27FC236}">
                  <a16:creationId xmlns:a16="http://schemas.microsoft.com/office/drawing/2014/main" id="{303D5AC3-015A-4862-BA2B-BCAA8D030E8A}"/>
                </a:ext>
              </a:extLst>
            </p:cNvPr>
            <p:cNvSpPr/>
            <p:nvPr/>
          </p:nvSpPr>
          <p:spPr bwMode="auto">
            <a:xfrm rot="16200000">
              <a:off x="1664129" y="4503265"/>
              <a:ext cx="203200" cy="1504950"/>
            </a:xfrm>
            <a:prstGeom prst="can">
              <a:avLst/>
            </a:prstGeom>
            <a:solidFill>
              <a:srgbClr val="C00000"/>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3" name="Cylinder 12">
              <a:extLst>
                <a:ext uri="{FF2B5EF4-FFF2-40B4-BE49-F238E27FC236}">
                  <a16:creationId xmlns:a16="http://schemas.microsoft.com/office/drawing/2014/main" id="{7B4CE4C2-3495-4A1F-934C-31377E5A9053}"/>
                </a:ext>
              </a:extLst>
            </p:cNvPr>
            <p:cNvSpPr/>
            <p:nvPr/>
          </p:nvSpPr>
          <p:spPr bwMode="auto">
            <a:xfrm rot="5400000">
              <a:off x="1727629" y="4503265"/>
              <a:ext cx="203200" cy="1504950"/>
            </a:xfrm>
            <a:prstGeom prst="can">
              <a:avLst/>
            </a:prstGeom>
            <a:solidFill>
              <a:srgbClr val="C00000"/>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grpSp>
      <p:sp>
        <p:nvSpPr>
          <p:cNvPr id="17" name="Rectangle 16">
            <a:extLst>
              <a:ext uri="{FF2B5EF4-FFF2-40B4-BE49-F238E27FC236}">
                <a16:creationId xmlns:a16="http://schemas.microsoft.com/office/drawing/2014/main" id="{BE46EAAB-966C-47CE-9BF2-9F5C92671A7E}"/>
              </a:ext>
            </a:extLst>
          </p:cNvPr>
          <p:cNvSpPr/>
          <p:nvPr/>
        </p:nvSpPr>
        <p:spPr bwMode="auto">
          <a:xfrm>
            <a:off x="6929822" y="2668033"/>
            <a:ext cx="956821" cy="642551"/>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PN</a:t>
            </a:r>
          </a:p>
        </p:txBody>
      </p:sp>
      <p:grpSp>
        <p:nvGrpSpPr>
          <p:cNvPr id="18" name="Group 17">
            <a:extLst>
              <a:ext uri="{FF2B5EF4-FFF2-40B4-BE49-F238E27FC236}">
                <a16:creationId xmlns:a16="http://schemas.microsoft.com/office/drawing/2014/main" id="{2B0A5178-B876-4149-98C5-14FCB1781EA7}"/>
              </a:ext>
            </a:extLst>
          </p:cNvPr>
          <p:cNvGrpSpPr/>
          <p:nvPr/>
        </p:nvGrpSpPr>
        <p:grpSpPr>
          <a:xfrm>
            <a:off x="5890020" y="2834162"/>
            <a:ext cx="1039802" cy="300680"/>
            <a:chOff x="1013254" y="5154140"/>
            <a:chExt cx="1568450" cy="203200"/>
          </a:xfrm>
        </p:grpSpPr>
        <p:sp>
          <p:nvSpPr>
            <p:cNvPr id="19" name="Cylinder 18">
              <a:extLst>
                <a:ext uri="{FF2B5EF4-FFF2-40B4-BE49-F238E27FC236}">
                  <a16:creationId xmlns:a16="http://schemas.microsoft.com/office/drawing/2014/main" id="{9343B427-2C4F-45D1-8682-1658DE0B34E3}"/>
                </a:ext>
              </a:extLst>
            </p:cNvPr>
            <p:cNvSpPr/>
            <p:nvPr/>
          </p:nvSpPr>
          <p:spPr bwMode="auto">
            <a:xfrm rot="16200000">
              <a:off x="1664129" y="4503265"/>
              <a:ext cx="203200" cy="1504950"/>
            </a:xfrm>
            <a:prstGeom prst="can">
              <a:avLst/>
            </a:prstGeom>
            <a:solidFill>
              <a:srgbClr val="C00000"/>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0" name="Cylinder 19">
              <a:extLst>
                <a:ext uri="{FF2B5EF4-FFF2-40B4-BE49-F238E27FC236}">
                  <a16:creationId xmlns:a16="http://schemas.microsoft.com/office/drawing/2014/main" id="{B4CB3199-0408-41F1-8860-55B1F9FF43FE}"/>
                </a:ext>
              </a:extLst>
            </p:cNvPr>
            <p:cNvSpPr/>
            <p:nvPr/>
          </p:nvSpPr>
          <p:spPr bwMode="auto">
            <a:xfrm rot="5400000">
              <a:off x="1727629" y="4503265"/>
              <a:ext cx="203200" cy="1504950"/>
            </a:xfrm>
            <a:prstGeom prst="can">
              <a:avLst/>
            </a:prstGeom>
            <a:solidFill>
              <a:srgbClr val="C00000"/>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grpSp>
    </p:spTree>
    <p:extLst>
      <p:ext uri="{BB962C8B-B14F-4D97-AF65-F5344CB8AC3E}">
        <p14:creationId xmlns:p14="http://schemas.microsoft.com/office/powerpoint/2010/main" val="3443586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875" y="1067428"/>
            <a:ext cx="8351839" cy="1027816"/>
          </a:xfrm>
        </p:spPr>
        <p:txBody>
          <a:bodyPr/>
          <a:lstStyle/>
          <a:p>
            <a:r>
              <a:rPr lang="en-US" dirty="0"/>
              <a:t>IPVS is used by LBE to distribute incoming traffic to a SGC application or forward a outgoing traffic to a SE element.</a:t>
            </a:r>
          </a:p>
          <a:p>
            <a:endParaRPr lang="en-US" dirty="0"/>
          </a:p>
          <a:p>
            <a:endParaRPr lang="en-US" dirty="0"/>
          </a:p>
        </p:txBody>
      </p:sp>
      <p:sp>
        <p:nvSpPr>
          <p:cNvPr id="3" name="Title 2"/>
          <p:cNvSpPr>
            <a:spLocks noGrp="1"/>
          </p:cNvSpPr>
          <p:nvPr>
            <p:ph type="title"/>
          </p:nvPr>
        </p:nvSpPr>
        <p:spPr>
          <a:xfrm>
            <a:off x="393701" y="173499"/>
            <a:ext cx="7494588" cy="1085371"/>
          </a:xfrm>
        </p:spPr>
        <p:txBody>
          <a:bodyPr/>
          <a:lstStyle/>
          <a:p>
            <a:r>
              <a:rPr lang="en-US" dirty="0"/>
              <a:t>IPVS</a:t>
            </a:r>
          </a:p>
        </p:txBody>
      </p:sp>
      <p:sp>
        <p:nvSpPr>
          <p:cNvPr id="4" name="Rectangle 3">
            <a:extLst>
              <a:ext uri="{FF2B5EF4-FFF2-40B4-BE49-F238E27FC236}">
                <a16:creationId xmlns:a16="http://schemas.microsoft.com/office/drawing/2014/main" id="{165902E8-D02F-4AA0-8CF0-DE51BB40C783}"/>
              </a:ext>
            </a:extLst>
          </p:cNvPr>
          <p:cNvSpPr/>
          <p:nvPr/>
        </p:nvSpPr>
        <p:spPr>
          <a:xfrm>
            <a:off x="466697" y="2778578"/>
            <a:ext cx="7377921" cy="2677656"/>
          </a:xfrm>
          <a:prstGeom prst="rect">
            <a:avLst/>
          </a:prstGeom>
        </p:spPr>
        <p:txBody>
          <a:bodyPr wrap="square">
            <a:spAutoFit/>
          </a:bodyPr>
          <a:lstStyle/>
          <a:p>
            <a:r>
              <a:rPr lang="en-US" sz="1200" dirty="0">
                <a:solidFill>
                  <a:srgbClr val="000000"/>
                </a:solidFill>
                <a:latin typeface="Courier New" panose="02070309020205020404" pitchFamily="49" charset="0"/>
              </a:rPr>
              <a:t>llb1lbe_0_11:~# </a:t>
            </a:r>
            <a:r>
              <a:rPr lang="en-US" sz="1200" dirty="0" err="1">
                <a:solidFill>
                  <a:srgbClr val="000000"/>
                </a:solidFill>
                <a:latin typeface="Courier New" panose="02070309020205020404" pitchFamily="49" charset="0"/>
              </a:rPr>
              <a:t>ipvsadm</a:t>
            </a:r>
            <a:r>
              <a:rPr lang="en-US" sz="1200" dirty="0">
                <a:solidFill>
                  <a:srgbClr val="000000"/>
                </a:solidFill>
                <a:latin typeface="Courier New" panose="02070309020205020404" pitchFamily="49" charset="0"/>
              </a:rPr>
              <a:t> -L</a:t>
            </a:r>
          </a:p>
          <a:p>
            <a:r>
              <a:rPr lang="en-US" sz="1200" dirty="0">
                <a:solidFill>
                  <a:srgbClr val="000000"/>
                </a:solidFill>
                <a:latin typeface="Courier New" panose="02070309020205020404" pitchFamily="49" charset="0"/>
              </a:rPr>
              <a:t>IP Virtual Server version 1.2.1 (size=8388608)</a:t>
            </a:r>
          </a:p>
          <a:p>
            <a:r>
              <a:rPr lang="en-US" sz="1200" dirty="0" err="1">
                <a:solidFill>
                  <a:srgbClr val="000000"/>
                </a:solidFill>
                <a:latin typeface="Courier New" panose="02070309020205020404" pitchFamily="49" charset="0"/>
              </a:rPr>
              <a:t>Prot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LocalAddress:Port</a:t>
            </a:r>
            <a:r>
              <a:rPr lang="en-US" sz="1200" dirty="0">
                <a:solidFill>
                  <a:srgbClr val="000000"/>
                </a:solidFill>
                <a:latin typeface="Courier New" panose="02070309020205020404" pitchFamily="49" charset="0"/>
              </a:rPr>
              <a:t> Scheduler Flags</a:t>
            </a:r>
          </a:p>
          <a:p>
            <a:r>
              <a:rPr lang="en-US" sz="1200" dirty="0">
                <a:solidFill>
                  <a:srgbClr val="000000"/>
                </a:solidFill>
                <a:latin typeface="Courier New" panose="02070309020205020404" pitchFamily="49" charset="0"/>
              </a:rPr>
              <a:t>-&gt; </a:t>
            </a:r>
            <a:r>
              <a:rPr lang="en-US" sz="1200" dirty="0" err="1">
                <a:solidFill>
                  <a:srgbClr val="000000"/>
                </a:solidFill>
                <a:latin typeface="Courier New" panose="02070309020205020404" pitchFamily="49" charset="0"/>
              </a:rPr>
              <a:t>RemoteAddress:Port</a:t>
            </a:r>
            <a:r>
              <a:rPr lang="en-US" sz="1200" dirty="0">
                <a:solidFill>
                  <a:srgbClr val="000000"/>
                </a:solidFill>
                <a:latin typeface="Courier New" panose="02070309020205020404" pitchFamily="49" charset="0"/>
              </a:rPr>
              <a:t>           Forward Weight </a:t>
            </a:r>
            <a:r>
              <a:rPr lang="en-US" sz="1200" dirty="0" err="1">
                <a:solidFill>
                  <a:srgbClr val="000000"/>
                </a:solidFill>
                <a:latin typeface="Courier New" panose="02070309020205020404" pitchFamily="49" charset="0"/>
              </a:rPr>
              <a:t>ActiveConn</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InActConn</a:t>
            </a:r>
            <a:endParaRPr lang="en-US" sz="1200" dirty="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FWM  6000001 IPv6 </a:t>
            </a:r>
            <a:r>
              <a:rPr lang="en-US" sz="1200" dirty="0" err="1">
                <a:solidFill>
                  <a:srgbClr val="000000"/>
                </a:solidFill>
                <a:latin typeface="Courier New" panose="02070309020205020404" pitchFamily="49" charset="0"/>
              </a:rPr>
              <a:t>wrr</a:t>
            </a:r>
            <a:r>
              <a:rPr lang="en-US" sz="1200" dirty="0">
                <a:solidFill>
                  <a:srgbClr val="000000"/>
                </a:solidFill>
                <a:latin typeface="Courier New" panose="02070309020205020404" pitchFamily="49" charset="0"/>
              </a:rPr>
              <a:t> persistent 370000</a:t>
            </a:r>
          </a:p>
          <a:p>
            <a:r>
              <a:rPr lang="fr-FR" sz="1200" dirty="0">
                <a:solidFill>
                  <a:srgbClr val="000000"/>
                </a:solidFill>
                <a:latin typeface="Courier New" panose="02070309020205020404" pitchFamily="49" charset="0"/>
              </a:rPr>
              <a:t>-&gt; [fc00::6e]:0                 Route   6300   0          0</a:t>
            </a:r>
          </a:p>
          <a:p>
            <a:r>
              <a:rPr lang="en-US" sz="1200" dirty="0">
                <a:solidFill>
                  <a:srgbClr val="000000"/>
                </a:solidFill>
                <a:latin typeface="Courier New" panose="02070309020205020404" pitchFamily="49" charset="0"/>
              </a:rPr>
              <a:t>FWM  6000002 </a:t>
            </a:r>
            <a:r>
              <a:rPr lang="en-US" sz="1200" dirty="0" err="1">
                <a:solidFill>
                  <a:srgbClr val="000000"/>
                </a:solidFill>
                <a:latin typeface="Courier New" panose="02070309020205020404" pitchFamily="49" charset="0"/>
              </a:rPr>
              <a:t>wrr</a:t>
            </a:r>
            <a:r>
              <a:rPr lang="en-US" sz="1200" dirty="0">
                <a:solidFill>
                  <a:srgbClr val="000000"/>
                </a:solidFill>
                <a:latin typeface="Courier New" panose="02070309020205020404" pitchFamily="49" charset="0"/>
              </a:rPr>
              <a:t> persistent 370000</a:t>
            </a:r>
          </a:p>
          <a:p>
            <a:r>
              <a:rPr lang="fr-FR" sz="1200" dirty="0">
                <a:solidFill>
                  <a:srgbClr val="000000"/>
                </a:solidFill>
                <a:latin typeface="Courier New" panose="02070309020205020404" pitchFamily="49" charset="0"/>
              </a:rPr>
              <a:t>-&gt; 169.0.0.110:0                Route   6300   0          0</a:t>
            </a:r>
          </a:p>
          <a:p>
            <a:endParaRPr lang="en-US" dirty="0">
              <a:solidFill>
                <a:srgbClr val="000000"/>
              </a:solidFill>
              <a:latin typeface="Courier New" panose="02070309020205020404" pitchFamily="49" charset="0"/>
            </a:endParaRPr>
          </a:p>
        </p:txBody>
      </p:sp>
      <p:grpSp>
        <p:nvGrpSpPr>
          <p:cNvPr id="10" name="Group 9">
            <a:extLst>
              <a:ext uri="{FF2B5EF4-FFF2-40B4-BE49-F238E27FC236}">
                <a16:creationId xmlns:a16="http://schemas.microsoft.com/office/drawing/2014/main" id="{BBC6B564-679B-45C3-8E79-8B3A553CAA51}"/>
              </a:ext>
            </a:extLst>
          </p:cNvPr>
          <p:cNvGrpSpPr/>
          <p:nvPr/>
        </p:nvGrpSpPr>
        <p:grpSpPr>
          <a:xfrm>
            <a:off x="4898019" y="2001204"/>
            <a:ext cx="3783806" cy="893942"/>
            <a:chOff x="2249092" y="2258129"/>
            <a:chExt cx="3783806" cy="893942"/>
          </a:xfrm>
        </p:grpSpPr>
        <p:sp>
          <p:nvSpPr>
            <p:cNvPr id="5" name="Rectangle 4">
              <a:extLst>
                <a:ext uri="{FF2B5EF4-FFF2-40B4-BE49-F238E27FC236}">
                  <a16:creationId xmlns:a16="http://schemas.microsoft.com/office/drawing/2014/main" id="{685C5A04-852A-4058-8834-010CE3603E7C}"/>
                </a:ext>
              </a:extLst>
            </p:cNvPr>
            <p:cNvSpPr/>
            <p:nvPr/>
          </p:nvSpPr>
          <p:spPr bwMode="auto">
            <a:xfrm>
              <a:off x="2249092" y="2258129"/>
              <a:ext cx="3783806" cy="893942"/>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LBE</a:t>
              </a:r>
            </a:p>
          </p:txBody>
        </p:sp>
        <p:sp>
          <p:nvSpPr>
            <p:cNvPr id="6" name="Oval 5">
              <a:extLst>
                <a:ext uri="{FF2B5EF4-FFF2-40B4-BE49-F238E27FC236}">
                  <a16:creationId xmlns:a16="http://schemas.microsoft.com/office/drawing/2014/main" id="{8C7E22E4-5B9E-4DDE-96CB-F2342C02CC16}"/>
                </a:ext>
              </a:extLst>
            </p:cNvPr>
            <p:cNvSpPr/>
            <p:nvPr/>
          </p:nvSpPr>
          <p:spPr bwMode="auto">
            <a:xfrm>
              <a:off x="2730500" y="2781699"/>
              <a:ext cx="571500" cy="345371"/>
            </a:xfrm>
            <a:prstGeom prst="ellipse">
              <a:avLst/>
            </a:prstGeom>
            <a:solidFill>
              <a:srgbClr val="7030A0"/>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sz="1050" b="1" dirty="0">
                  <a:highlight>
                    <a:srgbClr val="FFFF00"/>
                  </a:highlight>
                </a:rPr>
                <a:t>e_tun_1</a:t>
              </a:r>
              <a:endParaRPr kumimoji="0" lang="en-US" sz="1050" b="1" i="0" u="none" strike="noStrike" cap="none" normalizeH="0" baseline="0" dirty="0">
                <a:ln>
                  <a:noFill/>
                </a:ln>
                <a:solidFill>
                  <a:schemeClr val="tx1"/>
                </a:solidFill>
                <a:effectLst/>
                <a:highlight>
                  <a:srgbClr val="FFFF00"/>
                </a:highlight>
                <a:latin typeface="Arial" charset="0"/>
              </a:endParaRPr>
            </a:p>
          </p:txBody>
        </p:sp>
        <p:sp>
          <p:nvSpPr>
            <p:cNvPr id="7" name="Oval 6">
              <a:extLst>
                <a:ext uri="{FF2B5EF4-FFF2-40B4-BE49-F238E27FC236}">
                  <a16:creationId xmlns:a16="http://schemas.microsoft.com/office/drawing/2014/main" id="{CF1582C1-86AE-4EAD-90A9-9C2178A8EEB0}"/>
                </a:ext>
              </a:extLst>
            </p:cNvPr>
            <p:cNvSpPr/>
            <p:nvPr/>
          </p:nvSpPr>
          <p:spPr bwMode="auto">
            <a:xfrm>
              <a:off x="3497658" y="2789085"/>
              <a:ext cx="571500" cy="345371"/>
            </a:xfrm>
            <a:prstGeom prst="ellipse">
              <a:avLst/>
            </a:prstGeom>
            <a:solidFill>
              <a:srgbClr val="7030A0"/>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sz="1050" b="1" dirty="0">
                  <a:highlight>
                    <a:srgbClr val="FFFF00"/>
                  </a:highlight>
                </a:rPr>
                <a:t>e_tun_2</a:t>
              </a:r>
              <a:endParaRPr kumimoji="0" lang="en-US" sz="1050" b="1" i="0" u="none" strike="noStrike" cap="none" normalizeH="0" baseline="0" dirty="0">
                <a:ln>
                  <a:noFill/>
                </a:ln>
                <a:solidFill>
                  <a:schemeClr val="tx1"/>
                </a:solidFill>
                <a:effectLst/>
                <a:highlight>
                  <a:srgbClr val="FFFF00"/>
                </a:highlight>
                <a:latin typeface="Arial" charset="0"/>
              </a:endParaRPr>
            </a:p>
          </p:txBody>
        </p:sp>
        <p:sp>
          <p:nvSpPr>
            <p:cNvPr id="8" name="Oval 7">
              <a:extLst>
                <a:ext uri="{FF2B5EF4-FFF2-40B4-BE49-F238E27FC236}">
                  <a16:creationId xmlns:a16="http://schemas.microsoft.com/office/drawing/2014/main" id="{E217BA3D-304F-4D7C-8763-0FABC11D0F7D}"/>
                </a:ext>
              </a:extLst>
            </p:cNvPr>
            <p:cNvSpPr/>
            <p:nvPr/>
          </p:nvSpPr>
          <p:spPr bwMode="auto">
            <a:xfrm>
              <a:off x="4296566" y="2806700"/>
              <a:ext cx="571500" cy="345371"/>
            </a:xfrm>
            <a:prstGeom prst="ellipse">
              <a:avLst/>
            </a:prstGeom>
            <a:solidFill>
              <a:srgbClr val="7030A0"/>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sz="1050" b="1" dirty="0">
                  <a:highlight>
                    <a:srgbClr val="FFFF00"/>
                  </a:highlight>
                </a:rPr>
                <a:t>e_tun_3</a:t>
              </a:r>
              <a:endParaRPr kumimoji="0" lang="en-US" sz="1050" b="1" i="0" u="none" strike="noStrike" cap="none" normalizeH="0" baseline="0" dirty="0">
                <a:ln>
                  <a:noFill/>
                </a:ln>
                <a:solidFill>
                  <a:schemeClr val="tx1"/>
                </a:solidFill>
                <a:effectLst/>
                <a:highlight>
                  <a:srgbClr val="FFFF00"/>
                </a:highlight>
                <a:latin typeface="Arial" charset="0"/>
              </a:endParaRPr>
            </a:p>
          </p:txBody>
        </p:sp>
        <p:sp>
          <p:nvSpPr>
            <p:cNvPr id="9" name="Oval 8">
              <a:extLst>
                <a:ext uri="{FF2B5EF4-FFF2-40B4-BE49-F238E27FC236}">
                  <a16:creationId xmlns:a16="http://schemas.microsoft.com/office/drawing/2014/main" id="{25B9E26D-78CF-486A-8A67-721B93DE5C6E}"/>
                </a:ext>
              </a:extLst>
            </p:cNvPr>
            <p:cNvSpPr/>
            <p:nvPr/>
          </p:nvSpPr>
          <p:spPr bwMode="auto">
            <a:xfrm>
              <a:off x="5095474" y="2789085"/>
              <a:ext cx="571500" cy="345371"/>
            </a:xfrm>
            <a:prstGeom prst="ellipse">
              <a:avLst/>
            </a:prstGeom>
            <a:solidFill>
              <a:srgbClr val="7030A0"/>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sz="1050" b="1" dirty="0">
                  <a:highlight>
                    <a:srgbClr val="FFFF00"/>
                  </a:highlight>
                </a:rPr>
                <a:t>e_tun_4</a:t>
              </a:r>
              <a:endParaRPr kumimoji="0" lang="en-US" sz="1050" b="1" i="0" u="none" strike="noStrike" cap="none" normalizeH="0" baseline="0" dirty="0">
                <a:ln>
                  <a:noFill/>
                </a:ln>
                <a:solidFill>
                  <a:schemeClr val="tx1"/>
                </a:solidFill>
                <a:effectLst/>
                <a:highlight>
                  <a:srgbClr val="FFFF00"/>
                </a:highlight>
                <a:latin typeface="Arial" charset="0"/>
              </a:endParaRPr>
            </a:p>
          </p:txBody>
        </p:sp>
      </p:grpSp>
      <p:sp>
        <p:nvSpPr>
          <p:cNvPr id="11" name="Rectangle 10">
            <a:extLst>
              <a:ext uri="{FF2B5EF4-FFF2-40B4-BE49-F238E27FC236}">
                <a16:creationId xmlns:a16="http://schemas.microsoft.com/office/drawing/2014/main" id="{6386EADD-47C8-4280-ABCF-F0DF0F3CE59C}"/>
              </a:ext>
            </a:extLst>
          </p:cNvPr>
          <p:cNvSpPr/>
          <p:nvPr/>
        </p:nvSpPr>
        <p:spPr>
          <a:xfrm>
            <a:off x="4898019" y="5609151"/>
            <a:ext cx="3412740" cy="553998"/>
          </a:xfrm>
          <a:prstGeom prst="rect">
            <a:avLst/>
          </a:prstGeom>
          <a:ln>
            <a:solidFill>
              <a:schemeClr val="tx1"/>
            </a:solidFill>
          </a:ln>
        </p:spPr>
        <p:txBody>
          <a:bodyPr wrap="square">
            <a:spAutoFit/>
          </a:bodyPr>
          <a:lstStyle/>
          <a:p>
            <a:r>
              <a:rPr lang="en-US" sz="1200" dirty="0"/>
              <a:t>LLB1lbe_0_11:~# </a:t>
            </a:r>
            <a:r>
              <a:rPr lang="en-US" sz="1200" dirty="0" err="1"/>
              <a:t>ip</a:t>
            </a:r>
            <a:r>
              <a:rPr lang="en-US" sz="1200" dirty="0"/>
              <a:t> route show table 100110</a:t>
            </a:r>
          </a:p>
          <a:p>
            <a:r>
              <a:rPr lang="en-US" sz="1200" dirty="0"/>
              <a:t>default dev e_tun_1  scope link </a:t>
            </a:r>
          </a:p>
        </p:txBody>
      </p:sp>
      <p:sp>
        <p:nvSpPr>
          <p:cNvPr id="12" name="Rectangle 11">
            <a:extLst>
              <a:ext uri="{FF2B5EF4-FFF2-40B4-BE49-F238E27FC236}">
                <a16:creationId xmlns:a16="http://schemas.microsoft.com/office/drawing/2014/main" id="{E39B339A-F65D-4127-97A5-101D50149614}"/>
              </a:ext>
            </a:extLst>
          </p:cNvPr>
          <p:cNvSpPr/>
          <p:nvPr/>
        </p:nvSpPr>
        <p:spPr>
          <a:xfrm>
            <a:off x="621894" y="5208070"/>
            <a:ext cx="3759606" cy="1107996"/>
          </a:xfrm>
          <a:prstGeom prst="rect">
            <a:avLst/>
          </a:prstGeom>
          <a:ln>
            <a:solidFill>
              <a:schemeClr val="tx1"/>
            </a:solidFill>
          </a:ln>
        </p:spPr>
        <p:txBody>
          <a:bodyPr wrap="square">
            <a:spAutoFit/>
          </a:bodyPr>
          <a:lstStyle/>
          <a:p>
            <a:r>
              <a:rPr lang="en-US" sz="1200" dirty="0"/>
              <a:t>LLB1lbe_0_11:~# </a:t>
            </a:r>
            <a:r>
              <a:rPr lang="en-US" sz="1200" dirty="0" err="1"/>
              <a:t>ip</a:t>
            </a:r>
            <a:r>
              <a:rPr lang="en-US" sz="1200" dirty="0"/>
              <a:t> rule show</a:t>
            </a:r>
          </a:p>
          <a:p>
            <a:r>
              <a:rPr lang="en-US" sz="1200" dirty="0"/>
              <a:t>0:      from all lookup local </a:t>
            </a:r>
          </a:p>
          <a:p>
            <a:r>
              <a:rPr lang="en-US" sz="1200" dirty="0"/>
              <a:t>100:    from all </a:t>
            </a:r>
            <a:r>
              <a:rPr lang="en-US" sz="1200" dirty="0" err="1"/>
              <a:t>fwmark</a:t>
            </a:r>
            <a:r>
              <a:rPr lang="en-US" sz="1200" dirty="0"/>
              <a:t> 0xc00/0xffffff00 lookup 4112 </a:t>
            </a:r>
          </a:p>
          <a:p>
            <a:r>
              <a:rPr lang="en-US" sz="1200" dirty="0"/>
              <a:t>100:    from all to 169.0.0.110 lookup 100110 </a:t>
            </a:r>
          </a:p>
        </p:txBody>
      </p:sp>
    </p:spTree>
    <p:extLst>
      <p:ext uri="{BB962C8B-B14F-4D97-AF65-F5344CB8AC3E}">
        <p14:creationId xmlns:p14="http://schemas.microsoft.com/office/powerpoint/2010/main" val="2594587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CF10A7-AD55-4EE1-9840-C60F6B8E28D7}"/>
              </a:ext>
            </a:extLst>
          </p:cNvPr>
          <p:cNvSpPr>
            <a:spLocks noGrp="1"/>
          </p:cNvSpPr>
          <p:nvPr>
            <p:ph type="title"/>
          </p:nvPr>
        </p:nvSpPr>
        <p:spPr/>
        <p:txBody>
          <a:bodyPr/>
          <a:lstStyle/>
          <a:p>
            <a:r>
              <a:rPr lang="en-US" dirty="0"/>
              <a:t>Firewall </a:t>
            </a:r>
          </a:p>
        </p:txBody>
      </p:sp>
      <p:sp>
        <p:nvSpPr>
          <p:cNvPr id="4" name="Rectangle: Rounded Corners 3">
            <a:extLst>
              <a:ext uri="{FF2B5EF4-FFF2-40B4-BE49-F238E27FC236}">
                <a16:creationId xmlns:a16="http://schemas.microsoft.com/office/drawing/2014/main" id="{80F7A4F1-455F-4E2D-B0D9-26DF06E2D403}"/>
              </a:ext>
            </a:extLst>
          </p:cNvPr>
          <p:cNvSpPr/>
          <p:nvPr/>
        </p:nvSpPr>
        <p:spPr bwMode="auto">
          <a:xfrm>
            <a:off x="3022601" y="2238345"/>
            <a:ext cx="4356100" cy="1930400"/>
          </a:xfrm>
          <a:prstGeom prst="roundRect">
            <a:avLst/>
          </a:prstGeom>
          <a:solidFill>
            <a:schemeClr val="tx2">
              <a:lumMod val="10000"/>
              <a:lumOff val="9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r" defTabSz="914400" rtl="0" eaLnBrk="1" fontAlgn="base" latinLnBrk="0" hangingPunct="1">
              <a:lnSpc>
                <a:spcPct val="100000"/>
              </a:lnSpc>
              <a:spcBef>
                <a:spcPct val="50000"/>
              </a:spcBef>
              <a:spcAft>
                <a:spcPct val="0"/>
              </a:spcAft>
              <a:buClrTx/>
              <a:buSzTx/>
              <a:buFontTx/>
              <a:buNone/>
              <a:tabLst/>
            </a:pPr>
            <a:r>
              <a:rPr lang="en-US" dirty="0"/>
              <a:t>SGC / PL</a:t>
            </a:r>
            <a:endParaRPr kumimoji="0" lang="en-US" sz="2000" b="0" i="0" u="none" strike="noStrike" cap="none" normalizeH="0" baseline="0" dirty="0">
              <a:ln>
                <a:noFill/>
              </a:ln>
              <a:solidFill>
                <a:schemeClr val="tx1"/>
              </a:solidFill>
              <a:effectLst/>
              <a:latin typeface="Arial" charset="0"/>
            </a:endParaRPr>
          </a:p>
        </p:txBody>
      </p:sp>
      <p:sp>
        <p:nvSpPr>
          <p:cNvPr id="5" name="Rectangle: Rounded Corners 4">
            <a:extLst>
              <a:ext uri="{FF2B5EF4-FFF2-40B4-BE49-F238E27FC236}">
                <a16:creationId xmlns:a16="http://schemas.microsoft.com/office/drawing/2014/main" id="{404BD0A9-3C34-4195-921C-C947683D4439}"/>
              </a:ext>
            </a:extLst>
          </p:cNvPr>
          <p:cNvSpPr/>
          <p:nvPr/>
        </p:nvSpPr>
        <p:spPr bwMode="auto">
          <a:xfrm>
            <a:off x="1364905" y="2355768"/>
            <a:ext cx="774700" cy="1930400"/>
          </a:xfrm>
          <a:prstGeom prst="roundRect">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router</a:t>
            </a:r>
          </a:p>
        </p:txBody>
      </p:sp>
      <p:sp>
        <p:nvSpPr>
          <p:cNvPr id="6" name="Rectangle 5">
            <a:extLst>
              <a:ext uri="{FF2B5EF4-FFF2-40B4-BE49-F238E27FC236}">
                <a16:creationId xmlns:a16="http://schemas.microsoft.com/office/drawing/2014/main" id="{3E9B52A5-C588-4D6D-BCD6-63A0162A59DE}"/>
              </a:ext>
            </a:extLst>
          </p:cNvPr>
          <p:cNvSpPr/>
          <p:nvPr/>
        </p:nvSpPr>
        <p:spPr bwMode="auto">
          <a:xfrm>
            <a:off x="3041994" y="3019395"/>
            <a:ext cx="1288973" cy="571500"/>
          </a:xfrm>
          <a:prstGeom prst="rect">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bond0.116</a:t>
            </a:r>
          </a:p>
          <a:p>
            <a:pPr marL="0" marR="0" indent="0" algn="l" defTabSz="914400" rtl="0" eaLnBrk="1" fontAlgn="base" latinLnBrk="0" hangingPunct="1">
              <a:lnSpc>
                <a:spcPct val="100000"/>
              </a:lnSpc>
              <a:spcBef>
                <a:spcPct val="50000"/>
              </a:spcBef>
              <a:spcAft>
                <a:spcPct val="0"/>
              </a:spcAft>
              <a:buClrTx/>
              <a:buSzTx/>
              <a:buFontTx/>
              <a:buNone/>
              <a:tabLst/>
            </a:pPr>
            <a:r>
              <a:rPr lang="en-US" sz="1200" dirty="0"/>
              <a:t>/ eth1.116</a:t>
            </a:r>
            <a:endParaRPr kumimoji="0" lang="en-US" sz="1200" b="0" i="0" u="none" strike="noStrike" cap="none" normalizeH="0" baseline="0" dirty="0">
              <a:ln>
                <a:noFill/>
              </a:ln>
              <a:solidFill>
                <a:schemeClr val="tx1"/>
              </a:solidFill>
              <a:effectLst/>
              <a:latin typeface="Arial" charset="0"/>
            </a:endParaRPr>
          </a:p>
        </p:txBody>
      </p:sp>
      <p:sp>
        <p:nvSpPr>
          <p:cNvPr id="7" name="Oval 6">
            <a:extLst>
              <a:ext uri="{FF2B5EF4-FFF2-40B4-BE49-F238E27FC236}">
                <a16:creationId xmlns:a16="http://schemas.microsoft.com/office/drawing/2014/main" id="{B836C668-E584-44D9-946C-CD5B59B92E75}"/>
              </a:ext>
            </a:extLst>
          </p:cNvPr>
          <p:cNvSpPr/>
          <p:nvPr/>
        </p:nvSpPr>
        <p:spPr bwMode="auto">
          <a:xfrm>
            <a:off x="1936365" y="3203545"/>
            <a:ext cx="45719" cy="63500"/>
          </a:xfrm>
          <a:prstGeom prst="ellipse">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cxnSp>
        <p:nvCxnSpPr>
          <p:cNvPr id="8" name="Straight Connector 7">
            <a:extLst>
              <a:ext uri="{FF2B5EF4-FFF2-40B4-BE49-F238E27FC236}">
                <a16:creationId xmlns:a16="http://schemas.microsoft.com/office/drawing/2014/main" id="{03ECE6AE-DC25-490C-BCDB-B77C103E4416}"/>
              </a:ext>
            </a:extLst>
          </p:cNvPr>
          <p:cNvCxnSpPr>
            <a:cxnSpLocks/>
            <a:stCxn id="6" idx="3"/>
          </p:cNvCxnSpPr>
          <p:nvPr/>
        </p:nvCxnSpPr>
        <p:spPr bwMode="auto">
          <a:xfrm>
            <a:off x="4330967" y="3305145"/>
            <a:ext cx="168417"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9" name="Straight Connector 8">
            <a:extLst>
              <a:ext uri="{FF2B5EF4-FFF2-40B4-BE49-F238E27FC236}">
                <a16:creationId xmlns:a16="http://schemas.microsoft.com/office/drawing/2014/main" id="{07D85215-BF40-47FE-ABC7-97A003AB6745}"/>
              </a:ext>
            </a:extLst>
          </p:cNvPr>
          <p:cNvCxnSpPr>
            <a:cxnSpLocks/>
          </p:cNvCxnSpPr>
          <p:nvPr/>
        </p:nvCxnSpPr>
        <p:spPr bwMode="auto">
          <a:xfrm>
            <a:off x="4399780" y="1892240"/>
            <a:ext cx="86904" cy="2749610"/>
          </a:xfrm>
          <a:prstGeom prst="line">
            <a:avLst/>
          </a:prstGeom>
          <a:solidFill>
            <a:schemeClr val="accent1"/>
          </a:solidFill>
          <a:ln w="12700" cap="flat" cmpd="sng" algn="ctr">
            <a:solidFill>
              <a:schemeClr val="tx1"/>
            </a:solidFill>
            <a:prstDash val="sysDash"/>
            <a:round/>
            <a:headEnd type="none" w="med" len="med"/>
            <a:tailEnd type="none" w="med" len="med"/>
          </a:ln>
          <a:effectLst/>
        </p:spPr>
      </p:cxnSp>
      <p:sp>
        <p:nvSpPr>
          <p:cNvPr id="10" name="TextBox 9">
            <a:extLst>
              <a:ext uri="{FF2B5EF4-FFF2-40B4-BE49-F238E27FC236}">
                <a16:creationId xmlns:a16="http://schemas.microsoft.com/office/drawing/2014/main" id="{A3A1E03C-7A89-4453-9970-6CD4E583010C}"/>
              </a:ext>
            </a:extLst>
          </p:cNvPr>
          <p:cNvSpPr txBox="1"/>
          <p:nvPr/>
        </p:nvSpPr>
        <p:spPr>
          <a:xfrm>
            <a:off x="3565456" y="1857226"/>
            <a:ext cx="755335" cy="400110"/>
          </a:xfrm>
          <a:prstGeom prst="rect">
            <a:avLst/>
          </a:prstGeom>
          <a:noFill/>
        </p:spPr>
        <p:txBody>
          <a:bodyPr wrap="square" rtlCol="0">
            <a:spAutoFit/>
          </a:bodyPr>
          <a:lstStyle/>
          <a:p>
            <a:r>
              <a:rPr lang="en-US" dirty="0"/>
              <a:t>VR 1</a:t>
            </a:r>
          </a:p>
        </p:txBody>
      </p:sp>
      <p:sp>
        <p:nvSpPr>
          <p:cNvPr id="11" name="TextBox 10">
            <a:extLst>
              <a:ext uri="{FF2B5EF4-FFF2-40B4-BE49-F238E27FC236}">
                <a16:creationId xmlns:a16="http://schemas.microsoft.com/office/drawing/2014/main" id="{128B2EE2-0A75-45D3-ACE7-1627009177C6}"/>
              </a:ext>
            </a:extLst>
          </p:cNvPr>
          <p:cNvSpPr txBox="1"/>
          <p:nvPr/>
        </p:nvSpPr>
        <p:spPr>
          <a:xfrm>
            <a:off x="5353932" y="1876335"/>
            <a:ext cx="755335" cy="400110"/>
          </a:xfrm>
          <a:prstGeom prst="rect">
            <a:avLst/>
          </a:prstGeom>
          <a:noFill/>
        </p:spPr>
        <p:txBody>
          <a:bodyPr wrap="square" rtlCol="0">
            <a:spAutoFit/>
          </a:bodyPr>
          <a:lstStyle/>
          <a:p>
            <a:r>
              <a:rPr lang="en-US" dirty="0"/>
              <a:t>VR 0</a:t>
            </a:r>
          </a:p>
        </p:txBody>
      </p:sp>
      <p:cxnSp>
        <p:nvCxnSpPr>
          <p:cNvPr id="12" name="Straight Connector 11">
            <a:extLst>
              <a:ext uri="{FF2B5EF4-FFF2-40B4-BE49-F238E27FC236}">
                <a16:creationId xmlns:a16="http://schemas.microsoft.com/office/drawing/2014/main" id="{F38CF673-C623-4EF5-A33C-8C333059579B}"/>
              </a:ext>
            </a:extLst>
          </p:cNvPr>
          <p:cNvCxnSpPr>
            <a:cxnSpLocks/>
            <a:stCxn id="5" idx="3"/>
            <a:endCxn id="6" idx="1"/>
          </p:cNvCxnSpPr>
          <p:nvPr/>
        </p:nvCxnSpPr>
        <p:spPr bwMode="auto">
          <a:xfrm flipV="1">
            <a:off x="2139605" y="3305145"/>
            <a:ext cx="902389" cy="1582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3" name="Straight Arrow Connector 12">
            <a:extLst>
              <a:ext uri="{FF2B5EF4-FFF2-40B4-BE49-F238E27FC236}">
                <a16:creationId xmlns:a16="http://schemas.microsoft.com/office/drawing/2014/main" id="{1F926640-4A15-4BF5-A102-739E5F3E0C6A}"/>
              </a:ext>
            </a:extLst>
          </p:cNvPr>
          <p:cNvCxnSpPr>
            <a:cxnSpLocks/>
          </p:cNvCxnSpPr>
          <p:nvPr/>
        </p:nvCxnSpPr>
        <p:spPr bwMode="auto">
          <a:xfrm>
            <a:off x="3403215" y="2120781"/>
            <a:ext cx="996565" cy="0"/>
          </a:xfrm>
          <a:prstGeom prst="straightConnector1">
            <a:avLst/>
          </a:prstGeom>
          <a:solidFill>
            <a:schemeClr val="accent1"/>
          </a:solidFill>
          <a:ln w="12700" cap="flat" cmpd="sng" algn="ctr">
            <a:solidFill>
              <a:schemeClr val="tx1"/>
            </a:solidFill>
            <a:prstDash val="sysDash"/>
            <a:round/>
            <a:headEnd type="triangle"/>
            <a:tailEnd type="triangle"/>
          </a:ln>
          <a:effectLst/>
        </p:spPr>
      </p:cxnSp>
      <p:cxnSp>
        <p:nvCxnSpPr>
          <p:cNvPr id="14" name="Straight Arrow Connector 13">
            <a:extLst>
              <a:ext uri="{FF2B5EF4-FFF2-40B4-BE49-F238E27FC236}">
                <a16:creationId xmlns:a16="http://schemas.microsoft.com/office/drawing/2014/main" id="{AFEB6842-6461-4977-9188-9BBABDCC44C6}"/>
              </a:ext>
            </a:extLst>
          </p:cNvPr>
          <p:cNvCxnSpPr>
            <a:cxnSpLocks/>
          </p:cNvCxnSpPr>
          <p:nvPr/>
        </p:nvCxnSpPr>
        <p:spPr bwMode="auto">
          <a:xfrm>
            <a:off x="4443232" y="2120781"/>
            <a:ext cx="2223881" cy="0"/>
          </a:xfrm>
          <a:prstGeom prst="straightConnector1">
            <a:avLst/>
          </a:prstGeom>
          <a:solidFill>
            <a:schemeClr val="accent1"/>
          </a:solidFill>
          <a:ln w="12700" cap="flat" cmpd="sng" algn="ctr">
            <a:solidFill>
              <a:schemeClr val="tx1"/>
            </a:solidFill>
            <a:prstDash val="solid"/>
            <a:round/>
            <a:headEnd type="triangle"/>
            <a:tailEnd type="triangle"/>
          </a:ln>
          <a:effectLst/>
        </p:spPr>
      </p:cxnSp>
      <p:sp>
        <p:nvSpPr>
          <p:cNvPr id="15" name="Rectangle 14">
            <a:extLst>
              <a:ext uri="{FF2B5EF4-FFF2-40B4-BE49-F238E27FC236}">
                <a16:creationId xmlns:a16="http://schemas.microsoft.com/office/drawing/2014/main" id="{C5ADFC02-118C-4047-A514-76B1424FC54E}"/>
              </a:ext>
            </a:extLst>
          </p:cNvPr>
          <p:cNvSpPr/>
          <p:nvPr/>
        </p:nvSpPr>
        <p:spPr bwMode="auto">
          <a:xfrm>
            <a:off x="4450494" y="2981295"/>
            <a:ext cx="1663699" cy="695544"/>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b"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200" b="1" i="0" u="none" strike="noStrike" cap="none" normalizeH="0" baseline="0" dirty="0" err="1">
                <a:ln>
                  <a:noFill/>
                </a:ln>
                <a:solidFill>
                  <a:srgbClr val="FF0000"/>
                </a:solidFill>
                <a:effectLst/>
                <a:latin typeface="Arial" charset="0"/>
              </a:rPr>
              <a:t>llb</a:t>
            </a:r>
            <a:endParaRPr kumimoji="0" lang="en-US" sz="1200" b="1" i="0" u="none" strike="noStrike" cap="none" normalizeH="0" baseline="0" dirty="0">
              <a:ln>
                <a:noFill/>
              </a:ln>
              <a:solidFill>
                <a:srgbClr val="FF0000"/>
              </a:solidFill>
              <a:effectLst/>
              <a:latin typeface="Arial" charset="0"/>
            </a:endParaRPr>
          </a:p>
        </p:txBody>
      </p:sp>
      <p:sp>
        <p:nvSpPr>
          <p:cNvPr id="16" name="Oval 15">
            <a:extLst>
              <a:ext uri="{FF2B5EF4-FFF2-40B4-BE49-F238E27FC236}">
                <a16:creationId xmlns:a16="http://schemas.microsoft.com/office/drawing/2014/main" id="{13684ADF-4E3B-4EDE-A7D6-51187EBB94AA}"/>
              </a:ext>
            </a:extLst>
          </p:cNvPr>
          <p:cNvSpPr/>
          <p:nvPr/>
        </p:nvSpPr>
        <p:spPr bwMode="auto">
          <a:xfrm>
            <a:off x="4515901" y="3059225"/>
            <a:ext cx="471167" cy="383830"/>
          </a:xfrm>
          <a:prstGeom prst="ellipse">
            <a:avLst/>
          </a:prstGeom>
          <a:solidFill>
            <a:schemeClr val="tx2">
              <a:lumMod val="50000"/>
              <a:lumOff val="5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fee</a:t>
            </a:r>
          </a:p>
        </p:txBody>
      </p:sp>
      <p:sp>
        <p:nvSpPr>
          <p:cNvPr id="17" name="Oval 16">
            <a:extLst>
              <a:ext uri="{FF2B5EF4-FFF2-40B4-BE49-F238E27FC236}">
                <a16:creationId xmlns:a16="http://schemas.microsoft.com/office/drawing/2014/main" id="{EFEEA7B7-C0EF-44A4-A46F-1536047B2039}"/>
              </a:ext>
            </a:extLst>
          </p:cNvPr>
          <p:cNvSpPr/>
          <p:nvPr/>
        </p:nvSpPr>
        <p:spPr bwMode="auto">
          <a:xfrm>
            <a:off x="5053110" y="3059225"/>
            <a:ext cx="471167" cy="383830"/>
          </a:xfrm>
          <a:prstGeom prst="ellipse">
            <a:avLst/>
          </a:prstGeom>
          <a:solidFill>
            <a:schemeClr val="tx2">
              <a:lumMod val="50000"/>
              <a:lumOff val="5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se</a:t>
            </a:r>
          </a:p>
        </p:txBody>
      </p:sp>
      <p:sp>
        <p:nvSpPr>
          <p:cNvPr id="18" name="Oval 17">
            <a:extLst>
              <a:ext uri="{FF2B5EF4-FFF2-40B4-BE49-F238E27FC236}">
                <a16:creationId xmlns:a16="http://schemas.microsoft.com/office/drawing/2014/main" id="{363299EA-FBC0-4A71-82A8-D288DA7CCB8E}"/>
              </a:ext>
            </a:extLst>
          </p:cNvPr>
          <p:cNvSpPr/>
          <p:nvPr/>
        </p:nvSpPr>
        <p:spPr bwMode="auto">
          <a:xfrm>
            <a:off x="5592313" y="3067278"/>
            <a:ext cx="471167" cy="383830"/>
          </a:xfrm>
          <a:prstGeom prst="ellipse">
            <a:avLst/>
          </a:prstGeom>
          <a:solidFill>
            <a:schemeClr val="tx2">
              <a:lumMod val="50000"/>
              <a:lumOff val="50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400" b="0" i="0" u="none" strike="noStrike" cap="none" normalizeH="0" baseline="0" dirty="0" err="1">
                <a:ln>
                  <a:noFill/>
                </a:ln>
                <a:solidFill>
                  <a:schemeClr val="tx1"/>
                </a:solidFill>
                <a:effectLst/>
                <a:latin typeface="Arial" charset="0"/>
              </a:rPr>
              <a:t>lbe</a:t>
            </a:r>
            <a:endParaRPr kumimoji="0" lang="en-US" sz="1400" b="0" i="0" u="none" strike="noStrike" cap="none" normalizeH="0" baseline="0" dirty="0">
              <a:ln>
                <a:noFill/>
              </a:ln>
              <a:solidFill>
                <a:schemeClr val="tx1"/>
              </a:solidFill>
              <a:effectLst/>
              <a:latin typeface="Arial" charset="0"/>
            </a:endParaRPr>
          </a:p>
        </p:txBody>
      </p:sp>
      <p:sp>
        <p:nvSpPr>
          <p:cNvPr id="19" name="Oval 18">
            <a:extLst>
              <a:ext uri="{FF2B5EF4-FFF2-40B4-BE49-F238E27FC236}">
                <a16:creationId xmlns:a16="http://schemas.microsoft.com/office/drawing/2014/main" id="{C2A32C45-7EF0-4F39-A11F-1995A83BFA84}"/>
              </a:ext>
            </a:extLst>
          </p:cNvPr>
          <p:cNvSpPr/>
          <p:nvPr/>
        </p:nvSpPr>
        <p:spPr bwMode="auto">
          <a:xfrm>
            <a:off x="6143410" y="2987359"/>
            <a:ext cx="901565" cy="555821"/>
          </a:xfrm>
          <a:prstGeom prst="ellipse">
            <a:avLst/>
          </a:prstGeom>
          <a:solidFill>
            <a:srgbClr val="FFC000"/>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SGC</a:t>
            </a:r>
          </a:p>
        </p:txBody>
      </p:sp>
      <p:grpSp>
        <p:nvGrpSpPr>
          <p:cNvPr id="39" name="Group 38">
            <a:extLst>
              <a:ext uri="{FF2B5EF4-FFF2-40B4-BE49-F238E27FC236}">
                <a16:creationId xmlns:a16="http://schemas.microsoft.com/office/drawing/2014/main" id="{AA0BBA5D-9D16-4A49-BADF-353398BBB6EB}"/>
              </a:ext>
            </a:extLst>
          </p:cNvPr>
          <p:cNvGrpSpPr/>
          <p:nvPr/>
        </p:nvGrpSpPr>
        <p:grpSpPr>
          <a:xfrm>
            <a:off x="3022601" y="3011680"/>
            <a:ext cx="254620" cy="569600"/>
            <a:chOff x="2284886" y="2749425"/>
            <a:chExt cx="1209771" cy="1574983"/>
          </a:xfrm>
        </p:grpSpPr>
        <p:sp>
          <p:nvSpPr>
            <p:cNvPr id="23" name="Rectangle 22">
              <a:extLst>
                <a:ext uri="{FF2B5EF4-FFF2-40B4-BE49-F238E27FC236}">
                  <a16:creationId xmlns:a16="http://schemas.microsoft.com/office/drawing/2014/main" id="{E220ABAF-843F-4E92-9502-F634977C2AFB}"/>
                </a:ext>
              </a:extLst>
            </p:cNvPr>
            <p:cNvSpPr/>
            <p:nvPr/>
          </p:nvSpPr>
          <p:spPr bwMode="auto">
            <a:xfrm>
              <a:off x="2297586" y="2749425"/>
              <a:ext cx="1155713" cy="1536883"/>
            </a:xfrm>
            <a:prstGeom prst="rect">
              <a:avLst/>
            </a:prstGeom>
            <a:solidFill>
              <a:srgbClr val="FF0000"/>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cxnSp>
          <p:nvCxnSpPr>
            <p:cNvPr id="26" name="Straight Connector 25">
              <a:extLst>
                <a:ext uri="{FF2B5EF4-FFF2-40B4-BE49-F238E27FC236}">
                  <a16:creationId xmlns:a16="http://schemas.microsoft.com/office/drawing/2014/main" id="{353A6731-CC69-4D79-BA14-F25C41D2C800}"/>
                </a:ext>
              </a:extLst>
            </p:cNvPr>
            <p:cNvCxnSpPr/>
            <p:nvPr/>
          </p:nvCxnSpPr>
          <p:spPr bwMode="auto">
            <a:xfrm>
              <a:off x="2297586" y="2916479"/>
              <a:ext cx="1171671"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8" name="Straight Connector 27">
              <a:extLst>
                <a:ext uri="{FF2B5EF4-FFF2-40B4-BE49-F238E27FC236}">
                  <a16:creationId xmlns:a16="http://schemas.microsoft.com/office/drawing/2014/main" id="{74CCAF4B-8B2E-4A69-9F2D-FDA9D11CE103}"/>
                </a:ext>
              </a:extLst>
            </p:cNvPr>
            <p:cNvCxnSpPr/>
            <p:nvPr/>
          </p:nvCxnSpPr>
          <p:spPr bwMode="auto">
            <a:xfrm>
              <a:off x="2297586" y="3073280"/>
              <a:ext cx="1171671"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67A4CECA-78A8-4E39-B86D-5671B6CB2627}"/>
                </a:ext>
              </a:extLst>
            </p:cNvPr>
            <p:cNvCxnSpPr/>
            <p:nvPr/>
          </p:nvCxnSpPr>
          <p:spPr bwMode="auto">
            <a:xfrm>
              <a:off x="2297586" y="3238380"/>
              <a:ext cx="1171671"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0" name="Straight Connector 29">
              <a:extLst>
                <a:ext uri="{FF2B5EF4-FFF2-40B4-BE49-F238E27FC236}">
                  <a16:creationId xmlns:a16="http://schemas.microsoft.com/office/drawing/2014/main" id="{83E69411-A7B7-4998-A7B3-423997E0AA74}"/>
                </a:ext>
              </a:extLst>
            </p:cNvPr>
            <p:cNvCxnSpPr/>
            <p:nvPr/>
          </p:nvCxnSpPr>
          <p:spPr bwMode="auto">
            <a:xfrm>
              <a:off x="2310286" y="3378080"/>
              <a:ext cx="1171671"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1" name="Straight Connector 30">
              <a:extLst>
                <a:ext uri="{FF2B5EF4-FFF2-40B4-BE49-F238E27FC236}">
                  <a16:creationId xmlns:a16="http://schemas.microsoft.com/office/drawing/2014/main" id="{272E4977-DC3A-4124-AE47-A86CE9CECC87}"/>
                </a:ext>
              </a:extLst>
            </p:cNvPr>
            <p:cNvCxnSpPr/>
            <p:nvPr/>
          </p:nvCxnSpPr>
          <p:spPr bwMode="auto">
            <a:xfrm>
              <a:off x="2284886" y="3568580"/>
              <a:ext cx="1171671"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F0E49406-01AC-46F8-9339-7E965CA64E78}"/>
                </a:ext>
              </a:extLst>
            </p:cNvPr>
            <p:cNvCxnSpPr/>
            <p:nvPr/>
          </p:nvCxnSpPr>
          <p:spPr bwMode="auto">
            <a:xfrm>
              <a:off x="2322986" y="3746380"/>
              <a:ext cx="1171671"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3C6B88A5-F56D-45D9-A6F9-9E5FC43BBD46}"/>
                </a:ext>
              </a:extLst>
            </p:cNvPr>
            <p:cNvCxnSpPr/>
            <p:nvPr/>
          </p:nvCxnSpPr>
          <p:spPr bwMode="auto">
            <a:xfrm>
              <a:off x="2310286" y="3936880"/>
              <a:ext cx="1171671"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4" name="Straight Connector 33">
              <a:extLst>
                <a:ext uri="{FF2B5EF4-FFF2-40B4-BE49-F238E27FC236}">
                  <a16:creationId xmlns:a16="http://schemas.microsoft.com/office/drawing/2014/main" id="{A251FD7B-9AF4-4469-B570-ED84305CE9E7}"/>
                </a:ext>
              </a:extLst>
            </p:cNvPr>
            <p:cNvCxnSpPr/>
            <p:nvPr/>
          </p:nvCxnSpPr>
          <p:spPr bwMode="auto">
            <a:xfrm>
              <a:off x="2322986" y="4101980"/>
              <a:ext cx="1171671"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6" name="Straight Connector 35">
              <a:extLst>
                <a:ext uri="{FF2B5EF4-FFF2-40B4-BE49-F238E27FC236}">
                  <a16:creationId xmlns:a16="http://schemas.microsoft.com/office/drawing/2014/main" id="{A1A4734A-D4DF-4769-86B4-6A40FE6CADF2}"/>
                </a:ext>
              </a:extLst>
            </p:cNvPr>
            <p:cNvCxnSpPr/>
            <p:nvPr/>
          </p:nvCxnSpPr>
          <p:spPr bwMode="auto">
            <a:xfrm>
              <a:off x="2527300" y="2749425"/>
              <a:ext cx="0" cy="153688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AC056638-64F9-47DC-B754-468C8DB69348}"/>
                </a:ext>
              </a:extLst>
            </p:cNvPr>
            <p:cNvCxnSpPr/>
            <p:nvPr/>
          </p:nvCxnSpPr>
          <p:spPr bwMode="auto">
            <a:xfrm>
              <a:off x="2882900" y="2787525"/>
              <a:ext cx="0" cy="153688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C193775D-A5D9-4E35-8595-890D98E9665D}"/>
                </a:ext>
              </a:extLst>
            </p:cNvPr>
            <p:cNvCxnSpPr/>
            <p:nvPr/>
          </p:nvCxnSpPr>
          <p:spPr bwMode="auto">
            <a:xfrm>
              <a:off x="3213100" y="2762125"/>
              <a:ext cx="0" cy="1536883"/>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40" name="Group 39">
            <a:extLst>
              <a:ext uri="{FF2B5EF4-FFF2-40B4-BE49-F238E27FC236}">
                <a16:creationId xmlns:a16="http://schemas.microsoft.com/office/drawing/2014/main" id="{A9142BEE-B843-4E0A-8B19-76FE44E89EDA}"/>
              </a:ext>
            </a:extLst>
          </p:cNvPr>
          <p:cNvGrpSpPr/>
          <p:nvPr/>
        </p:nvGrpSpPr>
        <p:grpSpPr>
          <a:xfrm>
            <a:off x="6237513" y="3033996"/>
            <a:ext cx="140958" cy="453357"/>
            <a:chOff x="2284886" y="2749425"/>
            <a:chExt cx="1209771" cy="1574983"/>
          </a:xfrm>
        </p:grpSpPr>
        <p:sp>
          <p:nvSpPr>
            <p:cNvPr id="41" name="Rectangle 40">
              <a:extLst>
                <a:ext uri="{FF2B5EF4-FFF2-40B4-BE49-F238E27FC236}">
                  <a16:creationId xmlns:a16="http://schemas.microsoft.com/office/drawing/2014/main" id="{8C35689E-486F-48B3-9532-AE996E30393C}"/>
                </a:ext>
              </a:extLst>
            </p:cNvPr>
            <p:cNvSpPr/>
            <p:nvPr/>
          </p:nvSpPr>
          <p:spPr bwMode="auto">
            <a:xfrm>
              <a:off x="2297586" y="2749425"/>
              <a:ext cx="1155713" cy="1536883"/>
            </a:xfrm>
            <a:prstGeom prst="rect">
              <a:avLst/>
            </a:prstGeom>
            <a:solidFill>
              <a:srgbClr val="FF0000"/>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cxnSp>
          <p:nvCxnSpPr>
            <p:cNvPr id="42" name="Straight Connector 41">
              <a:extLst>
                <a:ext uri="{FF2B5EF4-FFF2-40B4-BE49-F238E27FC236}">
                  <a16:creationId xmlns:a16="http://schemas.microsoft.com/office/drawing/2014/main" id="{D3D16F2B-F9C1-473A-9027-204EB3F4E210}"/>
                </a:ext>
              </a:extLst>
            </p:cNvPr>
            <p:cNvCxnSpPr/>
            <p:nvPr/>
          </p:nvCxnSpPr>
          <p:spPr bwMode="auto">
            <a:xfrm>
              <a:off x="2297586" y="2916479"/>
              <a:ext cx="1171671"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3" name="Straight Connector 42">
              <a:extLst>
                <a:ext uri="{FF2B5EF4-FFF2-40B4-BE49-F238E27FC236}">
                  <a16:creationId xmlns:a16="http://schemas.microsoft.com/office/drawing/2014/main" id="{F578038B-4CD8-4EC2-A4D5-F95BA4160485}"/>
                </a:ext>
              </a:extLst>
            </p:cNvPr>
            <p:cNvCxnSpPr/>
            <p:nvPr/>
          </p:nvCxnSpPr>
          <p:spPr bwMode="auto">
            <a:xfrm>
              <a:off x="2297586" y="3073280"/>
              <a:ext cx="1171671"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 name="Straight Connector 43">
              <a:extLst>
                <a:ext uri="{FF2B5EF4-FFF2-40B4-BE49-F238E27FC236}">
                  <a16:creationId xmlns:a16="http://schemas.microsoft.com/office/drawing/2014/main" id="{1D2CCC89-CE8B-4267-AAE2-ADE1BED3015D}"/>
                </a:ext>
              </a:extLst>
            </p:cNvPr>
            <p:cNvCxnSpPr/>
            <p:nvPr/>
          </p:nvCxnSpPr>
          <p:spPr bwMode="auto">
            <a:xfrm>
              <a:off x="2297586" y="3238380"/>
              <a:ext cx="1171671"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5" name="Straight Connector 44">
              <a:extLst>
                <a:ext uri="{FF2B5EF4-FFF2-40B4-BE49-F238E27FC236}">
                  <a16:creationId xmlns:a16="http://schemas.microsoft.com/office/drawing/2014/main" id="{BA533932-3DB7-493B-99E4-7670FD45E4D9}"/>
                </a:ext>
              </a:extLst>
            </p:cNvPr>
            <p:cNvCxnSpPr/>
            <p:nvPr/>
          </p:nvCxnSpPr>
          <p:spPr bwMode="auto">
            <a:xfrm>
              <a:off x="2310286" y="3378080"/>
              <a:ext cx="1171671"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6" name="Straight Connector 45">
              <a:extLst>
                <a:ext uri="{FF2B5EF4-FFF2-40B4-BE49-F238E27FC236}">
                  <a16:creationId xmlns:a16="http://schemas.microsoft.com/office/drawing/2014/main" id="{F94E6890-2180-4B0B-BD55-E8ABFDD34FB1}"/>
                </a:ext>
              </a:extLst>
            </p:cNvPr>
            <p:cNvCxnSpPr/>
            <p:nvPr/>
          </p:nvCxnSpPr>
          <p:spPr bwMode="auto">
            <a:xfrm>
              <a:off x="2284886" y="3568580"/>
              <a:ext cx="1171671"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7" name="Straight Connector 46">
              <a:extLst>
                <a:ext uri="{FF2B5EF4-FFF2-40B4-BE49-F238E27FC236}">
                  <a16:creationId xmlns:a16="http://schemas.microsoft.com/office/drawing/2014/main" id="{F35F7DCE-894F-4C07-BDC2-ECBDF8E58319}"/>
                </a:ext>
              </a:extLst>
            </p:cNvPr>
            <p:cNvCxnSpPr/>
            <p:nvPr/>
          </p:nvCxnSpPr>
          <p:spPr bwMode="auto">
            <a:xfrm>
              <a:off x="2322986" y="3746380"/>
              <a:ext cx="1171671"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8" name="Straight Connector 47">
              <a:extLst>
                <a:ext uri="{FF2B5EF4-FFF2-40B4-BE49-F238E27FC236}">
                  <a16:creationId xmlns:a16="http://schemas.microsoft.com/office/drawing/2014/main" id="{85F05165-39FE-4C9A-94B1-2FB893FFFA95}"/>
                </a:ext>
              </a:extLst>
            </p:cNvPr>
            <p:cNvCxnSpPr/>
            <p:nvPr/>
          </p:nvCxnSpPr>
          <p:spPr bwMode="auto">
            <a:xfrm>
              <a:off x="2310286" y="3936880"/>
              <a:ext cx="1171671"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9" name="Straight Connector 48">
              <a:extLst>
                <a:ext uri="{FF2B5EF4-FFF2-40B4-BE49-F238E27FC236}">
                  <a16:creationId xmlns:a16="http://schemas.microsoft.com/office/drawing/2014/main" id="{DBACFDB5-66A9-4899-A3F7-C74D07FAF29D}"/>
                </a:ext>
              </a:extLst>
            </p:cNvPr>
            <p:cNvCxnSpPr/>
            <p:nvPr/>
          </p:nvCxnSpPr>
          <p:spPr bwMode="auto">
            <a:xfrm>
              <a:off x="2322986" y="4101980"/>
              <a:ext cx="1171671"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0" name="Straight Connector 49">
              <a:extLst>
                <a:ext uri="{FF2B5EF4-FFF2-40B4-BE49-F238E27FC236}">
                  <a16:creationId xmlns:a16="http://schemas.microsoft.com/office/drawing/2014/main" id="{AD00B665-BDEC-4BCC-B1D8-68060F2925EF}"/>
                </a:ext>
              </a:extLst>
            </p:cNvPr>
            <p:cNvCxnSpPr/>
            <p:nvPr/>
          </p:nvCxnSpPr>
          <p:spPr bwMode="auto">
            <a:xfrm>
              <a:off x="2527300" y="2749425"/>
              <a:ext cx="0" cy="153688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1" name="Straight Connector 50">
              <a:extLst>
                <a:ext uri="{FF2B5EF4-FFF2-40B4-BE49-F238E27FC236}">
                  <a16:creationId xmlns:a16="http://schemas.microsoft.com/office/drawing/2014/main" id="{F5006097-8D8D-47CE-9CE0-F1E68D471C38}"/>
                </a:ext>
              </a:extLst>
            </p:cNvPr>
            <p:cNvCxnSpPr/>
            <p:nvPr/>
          </p:nvCxnSpPr>
          <p:spPr bwMode="auto">
            <a:xfrm>
              <a:off x="2882900" y="2787525"/>
              <a:ext cx="0" cy="1536883"/>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2" name="Straight Connector 51">
              <a:extLst>
                <a:ext uri="{FF2B5EF4-FFF2-40B4-BE49-F238E27FC236}">
                  <a16:creationId xmlns:a16="http://schemas.microsoft.com/office/drawing/2014/main" id="{6A4762BC-E752-486C-BB01-07220A12F3D3}"/>
                </a:ext>
              </a:extLst>
            </p:cNvPr>
            <p:cNvCxnSpPr/>
            <p:nvPr/>
          </p:nvCxnSpPr>
          <p:spPr bwMode="auto">
            <a:xfrm>
              <a:off x="3213100" y="2762125"/>
              <a:ext cx="0" cy="1536883"/>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3020880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Logo_ChapterSlide_Normal"/>
          <p:cNvPicPr>
            <a:picLocks/>
          </p:cNvPicPr>
          <p:nvPr/>
        </p:nvPicPr>
        <p:blipFill>
          <a:blip r:embed="rId3">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Tree>
    <p:extLst>
      <p:ext uri="{BB962C8B-B14F-4D97-AF65-F5344CB8AC3E}">
        <p14:creationId xmlns:p14="http://schemas.microsoft.com/office/powerpoint/2010/main" val="4203778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eVIP</a:t>
            </a:r>
            <a:r>
              <a:rPr lang="en-US" dirty="0"/>
              <a:t> (</a:t>
            </a:r>
            <a:r>
              <a:rPr lang="en-US" dirty="0" err="1"/>
              <a:t>envolved</a:t>
            </a:r>
            <a:r>
              <a:rPr lang="en-US" dirty="0"/>
              <a:t> VIP) is a Component Based Architecture (CBA) software-based system.</a:t>
            </a:r>
          </a:p>
          <a:p>
            <a:r>
              <a:rPr lang="en-US" dirty="0"/>
              <a:t>Applications in one cluster can share one external IP address, VIP addresses.</a:t>
            </a:r>
          </a:p>
          <a:p>
            <a:r>
              <a:rPr lang="en-US" dirty="0"/>
              <a:t>SBG Load Balance is implemented with </a:t>
            </a:r>
            <a:r>
              <a:rPr lang="en-US" dirty="0" err="1"/>
              <a:t>eVIP</a:t>
            </a:r>
            <a:r>
              <a:rPr lang="en-US" dirty="0"/>
              <a:t>.</a:t>
            </a:r>
          </a:p>
        </p:txBody>
      </p:sp>
      <p:sp>
        <p:nvSpPr>
          <p:cNvPr id="3" name="Title 2"/>
          <p:cNvSpPr>
            <a:spLocks noGrp="1"/>
          </p:cNvSpPr>
          <p:nvPr>
            <p:ph type="title"/>
          </p:nvPr>
        </p:nvSpPr>
        <p:spPr/>
        <p:txBody>
          <a:bodyPr/>
          <a:lstStyle/>
          <a:p>
            <a:r>
              <a:rPr lang="en-US" dirty="0"/>
              <a:t>What is </a:t>
            </a:r>
            <a:r>
              <a:rPr lang="en-US" dirty="0" err="1"/>
              <a:t>eVIP</a:t>
            </a:r>
            <a:endParaRPr lang="en-US" dirty="0"/>
          </a:p>
        </p:txBody>
      </p:sp>
    </p:spTree>
    <p:extLst>
      <p:ext uri="{BB962C8B-B14F-4D97-AF65-F5344CB8AC3E}">
        <p14:creationId xmlns:p14="http://schemas.microsoft.com/office/powerpoint/2010/main" val="1152452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0955" y="3744449"/>
            <a:ext cx="8351839" cy="1981304"/>
          </a:xfrm>
        </p:spPr>
        <p:txBody>
          <a:bodyPr/>
          <a:lstStyle/>
          <a:p>
            <a:pPr>
              <a:buSzPct val="75000"/>
              <a:defRPr/>
            </a:pPr>
            <a:r>
              <a:rPr lang="en-US" sz="1500" dirty="0"/>
              <a:t>The VIP Load Balancing in the SBG allows the users on an access network to use one single IP address to access a set of SBG server blades that is configured in 1+1 redundancy pair. </a:t>
            </a:r>
          </a:p>
          <a:p>
            <a:pPr>
              <a:buSzPct val="75000"/>
              <a:defRPr/>
            </a:pPr>
            <a:r>
              <a:rPr lang="en-US" sz="1500" dirty="0"/>
              <a:t>The Load Balancer can serve 1 -15 Blade Pairs</a:t>
            </a:r>
          </a:p>
          <a:p>
            <a:pPr>
              <a:buSzPct val="75000"/>
              <a:defRPr/>
            </a:pPr>
            <a:r>
              <a:rPr lang="en-US" sz="1500" dirty="0"/>
              <a:t>The SBG Load Balancer is a </a:t>
            </a:r>
            <a:r>
              <a:rPr lang="en-US" sz="1500" dirty="0" err="1"/>
              <a:t>Stateful</a:t>
            </a:r>
            <a:r>
              <a:rPr lang="en-US" sz="1500" dirty="0"/>
              <a:t> L3 load balancer  the distribution of traffic is based on the IP address of the UE.</a:t>
            </a:r>
          </a:p>
          <a:p>
            <a:pPr>
              <a:buSzPct val="75000"/>
              <a:defRPr/>
            </a:pPr>
            <a:r>
              <a:rPr lang="en-US" sz="1500" dirty="0"/>
              <a:t>Selection of SGC blade pair is performed when the first REGISTER message is received.</a:t>
            </a:r>
          </a:p>
          <a:p>
            <a:pPr>
              <a:buSzPct val="75000"/>
              <a:defRPr/>
            </a:pPr>
            <a:endParaRPr lang="en-US" dirty="0"/>
          </a:p>
          <a:p>
            <a:endParaRPr lang="en-US" dirty="0"/>
          </a:p>
        </p:txBody>
      </p:sp>
      <p:sp>
        <p:nvSpPr>
          <p:cNvPr id="3" name="Title 2"/>
          <p:cNvSpPr>
            <a:spLocks noGrp="1"/>
          </p:cNvSpPr>
          <p:nvPr>
            <p:ph type="title"/>
          </p:nvPr>
        </p:nvSpPr>
        <p:spPr>
          <a:xfrm>
            <a:off x="279054" y="342305"/>
            <a:ext cx="7494588" cy="814028"/>
          </a:xfrm>
        </p:spPr>
        <p:txBody>
          <a:bodyPr/>
          <a:lstStyle/>
          <a:p>
            <a:r>
              <a:rPr lang="en-US" dirty="0"/>
              <a:t>PCSCF Load Balancing</a:t>
            </a:r>
          </a:p>
        </p:txBody>
      </p:sp>
      <p:sp>
        <p:nvSpPr>
          <p:cNvPr id="4" name="Oval 3"/>
          <p:cNvSpPr/>
          <p:nvPr/>
        </p:nvSpPr>
        <p:spPr bwMode="auto">
          <a:xfrm>
            <a:off x="520701" y="2293856"/>
            <a:ext cx="1892300" cy="561975"/>
          </a:xfrm>
          <a:prstGeom prst="ellipse">
            <a:avLst/>
          </a:prstGeom>
          <a:solidFill>
            <a:srgbClr val="BADEEE"/>
          </a:solidFill>
          <a:ln w="12700" cap="flat" cmpd="sng" algn="ctr">
            <a:solidFill>
              <a:schemeClr val="tx1"/>
            </a:solidFill>
            <a:prstDash val="solid"/>
            <a:round/>
            <a:headEnd type="none" w="med" len="med"/>
            <a:tailEnd type="none" w="med" len="med"/>
          </a:ln>
          <a:effectLst/>
        </p:spPr>
        <p:txBody>
          <a:bodyPr vert="horz" wrap="none" lIns="54000" tIns="34290" rIns="54000" bIns="34290" numCol="1" rtlCol="0" anchor="t" anchorCtr="0" compatLnSpc="1">
            <a:prstTxWarp prst="textNoShape">
              <a:avLst/>
            </a:prstTxWarp>
          </a:bodyPr>
          <a:lstStyle/>
          <a:p>
            <a:pPr algn="ctr" defTabSz="685800">
              <a:lnSpc>
                <a:spcPct val="150000"/>
              </a:lnSpc>
            </a:pPr>
            <a:r>
              <a:rPr lang="en-US" sz="1500" dirty="0"/>
              <a:t>Network 1</a:t>
            </a:r>
          </a:p>
        </p:txBody>
      </p:sp>
      <p:grpSp>
        <p:nvGrpSpPr>
          <p:cNvPr id="8" name="Group 7"/>
          <p:cNvGrpSpPr/>
          <p:nvPr/>
        </p:nvGrpSpPr>
        <p:grpSpPr>
          <a:xfrm>
            <a:off x="6680200" y="1712592"/>
            <a:ext cx="1892300" cy="497209"/>
            <a:chOff x="6680200" y="1140455"/>
            <a:chExt cx="1892300" cy="662945"/>
          </a:xfrm>
        </p:grpSpPr>
        <p:sp>
          <p:nvSpPr>
            <p:cNvPr id="6" name="Rectangle 5"/>
            <p:cNvSpPr/>
            <p:nvPr/>
          </p:nvSpPr>
          <p:spPr bwMode="auto">
            <a:xfrm>
              <a:off x="6680200" y="1140455"/>
              <a:ext cx="1739900" cy="510545"/>
            </a:xfrm>
            <a:prstGeom prst="rect">
              <a:avLst/>
            </a:prstGeom>
            <a:solidFill>
              <a:srgbClr val="BADEEE"/>
            </a:solidFill>
            <a:ln w="12700" cap="flat" cmpd="sng" algn="ctr">
              <a:solidFill>
                <a:schemeClr val="tx1"/>
              </a:solidFill>
              <a:prstDash val="solid"/>
              <a:round/>
              <a:headEnd type="none" w="med" len="med"/>
              <a:tailEnd type="none" w="med" len="med"/>
            </a:ln>
            <a:effectLst/>
          </p:spPr>
          <p:txBody>
            <a:bodyPr vert="horz" wrap="none" lIns="54000" tIns="34290" rIns="54000" bIns="34290" numCol="1" rtlCol="0" anchor="t" anchorCtr="0" compatLnSpc="1">
              <a:prstTxWarp prst="textNoShape">
                <a:avLst/>
              </a:prstTxWarp>
            </a:bodyPr>
            <a:lstStyle/>
            <a:p>
              <a:pPr defTabSz="685800"/>
              <a:endParaRPr lang="en-US" sz="1500"/>
            </a:p>
          </p:txBody>
        </p:sp>
        <p:sp>
          <p:nvSpPr>
            <p:cNvPr id="7" name="Rectangle 6"/>
            <p:cNvSpPr/>
            <p:nvPr/>
          </p:nvSpPr>
          <p:spPr bwMode="auto">
            <a:xfrm>
              <a:off x="6832600" y="1292855"/>
              <a:ext cx="1739900" cy="510545"/>
            </a:xfrm>
            <a:prstGeom prst="rect">
              <a:avLst/>
            </a:prstGeom>
            <a:solidFill>
              <a:srgbClr val="BADEEE"/>
            </a:solidFill>
            <a:ln w="12700" cap="flat" cmpd="sng" algn="ctr">
              <a:solidFill>
                <a:schemeClr val="tx1"/>
              </a:solidFill>
              <a:prstDash val="solid"/>
              <a:round/>
              <a:headEnd type="none" w="med" len="med"/>
              <a:tailEnd type="none" w="med" len="med"/>
            </a:ln>
            <a:effectLst/>
          </p:spPr>
          <p:txBody>
            <a:bodyPr vert="horz" wrap="none" lIns="54000" tIns="34290" rIns="54000" bIns="34290" numCol="1" rtlCol="0" anchor="t" anchorCtr="0" compatLnSpc="1">
              <a:prstTxWarp prst="textNoShape">
                <a:avLst/>
              </a:prstTxWarp>
            </a:bodyPr>
            <a:lstStyle/>
            <a:p>
              <a:pPr defTabSz="685800">
                <a:lnSpc>
                  <a:spcPct val="150000"/>
                </a:lnSpc>
              </a:pPr>
              <a:r>
                <a:rPr lang="en-US" sz="1200" dirty="0"/>
                <a:t>SGC blade pair</a:t>
              </a:r>
            </a:p>
          </p:txBody>
        </p:sp>
      </p:grpSp>
      <p:grpSp>
        <p:nvGrpSpPr>
          <p:cNvPr id="9" name="Group 8"/>
          <p:cNvGrpSpPr/>
          <p:nvPr/>
        </p:nvGrpSpPr>
        <p:grpSpPr>
          <a:xfrm>
            <a:off x="6680200" y="2322192"/>
            <a:ext cx="1892300" cy="497209"/>
            <a:chOff x="6680200" y="1140455"/>
            <a:chExt cx="1892300" cy="662945"/>
          </a:xfrm>
        </p:grpSpPr>
        <p:sp>
          <p:nvSpPr>
            <p:cNvPr id="10" name="Rectangle 9"/>
            <p:cNvSpPr/>
            <p:nvPr/>
          </p:nvSpPr>
          <p:spPr bwMode="auto">
            <a:xfrm>
              <a:off x="6680200" y="1140455"/>
              <a:ext cx="1739900" cy="510545"/>
            </a:xfrm>
            <a:prstGeom prst="rect">
              <a:avLst/>
            </a:prstGeom>
            <a:solidFill>
              <a:srgbClr val="BADEEE"/>
            </a:solidFill>
            <a:ln w="12700" cap="flat" cmpd="sng" algn="ctr">
              <a:solidFill>
                <a:schemeClr val="tx1"/>
              </a:solidFill>
              <a:prstDash val="solid"/>
              <a:round/>
              <a:headEnd type="none" w="med" len="med"/>
              <a:tailEnd type="none" w="med" len="med"/>
            </a:ln>
            <a:effectLst/>
          </p:spPr>
          <p:txBody>
            <a:bodyPr vert="horz" wrap="none" lIns="54000" tIns="34290" rIns="54000" bIns="34290" numCol="1" rtlCol="0" anchor="t" anchorCtr="0" compatLnSpc="1">
              <a:prstTxWarp prst="textNoShape">
                <a:avLst/>
              </a:prstTxWarp>
            </a:bodyPr>
            <a:lstStyle/>
            <a:p>
              <a:pPr defTabSz="685800"/>
              <a:endParaRPr lang="en-US" sz="1500"/>
            </a:p>
          </p:txBody>
        </p:sp>
        <p:sp>
          <p:nvSpPr>
            <p:cNvPr id="11" name="Rectangle 10"/>
            <p:cNvSpPr/>
            <p:nvPr/>
          </p:nvSpPr>
          <p:spPr bwMode="auto">
            <a:xfrm>
              <a:off x="6832600" y="1292855"/>
              <a:ext cx="1739900" cy="510545"/>
            </a:xfrm>
            <a:prstGeom prst="rect">
              <a:avLst/>
            </a:prstGeom>
            <a:solidFill>
              <a:srgbClr val="BADEEE"/>
            </a:solidFill>
            <a:ln w="12700" cap="flat" cmpd="sng" algn="ctr">
              <a:solidFill>
                <a:schemeClr val="tx1"/>
              </a:solidFill>
              <a:prstDash val="solid"/>
              <a:round/>
              <a:headEnd type="none" w="med" len="med"/>
              <a:tailEnd type="none" w="med" len="med"/>
            </a:ln>
            <a:effectLst/>
          </p:spPr>
          <p:txBody>
            <a:bodyPr vert="horz" wrap="none" lIns="54000" tIns="34290" rIns="54000" bIns="34290" numCol="1" rtlCol="0" anchor="t" anchorCtr="0" compatLnSpc="1">
              <a:prstTxWarp prst="textNoShape">
                <a:avLst/>
              </a:prstTxWarp>
            </a:bodyPr>
            <a:lstStyle/>
            <a:p>
              <a:pPr defTabSz="685800">
                <a:lnSpc>
                  <a:spcPct val="150000"/>
                </a:lnSpc>
              </a:pPr>
              <a:r>
                <a:rPr lang="en-US" sz="1200" dirty="0"/>
                <a:t>SGC blade pair</a:t>
              </a:r>
            </a:p>
          </p:txBody>
        </p:sp>
      </p:grpSp>
      <p:grpSp>
        <p:nvGrpSpPr>
          <p:cNvPr id="12" name="Group 11"/>
          <p:cNvGrpSpPr/>
          <p:nvPr/>
        </p:nvGrpSpPr>
        <p:grpSpPr>
          <a:xfrm>
            <a:off x="6680200" y="3202715"/>
            <a:ext cx="1892300" cy="497209"/>
            <a:chOff x="6680200" y="1140455"/>
            <a:chExt cx="1892300" cy="662945"/>
          </a:xfrm>
        </p:grpSpPr>
        <p:sp>
          <p:nvSpPr>
            <p:cNvPr id="13" name="Rectangle 12"/>
            <p:cNvSpPr/>
            <p:nvPr/>
          </p:nvSpPr>
          <p:spPr bwMode="auto">
            <a:xfrm>
              <a:off x="6680200" y="1140455"/>
              <a:ext cx="1739900" cy="510545"/>
            </a:xfrm>
            <a:prstGeom prst="rect">
              <a:avLst/>
            </a:prstGeom>
            <a:solidFill>
              <a:srgbClr val="BADEEE"/>
            </a:solidFill>
            <a:ln w="12700" cap="flat" cmpd="sng" algn="ctr">
              <a:solidFill>
                <a:schemeClr val="tx1"/>
              </a:solidFill>
              <a:prstDash val="solid"/>
              <a:round/>
              <a:headEnd type="none" w="med" len="med"/>
              <a:tailEnd type="none" w="med" len="med"/>
            </a:ln>
            <a:effectLst/>
          </p:spPr>
          <p:txBody>
            <a:bodyPr vert="horz" wrap="none" lIns="54000" tIns="34290" rIns="54000" bIns="34290" numCol="1" rtlCol="0" anchor="t" anchorCtr="0" compatLnSpc="1">
              <a:prstTxWarp prst="textNoShape">
                <a:avLst/>
              </a:prstTxWarp>
            </a:bodyPr>
            <a:lstStyle/>
            <a:p>
              <a:pPr defTabSz="685800"/>
              <a:endParaRPr lang="en-US" sz="1500"/>
            </a:p>
          </p:txBody>
        </p:sp>
        <p:sp>
          <p:nvSpPr>
            <p:cNvPr id="14" name="Rectangle 13"/>
            <p:cNvSpPr/>
            <p:nvPr/>
          </p:nvSpPr>
          <p:spPr bwMode="auto">
            <a:xfrm>
              <a:off x="6832600" y="1292855"/>
              <a:ext cx="1739900" cy="510545"/>
            </a:xfrm>
            <a:prstGeom prst="rect">
              <a:avLst/>
            </a:prstGeom>
            <a:solidFill>
              <a:srgbClr val="BADEEE"/>
            </a:solidFill>
            <a:ln w="12700" cap="flat" cmpd="sng" algn="ctr">
              <a:solidFill>
                <a:schemeClr val="tx1"/>
              </a:solidFill>
              <a:prstDash val="solid"/>
              <a:round/>
              <a:headEnd type="none" w="med" len="med"/>
              <a:tailEnd type="none" w="med" len="med"/>
            </a:ln>
            <a:effectLst/>
          </p:spPr>
          <p:txBody>
            <a:bodyPr vert="horz" wrap="none" lIns="54000" tIns="34290" rIns="54000" bIns="34290" numCol="1" rtlCol="0" anchor="t" anchorCtr="0" compatLnSpc="1">
              <a:prstTxWarp prst="textNoShape">
                <a:avLst/>
              </a:prstTxWarp>
            </a:bodyPr>
            <a:lstStyle/>
            <a:p>
              <a:pPr defTabSz="685800">
                <a:lnSpc>
                  <a:spcPct val="150000"/>
                </a:lnSpc>
              </a:pPr>
              <a:r>
                <a:rPr lang="en-US" sz="1200" dirty="0"/>
                <a:t>SGC blade pair </a:t>
              </a:r>
            </a:p>
          </p:txBody>
        </p:sp>
      </p:grpSp>
      <p:cxnSp>
        <p:nvCxnSpPr>
          <p:cNvPr id="20" name="Straight Connector 19"/>
          <p:cNvCxnSpPr>
            <a:stCxn id="5" idx="3"/>
            <a:endCxn id="7" idx="1"/>
          </p:cNvCxnSpPr>
          <p:nvPr/>
        </p:nvCxnSpPr>
        <p:spPr bwMode="auto">
          <a:xfrm flipV="1">
            <a:off x="6075486" y="2018346"/>
            <a:ext cx="757115" cy="53340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6" name="Straight Connector 25"/>
          <p:cNvCxnSpPr>
            <a:stCxn id="5" idx="3"/>
            <a:endCxn id="11" idx="1"/>
          </p:cNvCxnSpPr>
          <p:nvPr/>
        </p:nvCxnSpPr>
        <p:spPr bwMode="auto">
          <a:xfrm>
            <a:off x="6075486" y="2551747"/>
            <a:ext cx="757115" cy="76199"/>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 name="Straight Connector 28"/>
          <p:cNvCxnSpPr>
            <a:stCxn id="5" idx="3"/>
            <a:endCxn id="14" idx="1"/>
          </p:cNvCxnSpPr>
          <p:nvPr/>
        </p:nvCxnSpPr>
        <p:spPr bwMode="auto">
          <a:xfrm>
            <a:off x="6075486" y="2551747"/>
            <a:ext cx="757115" cy="956723"/>
          </a:xfrm>
          <a:prstGeom prst="line">
            <a:avLst/>
          </a:prstGeom>
          <a:solidFill>
            <a:schemeClr val="accent1"/>
          </a:solidFill>
          <a:ln w="12700" cap="flat" cmpd="sng" algn="ctr">
            <a:solidFill>
              <a:schemeClr val="tx1"/>
            </a:solidFill>
            <a:prstDash val="solid"/>
            <a:round/>
            <a:headEnd type="none" w="med" len="med"/>
            <a:tailEnd type="none" w="med" len="med"/>
          </a:ln>
          <a:effectLst/>
        </p:spPr>
      </p:cxnSp>
      <p:pic>
        <p:nvPicPr>
          <p:cNvPr id="34" name="Picture 2" descr="C:\Users\etxmamb\AppData\Local\Microsoft\Windows\Temporary Internet Files\Content.IE5\652BKK7G\MC90038383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04" y="2663661"/>
            <a:ext cx="454300" cy="33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2" descr="C:\Users\etxmamb\AppData\Local\Microsoft\Windows\Temporary Internet Files\Content.IE5\652BKK7G\MC90038383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324" y="2243549"/>
            <a:ext cx="454300" cy="33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 name="Straight Connector 50"/>
          <p:cNvCxnSpPr>
            <a:endCxn id="5" idx="3"/>
          </p:cNvCxnSpPr>
          <p:nvPr/>
        </p:nvCxnSpPr>
        <p:spPr bwMode="auto">
          <a:xfrm flipV="1">
            <a:off x="2405918" y="2551747"/>
            <a:ext cx="3669568" cy="38099"/>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53" name="TextBox 52"/>
          <p:cNvSpPr txBox="1"/>
          <p:nvPr/>
        </p:nvSpPr>
        <p:spPr>
          <a:xfrm>
            <a:off x="3856014" y="2235971"/>
            <a:ext cx="993029" cy="276999"/>
          </a:xfrm>
          <a:prstGeom prst="rect">
            <a:avLst/>
          </a:prstGeom>
          <a:noFill/>
        </p:spPr>
        <p:txBody>
          <a:bodyPr wrap="none" rtlCol="0">
            <a:spAutoFit/>
          </a:bodyPr>
          <a:lstStyle/>
          <a:p>
            <a:r>
              <a:rPr lang="en-US" sz="1200" dirty="0"/>
              <a:t>Using VIP 1</a:t>
            </a:r>
          </a:p>
        </p:txBody>
      </p:sp>
      <p:sp>
        <p:nvSpPr>
          <p:cNvPr id="66" name="Rounded Rectangle 65"/>
          <p:cNvSpPr/>
          <p:nvPr/>
        </p:nvSpPr>
        <p:spPr bwMode="auto">
          <a:xfrm>
            <a:off x="4156117" y="1532166"/>
            <a:ext cx="4726626" cy="2212285"/>
          </a:xfrm>
          <a:prstGeom prst="roundRect">
            <a:avLst/>
          </a:prstGeom>
          <a:noFill/>
          <a:ln w="12700" cap="flat" cmpd="sng" algn="ctr">
            <a:solidFill>
              <a:schemeClr val="tx1"/>
            </a:solidFill>
            <a:prstDash val="solid"/>
            <a:round/>
            <a:headEnd type="none" w="med" len="med"/>
            <a:tailEnd type="none" w="med" len="med"/>
          </a:ln>
          <a:effectLst/>
        </p:spPr>
        <p:txBody>
          <a:bodyPr vert="horz" wrap="none" lIns="54000" tIns="34290" rIns="54000" bIns="34290" numCol="1" rtlCol="0" anchor="t" anchorCtr="0" compatLnSpc="1">
            <a:prstTxWarp prst="textNoShape">
              <a:avLst/>
            </a:prstTxWarp>
          </a:bodyPr>
          <a:lstStyle/>
          <a:p>
            <a:pPr defTabSz="685800"/>
            <a:endParaRPr lang="en-US" sz="1500"/>
          </a:p>
        </p:txBody>
      </p:sp>
      <p:sp>
        <p:nvSpPr>
          <p:cNvPr id="67" name="TextBox 66"/>
          <p:cNvSpPr txBox="1"/>
          <p:nvPr/>
        </p:nvSpPr>
        <p:spPr>
          <a:xfrm>
            <a:off x="4507033" y="3444367"/>
            <a:ext cx="750526" cy="323165"/>
          </a:xfrm>
          <a:prstGeom prst="rect">
            <a:avLst/>
          </a:prstGeom>
          <a:noFill/>
        </p:spPr>
        <p:txBody>
          <a:bodyPr wrap="none" rtlCol="0">
            <a:spAutoFit/>
          </a:bodyPr>
          <a:lstStyle/>
          <a:p>
            <a:r>
              <a:rPr lang="en-US" sz="1500" dirty="0"/>
              <a:t>IS Site</a:t>
            </a:r>
          </a:p>
        </p:txBody>
      </p:sp>
      <p:sp>
        <p:nvSpPr>
          <p:cNvPr id="15" name="Rectangle 14"/>
          <p:cNvSpPr/>
          <p:nvPr/>
        </p:nvSpPr>
        <p:spPr>
          <a:xfrm>
            <a:off x="6854718" y="2819400"/>
            <a:ext cx="377026" cy="323165"/>
          </a:xfrm>
          <a:prstGeom prst="rect">
            <a:avLst/>
          </a:prstGeom>
        </p:spPr>
        <p:txBody>
          <a:bodyPr wrap="none">
            <a:spAutoFit/>
          </a:bodyPr>
          <a:lstStyle/>
          <a:p>
            <a:r>
              <a:rPr lang="en-US" sz="1500" b="1" dirty="0"/>
              <a:t>…</a:t>
            </a:r>
            <a:endParaRPr lang="en-US" sz="1500" dirty="0"/>
          </a:p>
        </p:txBody>
      </p:sp>
      <p:sp>
        <p:nvSpPr>
          <p:cNvPr id="25" name="TextBox 24"/>
          <p:cNvSpPr txBox="1"/>
          <p:nvPr/>
        </p:nvSpPr>
        <p:spPr>
          <a:xfrm>
            <a:off x="8106005" y="3508199"/>
            <a:ext cx="410690" cy="253916"/>
          </a:xfrm>
          <a:prstGeom prst="rect">
            <a:avLst/>
          </a:prstGeom>
          <a:noFill/>
        </p:spPr>
        <p:txBody>
          <a:bodyPr wrap="none" rtlCol="0">
            <a:spAutoFit/>
          </a:bodyPr>
          <a:lstStyle/>
          <a:p>
            <a:r>
              <a:rPr lang="en-US" sz="1050" dirty="0"/>
              <a:t>#15</a:t>
            </a:r>
          </a:p>
        </p:txBody>
      </p:sp>
      <p:sp>
        <p:nvSpPr>
          <p:cNvPr id="27" name="TextBox 26"/>
          <p:cNvSpPr txBox="1"/>
          <p:nvPr/>
        </p:nvSpPr>
        <p:spPr>
          <a:xfrm>
            <a:off x="8228381" y="1990439"/>
            <a:ext cx="335348" cy="253916"/>
          </a:xfrm>
          <a:prstGeom prst="rect">
            <a:avLst/>
          </a:prstGeom>
          <a:noFill/>
        </p:spPr>
        <p:txBody>
          <a:bodyPr wrap="none" rtlCol="0">
            <a:spAutoFit/>
          </a:bodyPr>
          <a:lstStyle/>
          <a:p>
            <a:r>
              <a:rPr lang="en-US" sz="1050" dirty="0"/>
              <a:t>#1</a:t>
            </a:r>
          </a:p>
        </p:txBody>
      </p:sp>
      <p:sp>
        <p:nvSpPr>
          <p:cNvPr id="5" name="Rounded Rectangle 4"/>
          <p:cNvSpPr/>
          <p:nvPr/>
        </p:nvSpPr>
        <p:spPr bwMode="auto">
          <a:xfrm>
            <a:off x="4983286" y="1712592"/>
            <a:ext cx="1092200" cy="1678309"/>
          </a:xfrm>
          <a:prstGeom prst="roundRect">
            <a:avLst/>
          </a:prstGeom>
          <a:solidFill>
            <a:srgbClr val="BED682"/>
          </a:solidFill>
          <a:ln w="12700" cap="flat" cmpd="sng" algn="ctr">
            <a:solidFill>
              <a:schemeClr val="tx1"/>
            </a:solidFill>
            <a:prstDash val="solid"/>
            <a:round/>
            <a:headEnd type="none" w="med" len="med"/>
            <a:tailEnd type="none" w="med" len="med"/>
          </a:ln>
          <a:effectLst/>
        </p:spPr>
        <p:txBody>
          <a:bodyPr vert="horz" wrap="none" lIns="54000" tIns="34290" rIns="54000" bIns="34290" numCol="1" rtlCol="0" anchor="t" anchorCtr="0" compatLnSpc="1">
            <a:prstTxWarp prst="textNoShape">
              <a:avLst/>
            </a:prstTxWarp>
          </a:bodyPr>
          <a:lstStyle/>
          <a:p>
            <a:pPr defTabSz="685800"/>
            <a:r>
              <a:rPr lang="en-US" sz="1200" dirty="0"/>
              <a:t>Load </a:t>
            </a:r>
          </a:p>
          <a:p>
            <a:pPr defTabSz="685800"/>
            <a:r>
              <a:rPr lang="en-US" sz="1200" dirty="0"/>
              <a:t>Balancer</a:t>
            </a:r>
          </a:p>
        </p:txBody>
      </p:sp>
      <p:pic>
        <p:nvPicPr>
          <p:cNvPr id="28" name="Picture 27" descr="Cisco -)Symbol für einen Route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72852" y="2380615"/>
            <a:ext cx="561609" cy="380363"/>
          </a:xfrm>
          <a:prstGeom prst="rect">
            <a:avLst/>
          </a:prstGeom>
        </p:spPr>
      </p:pic>
    </p:spTree>
    <p:extLst>
      <p:ext uri="{BB962C8B-B14F-4D97-AF65-F5344CB8AC3E}">
        <p14:creationId xmlns:p14="http://schemas.microsoft.com/office/powerpoint/2010/main" val="336097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a:t>
            </a:r>
          </a:p>
        </p:txBody>
      </p:sp>
      <p:grpSp>
        <p:nvGrpSpPr>
          <p:cNvPr id="6" name="Group 5"/>
          <p:cNvGrpSpPr/>
          <p:nvPr/>
        </p:nvGrpSpPr>
        <p:grpSpPr>
          <a:xfrm>
            <a:off x="313509" y="1249732"/>
            <a:ext cx="8500291" cy="5138368"/>
            <a:chOff x="313509" y="1249732"/>
            <a:chExt cx="8500291" cy="5138368"/>
          </a:xfrm>
        </p:grpSpPr>
        <p:sp>
          <p:nvSpPr>
            <p:cNvPr id="7" name="Rectangle 6"/>
            <p:cNvSpPr/>
            <p:nvPr/>
          </p:nvSpPr>
          <p:spPr bwMode="auto">
            <a:xfrm>
              <a:off x="4296383" y="1957516"/>
              <a:ext cx="1309816" cy="2113006"/>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600" b="0" i="0" u="none" strike="noStrike" cap="none" normalizeH="0" baseline="0" dirty="0">
                  <a:ln>
                    <a:noFill/>
                  </a:ln>
                  <a:solidFill>
                    <a:schemeClr val="bg1"/>
                  </a:solidFill>
                  <a:effectLst/>
                  <a:latin typeface="Arial" charset="0"/>
                </a:rPr>
                <a:t>Load </a:t>
              </a:r>
            </a:p>
            <a:p>
              <a:pPr marL="0" marR="0" indent="0" algn="ctr" defTabSz="914400" rtl="0" eaLnBrk="1" fontAlgn="base" latinLnBrk="0" hangingPunct="1">
                <a:lnSpc>
                  <a:spcPct val="100000"/>
                </a:lnSpc>
                <a:spcBef>
                  <a:spcPct val="50000"/>
                </a:spcBef>
                <a:spcAft>
                  <a:spcPct val="0"/>
                </a:spcAft>
                <a:buClrTx/>
                <a:buSzTx/>
                <a:buFontTx/>
                <a:buNone/>
                <a:tabLst/>
              </a:pPr>
              <a:r>
                <a:rPr lang="en-US" sz="1600" dirty="0">
                  <a:solidFill>
                    <a:schemeClr val="bg1"/>
                  </a:solidFill>
                </a:rPr>
                <a:t>B</a:t>
              </a:r>
              <a:r>
                <a:rPr kumimoji="0" lang="en-US" sz="1600" b="0" i="0" u="none" strike="noStrike" cap="none" normalizeH="0" baseline="0" dirty="0">
                  <a:ln>
                    <a:noFill/>
                  </a:ln>
                  <a:solidFill>
                    <a:schemeClr val="bg1"/>
                  </a:solidFill>
                  <a:effectLst/>
                  <a:latin typeface="Arial" charset="0"/>
                </a:rPr>
                <a:t>alancer</a:t>
              </a:r>
            </a:p>
          </p:txBody>
        </p:sp>
        <p:sp>
          <p:nvSpPr>
            <p:cNvPr id="8" name="Rectangle 7"/>
            <p:cNvSpPr/>
            <p:nvPr/>
          </p:nvSpPr>
          <p:spPr bwMode="auto">
            <a:xfrm>
              <a:off x="6446451" y="2019301"/>
              <a:ext cx="1272746" cy="395416"/>
            </a:xfrm>
            <a:prstGeom prst="rect">
              <a:avLst/>
            </a:prstGeom>
            <a:solidFill>
              <a:schemeClr val="tx2">
                <a:lumMod val="75000"/>
                <a:lumOff val="25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sz="1600" dirty="0">
                  <a:solidFill>
                    <a:schemeClr val="bg1"/>
                  </a:solidFill>
                </a:rPr>
                <a:t>SGC/PL</a:t>
              </a:r>
              <a:r>
                <a:rPr kumimoji="0" lang="en-US" sz="1600" b="0" i="0" u="none" strike="noStrike" cap="none" normalizeH="0" baseline="0" dirty="0">
                  <a:ln>
                    <a:noFill/>
                  </a:ln>
                  <a:solidFill>
                    <a:schemeClr val="bg1"/>
                  </a:solidFill>
                  <a:effectLst/>
                </a:rPr>
                <a:t>		</a:t>
              </a:r>
            </a:p>
          </p:txBody>
        </p:sp>
        <p:sp>
          <p:nvSpPr>
            <p:cNvPr id="9" name="Rectangle 8"/>
            <p:cNvSpPr/>
            <p:nvPr/>
          </p:nvSpPr>
          <p:spPr bwMode="auto">
            <a:xfrm>
              <a:off x="6446451" y="2587709"/>
              <a:ext cx="1272746" cy="407773"/>
            </a:xfrm>
            <a:prstGeom prst="rect">
              <a:avLst/>
            </a:prstGeom>
            <a:solidFill>
              <a:schemeClr val="tx2">
                <a:lumMod val="25000"/>
                <a:lumOff val="75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r>
                <a:rPr lang="en-US" sz="1600" dirty="0">
                  <a:solidFill>
                    <a:schemeClr val="bg1"/>
                  </a:solidFill>
                </a:rPr>
                <a:t>SGC/PL</a:t>
              </a:r>
              <a:endParaRPr kumimoji="0" lang="en-US" sz="1600" b="0" i="0" u="none" strike="noStrike" cap="none" normalizeH="0" baseline="0" dirty="0">
                <a:ln>
                  <a:noFill/>
                </a:ln>
                <a:solidFill>
                  <a:schemeClr val="bg1"/>
                </a:solidFill>
                <a:effectLst/>
                <a:latin typeface="Arial" charset="0"/>
              </a:endParaRPr>
            </a:p>
          </p:txBody>
        </p:sp>
        <p:sp>
          <p:nvSpPr>
            <p:cNvPr id="10" name="Rectangle 9"/>
            <p:cNvSpPr/>
            <p:nvPr/>
          </p:nvSpPr>
          <p:spPr bwMode="auto">
            <a:xfrm>
              <a:off x="6446451" y="3254973"/>
              <a:ext cx="1272746" cy="333632"/>
            </a:xfrm>
            <a:prstGeom prst="rect">
              <a:avLst/>
            </a:prstGeom>
            <a:solidFill>
              <a:schemeClr val="tx2">
                <a:lumMod val="75000"/>
                <a:lumOff val="25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r>
                <a:rPr lang="en-US" sz="1600" dirty="0">
                  <a:solidFill>
                    <a:schemeClr val="bg1"/>
                  </a:solidFill>
                </a:rPr>
                <a:t>SGC/PL</a:t>
              </a:r>
              <a:endParaRPr kumimoji="0" lang="en-US" sz="1600" b="0" i="0" u="none" strike="noStrike" cap="none" normalizeH="0" baseline="0" dirty="0">
                <a:ln>
                  <a:noFill/>
                </a:ln>
                <a:solidFill>
                  <a:schemeClr val="bg1"/>
                </a:solidFill>
                <a:effectLst/>
                <a:latin typeface="Arial" charset="0"/>
              </a:endParaRPr>
            </a:p>
          </p:txBody>
        </p:sp>
        <p:sp>
          <p:nvSpPr>
            <p:cNvPr id="11" name="Rectangle 10"/>
            <p:cNvSpPr/>
            <p:nvPr/>
          </p:nvSpPr>
          <p:spPr bwMode="auto">
            <a:xfrm>
              <a:off x="6446451" y="3699814"/>
              <a:ext cx="1272746" cy="370703"/>
            </a:xfrm>
            <a:prstGeom prst="rect">
              <a:avLst/>
            </a:prstGeom>
            <a:solidFill>
              <a:schemeClr val="tx2">
                <a:lumMod val="25000"/>
                <a:lumOff val="75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r>
                <a:rPr lang="en-US" sz="1600" dirty="0">
                  <a:solidFill>
                    <a:schemeClr val="bg1"/>
                  </a:solidFill>
                </a:rPr>
                <a:t>SGC/PL</a:t>
              </a:r>
              <a:endParaRPr kumimoji="0" lang="en-US" sz="1600" b="0" i="0" u="none" strike="noStrike" cap="none" normalizeH="0" baseline="0" dirty="0">
                <a:ln>
                  <a:noFill/>
                </a:ln>
                <a:solidFill>
                  <a:schemeClr val="bg1"/>
                </a:solidFill>
                <a:effectLst/>
                <a:latin typeface="Arial" charset="0"/>
              </a:endParaRPr>
            </a:p>
          </p:txBody>
        </p:sp>
        <p:sp>
          <p:nvSpPr>
            <p:cNvPr id="12" name="Rectangle: Rounded Corners 11"/>
            <p:cNvSpPr/>
            <p:nvPr/>
          </p:nvSpPr>
          <p:spPr bwMode="auto">
            <a:xfrm>
              <a:off x="2106834" y="1957516"/>
              <a:ext cx="1181100" cy="747584"/>
            </a:xfrm>
            <a:prstGeom prst="roundRect">
              <a:avLst/>
            </a:prstGeom>
            <a:solidFill>
              <a:schemeClr val="accent2">
                <a:lumMod val="60000"/>
                <a:lumOff val="40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sz="1600" dirty="0">
                  <a:solidFill>
                    <a:schemeClr val="tx1"/>
                  </a:solidFill>
                  <a:latin typeface="Arial" charset="0"/>
                </a:rPr>
                <a:t>ISER/CMX</a:t>
              </a:r>
              <a:endParaRPr kumimoji="0" lang="en-US" sz="1600" b="0" i="0" u="none" strike="noStrike" cap="none" normalizeH="0" baseline="0" dirty="0">
                <a:ln>
                  <a:noFill/>
                </a:ln>
                <a:solidFill>
                  <a:schemeClr val="tx1"/>
                </a:solidFill>
                <a:effectLst/>
                <a:latin typeface="Arial" charset="0"/>
              </a:endParaRPr>
            </a:p>
          </p:txBody>
        </p:sp>
        <p:cxnSp>
          <p:nvCxnSpPr>
            <p:cNvPr id="13" name="Straight Connector 12"/>
            <p:cNvCxnSpPr>
              <a:cxnSpLocks/>
              <a:stCxn id="12" idx="3"/>
            </p:cNvCxnSpPr>
            <p:nvPr/>
          </p:nvCxnSpPr>
          <p:spPr bwMode="auto">
            <a:xfrm>
              <a:off x="3287934" y="2331308"/>
              <a:ext cx="1008449"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14" name="Rectangle: Rounded Corners 13"/>
            <p:cNvSpPr/>
            <p:nvPr/>
          </p:nvSpPr>
          <p:spPr bwMode="auto">
            <a:xfrm>
              <a:off x="2105290" y="3326022"/>
              <a:ext cx="1181100" cy="747584"/>
            </a:xfrm>
            <a:prstGeom prst="roundRect">
              <a:avLst/>
            </a:prstGeom>
            <a:solidFill>
              <a:schemeClr val="accent2">
                <a:lumMod val="20000"/>
                <a:lumOff val="80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sz="1600" dirty="0">
                  <a:solidFill>
                    <a:schemeClr val="tx1"/>
                  </a:solidFill>
                  <a:latin typeface="Arial" charset="0"/>
                </a:rPr>
                <a:t>ISER/CMX</a:t>
              </a:r>
              <a:endParaRPr kumimoji="0" lang="en-US" sz="1600" b="0" i="0" u="none" strike="noStrike" cap="none" normalizeH="0" baseline="0" dirty="0">
                <a:ln>
                  <a:noFill/>
                </a:ln>
                <a:solidFill>
                  <a:schemeClr val="tx1"/>
                </a:solidFill>
                <a:effectLst/>
                <a:latin typeface="Arial" charset="0"/>
              </a:endParaRPr>
            </a:p>
          </p:txBody>
        </p:sp>
        <p:cxnSp>
          <p:nvCxnSpPr>
            <p:cNvPr id="15" name="Straight Connector 14"/>
            <p:cNvCxnSpPr>
              <a:cxnSpLocks/>
              <a:stCxn id="14" idx="3"/>
            </p:cNvCxnSpPr>
            <p:nvPr/>
          </p:nvCxnSpPr>
          <p:spPr bwMode="auto">
            <a:xfrm>
              <a:off x="3286390" y="3699814"/>
              <a:ext cx="1009993"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6" name="Straight Connector 15"/>
            <p:cNvCxnSpPr>
              <a:stCxn id="12" idx="2"/>
              <a:endCxn id="14" idx="0"/>
            </p:cNvCxnSpPr>
            <p:nvPr/>
          </p:nvCxnSpPr>
          <p:spPr bwMode="auto">
            <a:xfrm flipH="1">
              <a:off x="2695840" y="2705100"/>
              <a:ext cx="1544" cy="620922"/>
            </a:xfrm>
            <a:prstGeom prst="line">
              <a:avLst/>
            </a:prstGeom>
            <a:solidFill>
              <a:schemeClr val="accent1"/>
            </a:solidFill>
            <a:ln w="12700" cap="flat" cmpd="sng" algn="ctr">
              <a:solidFill>
                <a:schemeClr val="tx1"/>
              </a:solidFill>
              <a:prstDash val="sysDash"/>
              <a:round/>
              <a:headEnd type="none" w="med" len="med"/>
              <a:tailEnd type="none" w="med" len="med"/>
            </a:ln>
            <a:effectLst/>
          </p:spPr>
        </p:cxnSp>
        <p:cxnSp>
          <p:nvCxnSpPr>
            <p:cNvPr id="17" name="Straight Connector 16"/>
            <p:cNvCxnSpPr>
              <a:cxnSpLocks/>
              <a:stCxn id="8" idx="1"/>
            </p:cNvCxnSpPr>
            <p:nvPr/>
          </p:nvCxnSpPr>
          <p:spPr bwMode="auto">
            <a:xfrm flipH="1">
              <a:off x="5606199" y="2217009"/>
              <a:ext cx="84025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8" name="Straight Connector 17"/>
            <p:cNvCxnSpPr>
              <a:cxnSpLocks/>
            </p:cNvCxnSpPr>
            <p:nvPr/>
          </p:nvCxnSpPr>
          <p:spPr bwMode="auto">
            <a:xfrm flipH="1">
              <a:off x="5606199" y="2791595"/>
              <a:ext cx="84025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 name="Straight Connector 18"/>
            <p:cNvCxnSpPr>
              <a:cxnSpLocks/>
            </p:cNvCxnSpPr>
            <p:nvPr/>
          </p:nvCxnSpPr>
          <p:spPr bwMode="auto">
            <a:xfrm flipH="1">
              <a:off x="5606199" y="3421789"/>
              <a:ext cx="84025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 name="Straight Connector 19"/>
            <p:cNvCxnSpPr>
              <a:cxnSpLocks/>
            </p:cNvCxnSpPr>
            <p:nvPr/>
          </p:nvCxnSpPr>
          <p:spPr bwMode="auto">
            <a:xfrm flipH="1" flipV="1">
              <a:off x="5606199" y="3885165"/>
              <a:ext cx="840252" cy="7209"/>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1" name="TextBox 20"/>
            <p:cNvSpPr txBox="1"/>
            <p:nvPr/>
          </p:nvSpPr>
          <p:spPr>
            <a:xfrm>
              <a:off x="1680978" y="4171890"/>
              <a:ext cx="1845377" cy="369332"/>
            </a:xfrm>
            <a:prstGeom prst="rect">
              <a:avLst/>
            </a:prstGeom>
            <a:noFill/>
            <a:ln w="3175">
              <a:solidFill>
                <a:schemeClr val="tx1"/>
              </a:solidFill>
              <a:prstDash val="sysDash"/>
            </a:ln>
          </p:spPr>
          <p:txBody>
            <a:bodyPr wrap="none" rtlCol="0">
              <a:spAutoFit/>
            </a:bodyPr>
            <a:lstStyle/>
            <a:p>
              <a:r>
                <a:rPr lang="en-US" sz="1800" dirty="0"/>
                <a:t>1+1 redundancy</a:t>
              </a:r>
            </a:p>
          </p:txBody>
        </p:sp>
        <p:sp>
          <p:nvSpPr>
            <p:cNvPr id="22" name="TextBox 21"/>
            <p:cNvSpPr txBox="1"/>
            <p:nvPr/>
          </p:nvSpPr>
          <p:spPr>
            <a:xfrm>
              <a:off x="6283862" y="4162904"/>
              <a:ext cx="1845377" cy="369332"/>
            </a:xfrm>
            <a:prstGeom prst="rect">
              <a:avLst/>
            </a:prstGeom>
            <a:noFill/>
            <a:ln w="3175">
              <a:solidFill>
                <a:schemeClr val="tx1"/>
              </a:solidFill>
              <a:prstDash val="sysDash"/>
            </a:ln>
          </p:spPr>
          <p:txBody>
            <a:bodyPr wrap="none" rtlCol="0">
              <a:spAutoFit/>
            </a:bodyPr>
            <a:lstStyle/>
            <a:p>
              <a:r>
                <a:rPr lang="en-US" sz="1800" dirty="0"/>
                <a:t>1+1 redundancy</a:t>
              </a:r>
            </a:p>
          </p:txBody>
        </p:sp>
        <p:cxnSp>
          <p:nvCxnSpPr>
            <p:cNvPr id="23" name="Straight Arrow Connector 22"/>
            <p:cNvCxnSpPr>
              <a:cxnSpLocks/>
            </p:cNvCxnSpPr>
            <p:nvPr/>
          </p:nvCxnSpPr>
          <p:spPr bwMode="auto">
            <a:xfrm flipH="1" flipV="1">
              <a:off x="3790146" y="3699814"/>
              <a:ext cx="170710" cy="1017476"/>
            </a:xfrm>
            <a:prstGeom prst="straightConnector1">
              <a:avLst/>
            </a:prstGeom>
            <a:solidFill>
              <a:schemeClr val="accent1"/>
            </a:solidFill>
            <a:ln w="12700" cap="flat" cmpd="sng" algn="ctr">
              <a:solidFill>
                <a:schemeClr val="tx1"/>
              </a:solidFill>
              <a:prstDash val="sysDash"/>
              <a:round/>
              <a:headEnd type="none" w="med" len="med"/>
              <a:tailEnd type="triangle"/>
            </a:ln>
            <a:effectLst/>
          </p:spPr>
        </p:cxnSp>
        <p:sp>
          <p:nvSpPr>
            <p:cNvPr id="24" name="TextBox 23"/>
            <p:cNvSpPr txBox="1"/>
            <p:nvPr/>
          </p:nvSpPr>
          <p:spPr>
            <a:xfrm>
              <a:off x="3395336" y="4717290"/>
              <a:ext cx="3714478" cy="1446550"/>
            </a:xfrm>
            <a:prstGeom prst="rect">
              <a:avLst/>
            </a:prstGeom>
            <a:noFill/>
            <a:ln>
              <a:noFill/>
              <a:prstDash val="sysDot"/>
            </a:ln>
          </p:spPr>
          <p:txBody>
            <a:bodyPr wrap="none" rtlCol="0">
              <a:spAutoFit/>
            </a:bodyPr>
            <a:lstStyle/>
            <a:p>
              <a:r>
                <a:rPr lang="en-US" sz="1600" dirty="0"/>
                <a:t>Default Protocol: </a:t>
              </a:r>
            </a:p>
            <a:p>
              <a:r>
                <a:rPr lang="en-US" sz="1600" dirty="0"/>
                <a:t>ospfv2v3 for IS;  static route on </a:t>
              </a:r>
              <a:r>
                <a:rPr lang="en-US" sz="1600" dirty="0" err="1"/>
                <a:t>vSBG</a:t>
              </a:r>
              <a:endParaRPr lang="en-US" sz="1600" dirty="0"/>
            </a:p>
            <a:p>
              <a:r>
                <a:rPr lang="en-US" sz="1600" dirty="0"/>
                <a:t>ECMP used;</a:t>
              </a:r>
            </a:p>
            <a:p>
              <a:r>
                <a:rPr lang="en-US" sz="1600" dirty="0"/>
                <a:t>BFD used;</a:t>
              </a:r>
            </a:p>
          </p:txBody>
        </p:sp>
        <p:sp>
          <p:nvSpPr>
            <p:cNvPr id="25" name="Oval 24"/>
            <p:cNvSpPr/>
            <p:nvPr/>
          </p:nvSpPr>
          <p:spPr bwMode="auto">
            <a:xfrm>
              <a:off x="624162" y="1797568"/>
              <a:ext cx="751187" cy="2251036"/>
            </a:xfrm>
            <a:prstGeom prst="ellipse">
              <a:avLst/>
            </a:prstGeom>
            <a:solidFill>
              <a:schemeClr val="accent3">
                <a:lumMod val="95000"/>
              </a:schemeClr>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external</a:t>
              </a:r>
            </a:p>
          </p:txBody>
        </p:sp>
        <p:sp>
          <p:nvSpPr>
            <p:cNvPr id="26" name="Arrow: Right 25"/>
            <p:cNvSpPr/>
            <p:nvPr/>
          </p:nvSpPr>
          <p:spPr bwMode="auto">
            <a:xfrm flipV="1">
              <a:off x="1375349" y="2791594"/>
              <a:ext cx="466151" cy="203887"/>
            </a:xfrm>
            <a:prstGeom prst="rightArrow">
              <a:avLst/>
            </a:prstGeom>
            <a:solidFill>
              <a:schemeClr val="bg2"/>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7" name="Oval 26"/>
            <p:cNvSpPr/>
            <p:nvPr/>
          </p:nvSpPr>
          <p:spPr bwMode="auto">
            <a:xfrm>
              <a:off x="1841499" y="1485586"/>
              <a:ext cx="1769815" cy="2755104"/>
            </a:xfrm>
            <a:prstGeom prst="ellipse">
              <a:avLst/>
            </a:prstGeom>
            <a:noFill/>
            <a:ln w="9525" cap="flat" cmpd="sng" algn="ctr">
              <a:solidFill>
                <a:schemeClr val="tx1"/>
              </a:solidFill>
              <a:prstDash val="sysDot"/>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28" name="Rectangle 27"/>
            <p:cNvSpPr/>
            <p:nvPr/>
          </p:nvSpPr>
          <p:spPr bwMode="auto">
            <a:xfrm>
              <a:off x="313509" y="1249732"/>
              <a:ext cx="8500291" cy="5138368"/>
            </a:xfrm>
            <a:prstGeom prst="rect">
              <a:avLst/>
            </a:prstGeom>
            <a:no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grpSp>
    </p:spTree>
    <p:extLst>
      <p:ext uri="{BB962C8B-B14F-4D97-AF65-F5344CB8AC3E}">
        <p14:creationId xmlns:p14="http://schemas.microsoft.com/office/powerpoint/2010/main" val="3756845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 – Load Balancer</a:t>
            </a:r>
          </a:p>
        </p:txBody>
      </p:sp>
      <p:grpSp>
        <p:nvGrpSpPr>
          <p:cNvPr id="1238" name="Group 1237"/>
          <p:cNvGrpSpPr/>
          <p:nvPr/>
        </p:nvGrpSpPr>
        <p:grpSpPr>
          <a:xfrm>
            <a:off x="577850" y="1470025"/>
            <a:ext cx="8177213" cy="4811713"/>
            <a:chOff x="577850" y="1470025"/>
            <a:chExt cx="8177213" cy="4811713"/>
          </a:xfrm>
        </p:grpSpPr>
        <p:sp>
          <p:nvSpPr>
            <p:cNvPr id="3" name="AutoShape 3"/>
            <p:cNvSpPr>
              <a:spLocks noChangeAspect="1" noChangeArrowheads="1" noTextEdit="1"/>
            </p:cNvSpPr>
            <p:nvPr/>
          </p:nvSpPr>
          <p:spPr bwMode="auto">
            <a:xfrm>
              <a:off x="577850" y="1470025"/>
              <a:ext cx="8045450"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Rectangle 5"/>
            <p:cNvSpPr>
              <a:spLocks noChangeArrowheads="1"/>
            </p:cNvSpPr>
            <p:nvPr/>
          </p:nvSpPr>
          <p:spPr bwMode="auto">
            <a:xfrm>
              <a:off x="8628063" y="6043613"/>
              <a:ext cx="127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6"/>
            <p:cNvSpPr>
              <a:spLocks noChangeArrowheads="1"/>
            </p:cNvSpPr>
            <p:nvPr/>
          </p:nvSpPr>
          <p:spPr bwMode="auto">
            <a:xfrm>
              <a:off x="593725" y="1485900"/>
              <a:ext cx="8026400" cy="4703763"/>
            </a:xfrm>
            <a:prstGeom prst="rect">
              <a:avLst/>
            </a:prstGeom>
            <a:noFill/>
            <a:ln w="11113"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7" name="Group 9"/>
            <p:cNvGrpSpPr>
              <a:grpSpLocks/>
            </p:cNvGrpSpPr>
            <p:nvPr/>
          </p:nvGrpSpPr>
          <p:grpSpPr bwMode="auto">
            <a:xfrm>
              <a:off x="1981200" y="1630363"/>
              <a:ext cx="6357938" cy="1931988"/>
              <a:chOff x="1248" y="1027"/>
              <a:chExt cx="4005" cy="1217"/>
            </a:xfrm>
          </p:grpSpPr>
          <p:sp>
            <p:nvSpPr>
              <p:cNvPr id="1236" name="Rectangle 7"/>
              <p:cNvSpPr>
                <a:spLocks noChangeArrowheads="1"/>
              </p:cNvSpPr>
              <p:nvPr/>
            </p:nvSpPr>
            <p:spPr bwMode="auto">
              <a:xfrm>
                <a:off x="1248" y="1027"/>
                <a:ext cx="4005" cy="12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7" name="Rectangle 8"/>
              <p:cNvSpPr>
                <a:spLocks noChangeArrowheads="1"/>
              </p:cNvSpPr>
              <p:nvPr/>
            </p:nvSpPr>
            <p:spPr bwMode="auto">
              <a:xfrm>
                <a:off x="1248" y="1027"/>
                <a:ext cx="4005" cy="1217"/>
              </a:xfrm>
              <a:prstGeom prst="rect">
                <a:avLst/>
              </a:prstGeom>
              <a:noFill/>
              <a:ln w="11113"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 name="Group 12"/>
            <p:cNvGrpSpPr>
              <a:grpSpLocks/>
            </p:cNvGrpSpPr>
            <p:nvPr/>
          </p:nvGrpSpPr>
          <p:grpSpPr bwMode="auto">
            <a:xfrm>
              <a:off x="2119313" y="2735263"/>
              <a:ext cx="6080125" cy="688975"/>
              <a:chOff x="1335" y="1723"/>
              <a:chExt cx="3830" cy="434"/>
            </a:xfrm>
          </p:grpSpPr>
          <p:sp>
            <p:nvSpPr>
              <p:cNvPr id="1230" name="Rectangle 10"/>
              <p:cNvSpPr>
                <a:spLocks noChangeArrowheads="1"/>
              </p:cNvSpPr>
              <p:nvPr/>
            </p:nvSpPr>
            <p:spPr bwMode="auto">
              <a:xfrm>
                <a:off x="1335" y="1723"/>
                <a:ext cx="3830" cy="434"/>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3" name="Rectangle 11"/>
              <p:cNvSpPr>
                <a:spLocks noChangeArrowheads="1"/>
              </p:cNvSpPr>
              <p:nvPr/>
            </p:nvSpPr>
            <p:spPr bwMode="auto">
              <a:xfrm>
                <a:off x="1335" y="1723"/>
                <a:ext cx="3830" cy="434"/>
              </a:xfrm>
              <a:prstGeom prst="rect">
                <a:avLst/>
              </a:prstGeom>
              <a:noFill/>
              <a:ln w="11113"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 name="Group 15"/>
            <p:cNvGrpSpPr>
              <a:grpSpLocks/>
            </p:cNvGrpSpPr>
            <p:nvPr/>
          </p:nvGrpSpPr>
          <p:grpSpPr bwMode="auto">
            <a:xfrm>
              <a:off x="2119313" y="1906588"/>
              <a:ext cx="6080125" cy="688975"/>
              <a:chOff x="1335" y="1201"/>
              <a:chExt cx="3830" cy="434"/>
            </a:xfrm>
          </p:grpSpPr>
          <p:sp>
            <p:nvSpPr>
              <p:cNvPr id="1226" name="Rectangle 13"/>
              <p:cNvSpPr>
                <a:spLocks noChangeArrowheads="1"/>
              </p:cNvSpPr>
              <p:nvPr/>
            </p:nvSpPr>
            <p:spPr bwMode="auto">
              <a:xfrm>
                <a:off x="1335" y="1201"/>
                <a:ext cx="3830" cy="434"/>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7" name="Rectangle 14"/>
              <p:cNvSpPr>
                <a:spLocks noChangeArrowheads="1"/>
              </p:cNvSpPr>
              <p:nvPr/>
            </p:nvSpPr>
            <p:spPr bwMode="auto">
              <a:xfrm>
                <a:off x="1335" y="1201"/>
                <a:ext cx="3830" cy="434"/>
              </a:xfrm>
              <a:prstGeom prst="rect">
                <a:avLst/>
              </a:prstGeom>
              <a:noFill/>
              <a:ln w="11113"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18"/>
            <p:cNvGrpSpPr>
              <a:grpSpLocks/>
            </p:cNvGrpSpPr>
            <p:nvPr/>
          </p:nvGrpSpPr>
          <p:grpSpPr bwMode="auto">
            <a:xfrm>
              <a:off x="2671763" y="2044700"/>
              <a:ext cx="690563" cy="412750"/>
              <a:chOff x="1683" y="1288"/>
              <a:chExt cx="435" cy="260"/>
            </a:xfrm>
            <a:solidFill>
              <a:schemeClr val="accent1"/>
            </a:solidFill>
          </p:grpSpPr>
          <p:sp>
            <p:nvSpPr>
              <p:cNvPr id="1224" name="Rectangle 16"/>
              <p:cNvSpPr>
                <a:spLocks noChangeArrowheads="1"/>
              </p:cNvSpPr>
              <p:nvPr/>
            </p:nvSpPr>
            <p:spPr bwMode="auto">
              <a:xfrm>
                <a:off x="1683" y="1288"/>
                <a:ext cx="435" cy="2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25" name="Rectangle 17"/>
              <p:cNvSpPr>
                <a:spLocks noChangeArrowheads="1"/>
              </p:cNvSpPr>
              <p:nvPr/>
            </p:nvSpPr>
            <p:spPr bwMode="auto">
              <a:xfrm>
                <a:off x="1683" y="1288"/>
                <a:ext cx="435" cy="260"/>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11" name="Rectangle 19"/>
            <p:cNvSpPr>
              <a:spLocks noChangeArrowheads="1"/>
            </p:cNvSpPr>
            <p:nvPr/>
          </p:nvSpPr>
          <p:spPr bwMode="auto">
            <a:xfrm>
              <a:off x="2789238" y="2108200"/>
              <a:ext cx="323807"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FEE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12" name="Rectangle 20"/>
            <p:cNvSpPr>
              <a:spLocks noChangeArrowheads="1"/>
            </p:cNvSpPr>
            <p:nvPr/>
          </p:nvSpPr>
          <p:spPr bwMode="auto">
            <a:xfrm>
              <a:off x="3117850" y="2108200"/>
              <a:ext cx="46488"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14" name="Group 23"/>
            <p:cNvGrpSpPr>
              <a:grpSpLocks/>
            </p:cNvGrpSpPr>
            <p:nvPr/>
          </p:nvGrpSpPr>
          <p:grpSpPr bwMode="auto">
            <a:xfrm>
              <a:off x="2671763" y="2873375"/>
              <a:ext cx="693738" cy="411163"/>
              <a:chOff x="1683" y="1810"/>
              <a:chExt cx="437" cy="259"/>
            </a:xfrm>
            <a:solidFill>
              <a:schemeClr val="accent1"/>
            </a:solidFill>
          </p:grpSpPr>
          <p:sp>
            <p:nvSpPr>
              <p:cNvPr id="1222" name="Rectangle 21"/>
              <p:cNvSpPr>
                <a:spLocks noChangeArrowheads="1"/>
              </p:cNvSpPr>
              <p:nvPr/>
            </p:nvSpPr>
            <p:spPr bwMode="auto">
              <a:xfrm>
                <a:off x="1683" y="1810"/>
                <a:ext cx="437" cy="25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23" name="Rectangle 22"/>
              <p:cNvSpPr>
                <a:spLocks noChangeArrowheads="1"/>
              </p:cNvSpPr>
              <p:nvPr/>
            </p:nvSpPr>
            <p:spPr bwMode="auto">
              <a:xfrm>
                <a:off x="1683" y="1810"/>
                <a:ext cx="437" cy="259"/>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15" name="Rectangle 24"/>
            <p:cNvSpPr>
              <a:spLocks noChangeArrowheads="1"/>
            </p:cNvSpPr>
            <p:nvPr/>
          </p:nvSpPr>
          <p:spPr bwMode="auto">
            <a:xfrm>
              <a:off x="2789238" y="2938463"/>
              <a:ext cx="323807"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FEE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16" name="Rectangle 25"/>
            <p:cNvSpPr>
              <a:spLocks noChangeArrowheads="1"/>
            </p:cNvSpPr>
            <p:nvPr/>
          </p:nvSpPr>
          <p:spPr bwMode="auto">
            <a:xfrm>
              <a:off x="3117850" y="2938463"/>
              <a:ext cx="46488"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17" name="Group 28"/>
            <p:cNvGrpSpPr>
              <a:grpSpLocks/>
            </p:cNvGrpSpPr>
            <p:nvPr/>
          </p:nvGrpSpPr>
          <p:grpSpPr bwMode="auto">
            <a:xfrm>
              <a:off x="3916363" y="2044700"/>
              <a:ext cx="554038" cy="412750"/>
              <a:chOff x="2467" y="1288"/>
              <a:chExt cx="349" cy="260"/>
            </a:xfrm>
            <a:solidFill>
              <a:schemeClr val="accent1"/>
            </a:solidFill>
          </p:grpSpPr>
          <p:sp>
            <p:nvSpPr>
              <p:cNvPr id="1220" name="Rectangle 26"/>
              <p:cNvSpPr>
                <a:spLocks noChangeArrowheads="1"/>
              </p:cNvSpPr>
              <p:nvPr/>
            </p:nvSpPr>
            <p:spPr bwMode="auto">
              <a:xfrm>
                <a:off x="2467" y="1288"/>
                <a:ext cx="349" cy="2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21" name="Rectangle 27"/>
              <p:cNvSpPr>
                <a:spLocks noChangeArrowheads="1"/>
              </p:cNvSpPr>
              <p:nvPr/>
            </p:nvSpPr>
            <p:spPr bwMode="auto">
              <a:xfrm>
                <a:off x="2467" y="1288"/>
                <a:ext cx="349" cy="260"/>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18" name="Rectangle 29"/>
            <p:cNvSpPr>
              <a:spLocks noChangeArrowheads="1"/>
            </p:cNvSpPr>
            <p:nvPr/>
          </p:nvSpPr>
          <p:spPr bwMode="auto">
            <a:xfrm>
              <a:off x="4033838" y="2108200"/>
              <a:ext cx="221214"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SE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19" name="Rectangle 30"/>
            <p:cNvSpPr>
              <a:spLocks noChangeArrowheads="1"/>
            </p:cNvSpPr>
            <p:nvPr/>
          </p:nvSpPr>
          <p:spPr bwMode="auto">
            <a:xfrm>
              <a:off x="4259263" y="2108200"/>
              <a:ext cx="46488"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20" name="Group 33"/>
            <p:cNvGrpSpPr>
              <a:grpSpLocks/>
            </p:cNvGrpSpPr>
            <p:nvPr/>
          </p:nvGrpSpPr>
          <p:grpSpPr bwMode="auto">
            <a:xfrm>
              <a:off x="5021263" y="2044700"/>
              <a:ext cx="693738" cy="412750"/>
              <a:chOff x="3163" y="1288"/>
              <a:chExt cx="437" cy="260"/>
            </a:xfrm>
            <a:solidFill>
              <a:schemeClr val="accent1"/>
            </a:solidFill>
          </p:grpSpPr>
          <p:sp>
            <p:nvSpPr>
              <p:cNvPr id="1218" name="Rectangle 31"/>
              <p:cNvSpPr>
                <a:spLocks noChangeArrowheads="1"/>
              </p:cNvSpPr>
              <p:nvPr/>
            </p:nvSpPr>
            <p:spPr bwMode="auto">
              <a:xfrm>
                <a:off x="3163" y="1288"/>
                <a:ext cx="437" cy="2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19" name="Rectangle 32"/>
              <p:cNvSpPr>
                <a:spLocks noChangeArrowheads="1"/>
              </p:cNvSpPr>
              <p:nvPr/>
            </p:nvSpPr>
            <p:spPr bwMode="auto">
              <a:xfrm>
                <a:off x="3163" y="1288"/>
                <a:ext cx="437" cy="260"/>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21" name="Rectangle 34"/>
            <p:cNvSpPr>
              <a:spLocks noChangeArrowheads="1"/>
            </p:cNvSpPr>
            <p:nvPr/>
          </p:nvSpPr>
          <p:spPr bwMode="auto">
            <a:xfrm>
              <a:off x="5138738" y="2108200"/>
              <a:ext cx="314189"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LBE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22" name="Rectangle 35"/>
            <p:cNvSpPr>
              <a:spLocks noChangeArrowheads="1"/>
            </p:cNvSpPr>
            <p:nvPr/>
          </p:nvSpPr>
          <p:spPr bwMode="auto">
            <a:xfrm>
              <a:off x="5457825" y="2108200"/>
              <a:ext cx="46488"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23" name="Group 38"/>
            <p:cNvGrpSpPr>
              <a:grpSpLocks/>
            </p:cNvGrpSpPr>
            <p:nvPr/>
          </p:nvGrpSpPr>
          <p:grpSpPr bwMode="auto">
            <a:xfrm>
              <a:off x="3916363" y="2873375"/>
              <a:ext cx="554038" cy="411163"/>
              <a:chOff x="2467" y="1810"/>
              <a:chExt cx="349" cy="259"/>
            </a:xfrm>
            <a:solidFill>
              <a:schemeClr val="accent1"/>
            </a:solidFill>
          </p:grpSpPr>
          <p:sp>
            <p:nvSpPr>
              <p:cNvPr id="1216" name="Rectangle 36"/>
              <p:cNvSpPr>
                <a:spLocks noChangeArrowheads="1"/>
              </p:cNvSpPr>
              <p:nvPr/>
            </p:nvSpPr>
            <p:spPr bwMode="auto">
              <a:xfrm>
                <a:off x="2467" y="1810"/>
                <a:ext cx="349" cy="25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17" name="Rectangle 37"/>
              <p:cNvSpPr>
                <a:spLocks noChangeArrowheads="1"/>
              </p:cNvSpPr>
              <p:nvPr/>
            </p:nvSpPr>
            <p:spPr bwMode="auto">
              <a:xfrm>
                <a:off x="2467" y="1810"/>
                <a:ext cx="349" cy="259"/>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24" name="Rectangle 39"/>
            <p:cNvSpPr>
              <a:spLocks noChangeArrowheads="1"/>
            </p:cNvSpPr>
            <p:nvPr/>
          </p:nvSpPr>
          <p:spPr bwMode="auto">
            <a:xfrm>
              <a:off x="4033838" y="2938463"/>
              <a:ext cx="221214"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SE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25" name="Rectangle 40"/>
            <p:cNvSpPr>
              <a:spLocks noChangeArrowheads="1"/>
            </p:cNvSpPr>
            <p:nvPr/>
          </p:nvSpPr>
          <p:spPr bwMode="auto">
            <a:xfrm>
              <a:off x="4259263" y="2938463"/>
              <a:ext cx="46488"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26" name="Group 43"/>
            <p:cNvGrpSpPr>
              <a:grpSpLocks/>
            </p:cNvGrpSpPr>
            <p:nvPr/>
          </p:nvGrpSpPr>
          <p:grpSpPr bwMode="auto">
            <a:xfrm>
              <a:off x="5021263" y="2873375"/>
              <a:ext cx="693738" cy="411163"/>
              <a:chOff x="3163" y="1810"/>
              <a:chExt cx="437" cy="259"/>
            </a:xfrm>
            <a:solidFill>
              <a:schemeClr val="accent1"/>
            </a:solidFill>
          </p:grpSpPr>
          <p:sp>
            <p:nvSpPr>
              <p:cNvPr id="190" name="Rectangle 41"/>
              <p:cNvSpPr>
                <a:spLocks noChangeArrowheads="1"/>
              </p:cNvSpPr>
              <p:nvPr/>
            </p:nvSpPr>
            <p:spPr bwMode="auto">
              <a:xfrm>
                <a:off x="3163" y="1810"/>
                <a:ext cx="437" cy="25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1" name="Rectangle 42"/>
              <p:cNvSpPr>
                <a:spLocks noChangeArrowheads="1"/>
              </p:cNvSpPr>
              <p:nvPr/>
            </p:nvSpPr>
            <p:spPr bwMode="auto">
              <a:xfrm>
                <a:off x="3163" y="1810"/>
                <a:ext cx="437" cy="259"/>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27" name="Rectangle 44"/>
            <p:cNvSpPr>
              <a:spLocks noChangeArrowheads="1"/>
            </p:cNvSpPr>
            <p:nvPr/>
          </p:nvSpPr>
          <p:spPr bwMode="auto">
            <a:xfrm>
              <a:off x="5138738" y="2938463"/>
              <a:ext cx="314189"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LBE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28" name="Rectangle 45"/>
            <p:cNvSpPr>
              <a:spLocks noChangeArrowheads="1"/>
            </p:cNvSpPr>
            <p:nvPr/>
          </p:nvSpPr>
          <p:spPr bwMode="auto">
            <a:xfrm>
              <a:off x="5457825" y="2938463"/>
              <a:ext cx="46488"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29" name="Rectangle 46"/>
            <p:cNvSpPr>
              <a:spLocks noChangeArrowheads="1"/>
            </p:cNvSpPr>
            <p:nvPr/>
          </p:nvSpPr>
          <p:spPr bwMode="auto">
            <a:xfrm>
              <a:off x="7083425" y="1906588"/>
              <a:ext cx="1106488" cy="2762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47"/>
            <p:cNvSpPr>
              <a:spLocks noChangeArrowheads="1"/>
            </p:cNvSpPr>
            <p:nvPr/>
          </p:nvSpPr>
          <p:spPr bwMode="auto">
            <a:xfrm>
              <a:off x="7194550" y="1963738"/>
              <a:ext cx="4381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rPr>
                <a:t>Active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48"/>
            <p:cNvSpPr>
              <a:spLocks noChangeArrowheads="1"/>
            </p:cNvSpPr>
            <p:nvPr/>
          </p:nvSpPr>
          <p:spPr bwMode="auto">
            <a:xfrm>
              <a:off x="7562850" y="1963738"/>
              <a:ext cx="904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Rectangle 49"/>
            <p:cNvSpPr>
              <a:spLocks noChangeArrowheads="1"/>
            </p:cNvSpPr>
            <p:nvPr/>
          </p:nvSpPr>
          <p:spPr bwMode="auto">
            <a:xfrm>
              <a:off x="7062788" y="2741613"/>
              <a:ext cx="1127125" cy="26193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50"/>
            <p:cNvSpPr>
              <a:spLocks noChangeArrowheads="1"/>
            </p:cNvSpPr>
            <p:nvPr/>
          </p:nvSpPr>
          <p:spPr bwMode="auto">
            <a:xfrm>
              <a:off x="7172325" y="2798763"/>
              <a:ext cx="5524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rPr>
                <a:t>Standby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 name="Rectangle 51"/>
            <p:cNvSpPr>
              <a:spLocks noChangeArrowheads="1"/>
            </p:cNvSpPr>
            <p:nvPr/>
          </p:nvSpPr>
          <p:spPr bwMode="auto">
            <a:xfrm>
              <a:off x="7658100" y="2798763"/>
              <a:ext cx="904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35" name="Group 54"/>
            <p:cNvGrpSpPr>
              <a:grpSpLocks/>
            </p:cNvGrpSpPr>
            <p:nvPr/>
          </p:nvGrpSpPr>
          <p:grpSpPr bwMode="auto">
            <a:xfrm>
              <a:off x="1981200" y="3700463"/>
              <a:ext cx="6357938" cy="1931988"/>
              <a:chOff x="1248" y="2331"/>
              <a:chExt cx="4005" cy="1217"/>
            </a:xfrm>
          </p:grpSpPr>
          <p:sp>
            <p:nvSpPr>
              <p:cNvPr id="188" name="Rectangle 52"/>
              <p:cNvSpPr>
                <a:spLocks noChangeArrowheads="1"/>
              </p:cNvSpPr>
              <p:nvPr/>
            </p:nvSpPr>
            <p:spPr bwMode="auto">
              <a:xfrm>
                <a:off x="1248" y="2331"/>
                <a:ext cx="4005" cy="12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Rectangle 53"/>
              <p:cNvSpPr>
                <a:spLocks noChangeArrowheads="1"/>
              </p:cNvSpPr>
              <p:nvPr/>
            </p:nvSpPr>
            <p:spPr bwMode="auto">
              <a:xfrm>
                <a:off x="1248" y="2331"/>
                <a:ext cx="4005" cy="1217"/>
              </a:xfrm>
              <a:prstGeom prst="rect">
                <a:avLst/>
              </a:prstGeom>
              <a:noFill/>
              <a:ln w="11113"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6" name="Group 57"/>
            <p:cNvGrpSpPr>
              <a:grpSpLocks/>
            </p:cNvGrpSpPr>
            <p:nvPr/>
          </p:nvGrpSpPr>
          <p:grpSpPr bwMode="auto">
            <a:xfrm>
              <a:off x="2119313" y="4816475"/>
              <a:ext cx="6080125" cy="688975"/>
              <a:chOff x="1335" y="3034"/>
              <a:chExt cx="3830" cy="434"/>
            </a:xfrm>
          </p:grpSpPr>
          <p:sp>
            <p:nvSpPr>
              <p:cNvPr id="186" name="Rectangle 55"/>
              <p:cNvSpPr>
                <a:spLocks noChangeArrowheads="1"/>
              </p:cNvSpPr>
              <p:nvPr/>
            </p:nvSpPr>
            <p:spPr bwMode="auto">
              <a:xfrm>
                <a:off x="1335" y="3034"/>
                <a:ext cx="3830" cy="434"/>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Rectangle 56"/>
              <p:cNvSpPr>
                <a:spLocks noChangeArrowheads="1"/>
              </p:cNvSpPr>
              <p:nvPr/>
            </p:nvSpPr>
            <p:spPr bwMode="auto">
              <a:xfrm>
                <a:off x="1335" y="3034"/>
                <a:ext cx="3830" cy="434"/>
              </a:xfrm>
              <a:prstGeom prst="rect">
                <a:avLst/>
              </a:prstGeom>
              <a:noFill/>
              <a:ln w="11113"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7" name="Group 60"/>
            <p:cNvGrpSpPr>
              <a:grpSpLocks/>
            </p:cNvGrpSpPr>
            <p:nvPr/>
          </p:nvGrpSpPr>
          <p:grpSpPr bwMode="auto">
            <a:xfrm>
              <a:off x="2119313" y="3987800"/>
              <a:ext cx="6080125" cy="688975"/>
              <a:chOff x="1335" y="2512"/>
              <a:chExt cx="3830" cy="434"/>
            </a:xfrm>
          </p:grpSpPr>
          <p:sp>
            <p:nvSpPr>
              <p:cNvPr id="184" name="Rectangle 58"/>
              <p:cNvSpPr>
                <a:spLocks noChangeArrowheads="1"/>
              </p:cNvSpPr>
              <p:nvPr/>
            </p:nvSpPr>
            <p:spPr bwMode="auto">
              <a:xfrm>
                <a:off x="1335" y="2512"/>
                <a:ext cx="3830" cy="434"/>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Rectangle 59"/>
              <p:cNvSpPr>
                <a:spLocks noChangeArrowheads="1"/>
              </p:cNvSpPr>
              <p:nvPr/>
            </p:nvSpPr>
            <p:spPr bwMode="auto">
              <a:xfrm>
                <a:off x="1335" y="2512"/>
                <a:ext cx="3830" cy="434"/>
              </a:xfrm>
              <a:prstGeom prst="rect">
                <a:avLst/>
              </a:prstGeom>
              <a:noFill/>
              <a:ln w="11113"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8" name="Group 63"/>
            <p:cNvGrpSpPr>
              <a:grpSpLocks/>
            </p:cNvGrpSpPr>
            <p:nvPr/>
          </p:nvGrpSpPr>
          <p:grpSpPr bwMode="auto">
            <a:xfrm>
              <a:off x="2671763" y="4124325"/>
              <a:ext cx="690563" cy="414338"/>
              <a:chOff x="1683" y="2598"/>
              <a:chExt cx="435" cy="261"/>
            </a:xfrm>
            <a:solidFill>
              <a:schemeClr val="accent1"/>
            </a:solidFill>
          </p:grpSpPr>
          <p:sp>
            <p:nvSpPr>
              <p:cNvPr id="182" name="Rectangle 61"/>
              <p:cNvSpPr>
                <a:spLocks noChangeArrowheads="1"/>
              </p:cNvSpPr>
              <p:nvPr/>
            </p:nvSpPr>
            <p:spPr bwMode="auto">
              <a:xfrm>
                <a:off x="1683" y="2598"/>
                <a:ext cx="435" cy="26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3" name="Rectangle 62"/>
              <p:cNvSpPr>
                <a:spLocks noChangeArrowheads="1"/>
              </p:cNvSpPr>
              <p:nvPr/>
            </p:nvSpPr>
            <p:spPr bwMode="auto">
              <a:xfrm>
                <a:off x="1683" y="2598"/>
                <a:ext cx="435" cy="261"/>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39" name="Rectangle 64"/>
            <p:cNvSpPr>
              <a:spLocks noChangeArrowheads="1"/>
            </p:cNvSpPr>
            <p:nvPr/>
          </p:nvSpPr>
          <p:spPr bwMode="auto">
            <a:xfrm>
              <a:off x="2789238" y="4189413"/>
              <a:ext cx="323807"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FEE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40" name="Rectangle 65"/>
            <p:cNvSpPr>
              <a:spLocks noChangeArrowheads="1"/>
            </p:cNvSpPr>
            <p:nvPr/>
          </p:nvSpPr>
          <p:spPr bwMode="auto">
            <a:xfrm>
              <a:off x="3117850" y="4189413"/>
              <a:ext cx="46488"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41" name="Group 68"/>
            <p:cNvGrpSpPr>
              <a:grpSpLocks/>
            </p:cNvGrpSpPr>
            <p:nvPr/>
          </p:nvGrpSpPr>
          <p:grpSpPr bwMode="auto">
            <a:xfrm>
              <a:off x="2671763" y="4953000"/>
              <a:ext cx="693738" cy="412750"/>
              <a:chOff x="1683" y="3120"/>
              <a:chExt cx="437" cy="260"/>
            </a:xfrm>
            <a:solidFill>
              <a:schemeClr val="accent1"/>
            </a:solidFill>
          </p:grpSpPr>
          <p:sp>
            <p:nvSpPr>
              <p:cNvPr id="180" name="Rectangle 66"/>
              <p:cNvSpPr>
                <a:spLocks noChangeArrowheads="1"/>
              </p:cNvSpPr>
              <p:nvPr/>
            </p:nvSpPr>
            <p:spPr bwMode="auto">
              <a:xfrm>
                <a:off x="1683" y="3120"/>
                <a:ext cx="437" cy="2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1" name="Rectangle 67"/>
              <p:cNvSpPr>
                <a:spLocks noChangeArrowheads="1"/>
              </p:cNvSpPr>
              <p:nvPr/>
            </p:nvSpPr>
            <p:spPr bwMode="auto">
              <a:xfrm>
                <a:off x="1683" y="3120"/>
                <a:ext cx="437" cy="260"/>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42" name="Rectangle 69"/>
            <p:cNvSpPr>
              <a:spLocks noChangeArrowheads="1"/>
            </p:cNvSpPr>
            <p:nvPr/>
          </p:nvSpPr>
          <p:spPr bwMode="auto">
            <a:xfrm>
              <a:off x="2789238" y="5019675"/>
              <a:ext cx="323807"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FEE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43" name="Rectangle 70"/>
            <p:cNvSpPr>
              <a:spLocks noChangeArrowheads="1"/>
            </p:cNvSpPr>
            <p:nvPr/>
          </p:nvSpPr>
          <p:spPr bwMode="auto">
            <a:xfrm>
              <a:off x="3117850" y="5019675"/>
              <a:ext cx="46488"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44" name="Group 73"/>
            <p:cNvGrpSpPr>
              <a:grpSpLocks/>
            </p:cNvGrpSpPr>
            <p:nvPr/>
          </p:nvGrpSpPr>
          <p:grpSpPr bwMode="auto">
            <a:xfrm>
              <a:off x="3916363" y="4124325"/>
              <a:ext cx="554038" cy="414338"/>
              <a:chOff x="2467" y="2598"/>
              <a:chExt cx="349" cy="261"/>
            </a:xfrm>
            <a:solidFill>
              <a:schemeClr val="accent1"/>
            </a:solidFill>
          </p:grpSpPr>
          <p:sp>
            <p:nvSpPr>
              <p:cNvPr id="178" name="Rectangle 71"/>
              <p:cNvSpPr>
                <a:spLocks noChangeArrowheads="1"/>
              </p:cNvSpPr>
              <p:nvPr/>
            </p:nvSpPr>
            <p:spPr bwMode="auto">
              <a:xfrm>
                <a:off x="2467" y="2598"/>
                <a:ext cx="349" cy="26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9" name="Rectangle 72"/>
              <p:cNvSpPr>
                <a:spLocks noChangeArrowheads="1"/>
              </p:cNvSpPr>
              <p:nvPr/>
            </p:nvSpPr>
            <p:spPr bwMode="auto">
              <a:xfrm>
                <a:off x="2467" y="2598"/>
                <a:ext cx="349" cy="261"/>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45" name="Rectangle 74"/>
            <p:cNvSpPr>
              <a:spLocks noChangeArrowheads="1"/>
            </p:cNvSpPr>
            <p:nvPr/>
          </p:nvSpPr>
          <p:spPr bwMode="auto">
            <a:xfrm>
              <a:off x="4033838" y="4189413"/>
              <a:ext cx="221214"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SE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46" name="Rectangle 75"/>
            <p:cNvSpPr>
              <a:spLocks noChangeArrowheads="1"/>
            </p:cNvSpPr>
            <p:nvPr/>
          </p:nvSpPr>
          <p:spPr bwMode="auto">
            <a:xfrm>
              <a:off x="4259263" y="4189413"/>
              <a:ext cx="46488"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47" name="Group 78"/>
            <p:cNvGrpSpPr>
              <a:grpSpLocks/>
            </p:cNvGrpSpPr>
            <p:nvPr/>
          </p:nvGrpSpPr>
          <p:grpSpPr bwMode="auto">
            <a:xfrm>
              <a:off x="5021263" y="4124325"/>
              <a:ext cx="693738" cy="414338"/>
              <a:chOff x="3163" y="2598"/>
              <a:chExt cx="437" cy="261"/>
            </a:xfrm>
            <a:solidFill>
              <a:schemeClr val="accent1"/>
            </a:solidFill>
          </p:grpSpPr>
          <p:sp>
            <p:nvSpPr>
              <p:cNvPr id="176" name="Rectangle 76"/>
              <p:cNvSpPr>
                <a:spLocks noChangeArrowheads="1"/>
              </p:cNvSpPr>
              <p:nvPr/>
            </p:nvSpPr>
            <p:spPr bwMode="auto">
              <a:xfrm>
                <a:off x="3163" y="2598"/>
                <a:ext cx="437" cy="26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7" name="Rectangle 77"/>
              <p:cNvSpPr>
                <a:spLocks noChangeArrowheads="1"/>
              </p:cNvSpPr>
              <p:nvPr/>
            </p:nvSpPr>
            <p:spPr bwMode="auto">
              <a:xfrm>
                <a:off x="3163" y="2598"/>
                <a:ext cx="437" cy="261"/>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48" name="Rectangle 79"/>
            <p:cNvSpPr>
              <a:spLocks noChangeArrowheads="1"/>
            </p:cNvSpPr>
            <p:nvPr/>
          </p:nvSpPr>
          <p:spPr bwMode="auto">
            <a:xfrm>
              <a:off x="5138738" y="4189413"/>
              <a:ext cx="314189"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LBE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49" name="Rectangle 80"/>
            <p:cNvSpPr>
              <a:spLocks noChangeArrowheads="1"/>
            </p:cNvSpPr>
            <p:nvPr/>
          </p:nvSpPr>
          <p:spPr bwMode="auto">
            <a:xfrm>
              <a:off x="5457825" y="4189413"/>
              <a:ext cx="46488"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50" name="Group 83"/>
            <p:cNvGrpSpPr>
              <a:grpSpLocks/>
            </p:cNvGrpSpPr>
            <p:nvPr/>
          </p:nvGrpSpPr>
          <p:grpSpPr bwMode="auto">
            <a:xfrm>
              <a:off x="3916363" y="4953000"/>
              <a:ext cx="554038" cy="412750"/>
              <a:chOff x="2467" y="3120"/>
              <a:chExt cx="349" cy="260"/>
            </a:xfrm>
            <a:solidFill>
              <a:schemeClr val="accent1"/>
            </a:solidFill>
          </p:grpSpPr>
          <p:sp>
            <p:nvSpPr>
              <p:cNvPr id="174" name="Rectangle 81"/>
              <p:cNvSpPr>
                <a:spLocks noChangeArrowheads="1"/>
              </p:cNvSpPr>
              <p:nvPr/>
            </p:nvSpPr>
            <p:spPr bwMode="auto">
              <a:xfrm>
                <a:off x="2467" y="3120"/>
                <a:ext cx="349" cy="2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5" name="Rectangle 82"/>
              <p:cNvSpPr>
                <a:spLocks noChangeArrowheads="1"/>
              </p:cNvSpPr>
              <p:nvPr/>
            </p:nvSpPr>
            <p:spPr bwMode="auto">
              <a:xfrm>
                <a:off x="2467" y="3120"/>
                <a:ext cx="349" cy="260"/>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51" name="Rectangle 84"/>
            <p:cNvSpPr>
              <a:spLocks noChangeArrowheads="1"/>
            </p:cNvSpPr>
            <p:nvPr/>
          </p:nvSpPr>
          <p:spPr bwMode="auto">
            <a:xfrm>
              <a:off x="4033838" y="5019675"/>
              <a:ext cx="221214"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SE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52" name="Rectangle 85"/>
            <p:cNvSpPr>
              <a:spLocks noChangeArrowheads="1"/>
            </p:cNvSpPr>
            <p:nvPr/>
          </p:nvSpPr>
          <p:spPr bwMode="auto">
            <a:xfrm>
              <a:off x="4259263" y="5019675"/>
              <a:ext cx="46488"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53" name="Group 88"/>
            <p:cNvGrpSpPr>
              <a:grpSpLocks/>
            </p:cNvGrpSpPr>
            <p:nvPr/>
          </p:nvGrpSpPr>
          <p:grpSpPr bwMode="auto">
            <a:xfrm>
              <a:off x="5021263" y="4953000"/>
              <a:ext cx="693738" cy="412750"/>
              <a:chOff x="3163" y="3120"/>
              <a:chExt cx="437" cy="260"/>
            </a:xfrm>
            <a:solidFill>
              <a:schemeClr val="accent1"/>
            </a:solidFill>
          </p:grpSpPr>
          <p:sp>
            <p:nvSpPr>
              <p:cNvPr id="172" name="Rectangle 86"/>
              <p:cNvSpPr>
                <a:spLocks noChangeArrowheads="1"/>
              </p:cNvSpPr>
              <p:nvPr/>
            </p:nvSpPr>
            <p:spPr bwMode="auto">
              <a:xfrm>
                <a:off x="3163" y="3120"/>
                <a:ext cx="437" cy="2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3" name="Rectangle 87"/>
              <p:cNvSpPr>
                <a:spLocks noChangeArrowheads="1"/>
              </p:cNvSpPr>
              <p:nvPr/>
            </p:nvSpPr>
            <p:spPr bwMode="auto">
              <a:xfrm>
                <a:off x="3163" y="3120"/>
                <a:ext cx="437" cy="260"/>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54" name="Rectangle 89"/>
            <p:cNvSpPr>
              <a:spLocks noChangeArrowheads="1"/>
            </p:cNvSpPr>
            <p:nvPr/>
          </p:nvSpPr>
          <p:spPr bwMode="auto">
            <a:xfrm>
              <a:off x="5138738" y="5019675"/>
              <a:ext cx="314189"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LBE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55" name="Rectangle 90"/>
            <p:cNvSpPr>
              <a:spLocks noChangeArrowheads="1"/>
            </p:cNvSpPr>
            <p:nvPr/>
          </p:nvSpPr>
          <p:spPr bwMode="auto">
            <a:xfrm>
              <a:off x="5457825" y="5019675"/>
              <a:ext cx="46488" cy="200055"/>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56" name="Rectangle 91"/>
            <p:cNvSpPr>
              <a:spLocks noChangeArrowheads="1"/>
            </p:cNvSpPr>
            <p:nvPr/>
          </p:nvSpPr>
          <p:spPr bwMode="auto">
            <a:xfrm>
              <a:off x="7083425" y="3997325"/>
              <a:ext cx="1106488" cy="25558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92"/>
            <p:cNvSpPr>
              <a:spLocks noChangeArrowheads="1"/>
            </p:cNvSpPr>
            <p:nvPr/>
          </p:nvSpPr>
          <p:spPr bwMode="auto">
            <a:xfrm>
              <a:off x="7194550" y="4054475"/>
              <a:ext cx="4381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rPr>
                <a:t>Active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 name="Rectangle 93"/>
            <p:cNvSpPr>
              <a:spLocks noChangeArrowheads="1"/>
            </p:cNvSpPr>
            <p:nvPr/>
          </p:nvSpPr>
          <p:spPr bwMode="auto">
            <a:xfrm>
              <a:off x="7562850" y="4054475"/>
              <a:ext cx="904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 name="Rectangle 94"/>
            <p:cNvSpPr>
              <a:spLocks noChangeArrowheads="1"/>
            </p:cNvSpPr>
            <p:nvPr/>
          </p:nvSpPr>
          <p:spPr bwMode="auto">
            <a:xfrm>
              <a:off x="7062788" y="4837113"/>
              <a:ext cx="1127125" cy="2762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95"/>
            <p:cNvSpPr>
              <a:spLocks noChangeArrowheads="1"/>
            </p:cNvSpPr>
            <p:nvPr/>
          </p:nvSpPr>
          <p:spPr bwMode="auto">
            <a:xfrm>
              <a:off x="7172325" y="4892675"/>
              <a:ext cx="552450"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rPr>
                <a:t>Standby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1" name="Rectangle 96"/>
            <p:cNvSpPr>
              <a:spLocks noChangeArrowheads="1"/>
            </p:cNvSpPr>
            <p:nvPr/>
          </p:nvSpPr>
          <p:spPr bwMode="auto">
            <a:xfrm>
              <a:off x="7658100" y="4892675"/>
              <a:ext cx="904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2" name="Line 97"/>
            <p:cNvSpPr>
              <a:spLocks noChangeShapeType="1"/>
            </p:cNvSpPr>
            <p:nvPr/>
          </p:nvSpPr>
          <p:spPr bwMode="auto">
            <a:xfrm>
              <a:off x="3363913" y="2182813"/>
              <a:ext cx="552450"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3" name="Line 98"/>
            <p:cNvSpPr>
              <a:spLocks noChangeShapeType="1"/>
            </p:cNvSpPr>
            <p:nvPr/>
          </p:nvSpPr>
          <p:spPr bwMode="auto">
            <a:xfrm>
              <a:off x="3363913" y="2182813"/>
              <a:ext cx="552450" cy="8270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4" name="Line 99"/>
            <p:cNvSpPr>
              <a:spLocks noChangeShapeType="1"/>
            </p:cNvSpPr>
            <p:nvPr/>
          </p:nvSpPr>
          <p:spPr bwMode="auto">
            <a:xfrm>
              <a:off x="3363913" y="2182813"/>
              <a:ext cx="552450" cy="207010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5" name="Line 100"/>
            <p:cNvSpPr>
              <a:spLocks noChangeShapeType="1"/>
            </p:cNvSpPr>
            <p:nvPr/>
          </p:nvSpPr>
          <p:spPr bwMode="auto">
            <a:xfrm>
              <a:off x="3363913" y="2182813"/>
              <a:ext cx="552450" cy="28971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6" name="Line 101"/>
            <p:cNvSpPr>
              <a:spLocks noChangeShapeType="1"/>
            </p:cNvSpPr>
            <p:nvPr/>
          </p:nvSpPr>
          <p:spPr bwMode="auto">
            <a:xfrm flipV="1">
              <a:off x="3363913" y="2182813"/>
              <a:ext cx="552450" cy="8270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7" name="Line 102"/>
            <p:cNvSpPr>
              <a:spLocks noChangeShapeType="1"/>
            </p:cNvSpPr>
            <p:nvPr/>
          </p:nvSpPr>
          <p:spPr bwMode="auto">
            <a:xfrm>
              <a:off x="3363913" y="3009900"/>
              <a:ext cx="552450"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8" name="Line 103"/>
            <p:cNvSpPr>
              <a:spLocks noChangeShapeType="1"/>
            </p:cNvSpPr>
            <p:nvPr/>
          </p:nvSpPr>
          <p:spPr bwMode="auto">
            <a:xfrm>
              <a:off x="3363913" y="3009900"/>
              <a:ext cx="552450" cy="1243013"/>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69" name="Line 104"/>
            <p:cNvSpPr>
              <a:spLocks noChangeShapeType="1"/>
            </p:cNvSpPr>
            <p:nvPr/>
          </p:nvSpPr>
          <p:spPr bwMode="auto">
            <a:xfrm>
              <a:off x="3363913" y="3009900"/>
              <a:ext cx="552450" cy="207010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0" name="Line 105"/>
            <p:cNvSpPr>
              <a:spLocks noChangeShapeType="1"/>
            </p:cNvSpPr>
            <p:nvPr/>
          </p:nvSpPr>
          <p:spPr bwMode="auto">
            <a:xfrm flipV="1">
              <a:off x="3363913" y="2182813"/>
              <a:ext cx="552450" cy="207010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1" name="Line 106"/>
            <p:cNvSpPr>
              <a:spLocks noChangeShapeType="1"/>
            </p:cNvSpPr>
            <p:nvPr/>
          </p:nvSpPr>
          <p:spPr bwMode="auto">
            <a:xfrm flipV="1">
              <a:off x="3363913" y="3009900"/>
              <a:ext cx="552450" cy="1243013"/>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2" name="Line 107"/>
            <p:cNvSpPr>
              <a:spLocks noChangeShapeType="1"/>
            </p:cNvSpPr>
            <p:nvPr/>
          </p:nvSpPr>
          <p:spPr bwMode="auto">
            <a:xfrm>
              <a:off x="3363913" y="4252913"/>
              <a:ext cx="552450"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3" name="Line 108"/>
            <p:cNvSpPr>
              <a:spLocks noChangeShapeType="1"/>
            </p:cNvSpPr>
            <p:nvPr/>
          </p:nvSpPr>
          <p:spPr bwMode="auto">
            <a:xfrm>
              <a:off x="3363913" y="4252913"/>
              <a:ext cx="552450" cy="8270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4" name="Line 109"/>
            <p:cNvSpPr>
              <a:spLocks noChangeShapeType="1"/>
            </p:cNvSpPr>
            <p:nvPr/>
          </p:nvSpPr>
          <p:spPr bwMode="auto">
            <a:xfrm flipV="1">
              <a:off x="3363913" y="2182813"/>
              <a:ext cx="552450" cy="28971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5" name="Line 110"/>
            <p:cNvSpPr>
              <a:spLocks noChangeShapeType="1"/>
            </p:cNvSpPr>
            <p:nvPr/>
          </p:nvSpPr>
          <p:spPr bwMode="auto">
            <a:xfrm flipV="1">
              <a:off x="3363913" y="3009900"/>
              <a:ext cx="552450" cy="207010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6" name="Line 111"/>
            <p:cNvSpPr>
              <a:spLocks noChangeShapeType="1"/>
            </p:cNvSpPr>
            <p:nvPr/>
          </p:nvSpPr>
          <p:spPr bwMode="auto">
            <a:xfrm flipV="1">
              <a:off x="3363913" y="4252913"/>
              <a:ext cx="552450" cy="8270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7" name="Line 112"/>
            <p:cNvSpPr>
              <a:spLocks noChangeShapeType="1"/>
            </p:cNvSpPr>
            <p:nvPr/>
          </p:nvSpPr>
          <p:spPr bwMode="auto">
            <a:xfrm>
              <a:off x="3363913" y="5080000"/>
              <a:ext cx="552450"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8" name="Line 113"/>
            <p:cNvSpPr>
              <a:spLocks noChangeShapeType="1"/>
            </p:cNvSpPr>
            <p:nvPr/>
          </p:nvSpPr>
          <p:spPr bwMode="auto">
            <a:xfrm>
              <a:off x="4468813" y="2182813"/>
              <a:ext cx="552450"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9" name="Line 114"/>
            <p:cNvSpPr>
              <a:spLocks noChangeShapeType="1"/>
            </p:cNvSpPr>
            <p:nvPr/>
          </p:nvSpPr>
          <p:spPr bwMode="auto">
            <a:xfrm>
              <a:off x="4468813" y="2182813"/>
              <a:ext cx="552450" cy="8270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0" name="Line 115"/>
            <p:cNvSpPr>
              <a:spLocks noChangeShapeType="1"/>
            </p:cNvSpPr>
            <p:nvPr/>
          </p:nvSpPr>
          <p:spPr bwMode="auto">
            <a:xfrm>
              <a:off x="4468813" y="2182813"/>
              <a:ext cx="552450" cy="207010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1" name="Line 116"/>
            <p:cNvSpPr>
              <a:spLocks noChangeShapeType="1"/>
            </p:cNvSpPr>
            <p:nvPr/>
          </p:nvSpPr>
          <p:spPr bwMode="auto">
            <a:xfrm>
              <a:off x="4468813" y="2182813"/>
              <a:ext cx="552450" cy="28971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2" name="Line 117"/>
            <p:cNvSpPr>
              <a:spLocks noChangeShapeType="1"/>
            </p:cNvSpPr>
            <p:nvPr/>
          </p:nvSpPr>
          <p:spPr bwMode="auto">
            <a:xfrm flipV="1">
              <a:off x="4468813" y="2182813"/>
              <a:ext cx="552450" cy="8270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3" name="Line 118"/>
            <p:cNvSpPr>
              <a:spLocks noChangeShapeType="1"/>
            </p:cNvSpPr>
            <p:nvPr/>
          </p:nvSpPr>
          <p:spPr bwMode="auto">
            <a:xfrm>
              <a:off x="4468813" y="3009900"/>
              <a:ext cx="552450" cy="15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4" name="Line 119"/>
            <p:cNvSpPr>
              <a:spLocks noChangeShapeType="1"/>
            </p:cNvSpPr>
            <p:nvPr/>
          </p:nvSpPr>
          <p:spPr bwMode="auto">
            <a:xfrm>
              <a:off x="4468813" y="3009900"/>
              <a:ext cx="552450" cy="1243013"/>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5" name="Line 120"/>
            <p:cNvSpPr>
              <a:spLocks noChangeShapeType="1"/>
            </p:cNvSpPr>
            <p:nvPr/>
          </p:nvSpPr>
          <p:spPr bwMode="auto">
            <a:xfrm>
              <a:off x="4468813" y="3009900"/>
              <a:ext cx="552450" cy="207010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6" name="Line 121"/>
            <p:cNvSpPr>
              <a:spLocks noChangeShapeType="1"/>
            </p:cNvSpPr>
            <p:nvPr/>
          </p:nvSpPr>
          <p:spPr bwMode="auto">
            <a:xfrm flipV="1">
              <a:off x="4468813" y="2182813"/>
              <a:ext cx="552450" cy="207010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7" name="Line 122"/>
            <p:cNvSpPr>
              <a:spLocks noChangeShapeType="1"/>
            </p:cNvSpPr>
            <p:nvPr/>
          </p:nvSpPr>
          <p:spPr bwMode="auto">
            <a:xfrm flipV="1">
              <a:off x="4468813" y="3009900"/>
              <a:ext cx="552450" cy="1243013"/>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8" name="Line 123"/>
            <p:cNvSpPr>
              <a:spLocks noChangeShapeType="1"/>
            </p:cNvSpPr>
            <p:nvPr/>
          </p:nvSpPr>
          <p:spPr bwMode="auto">
            <a:xfrm>
              <a:off x="4468813" y="4252913"/>
              <a:ext cx="552450"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9" name="Line 124"/>
            <p:cNvSpPr>
              <a:spLocks noChangeShapeType="1"/>
            </p:cNvSpPr>
            <p:nvPr/>
          </p:nvSpPr>
          <p:spPr bwMode="auto">
            <a:xfrm>
              <a:off x="4468813" y="4252913"/>
              <a:ext cx="552450" cy="8270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0" name="Line 125"/>
            <p:cNvSpPr>
              <a:spLocks noChangeShapeType="1"/>
            </p:cNvSpPr>
            <p:nvPr/>
          </p:nvSpPr>
          <p:spPr bwMode="auto">
            <a:xfrm flipV="1">
              <a:off x="4468813" y="2182813"/>
              <a:ext cx="552450" cy="28971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1" name="Line 126"/>
            <p:cNvSpPr>
              <a:spLocks noChangeShapeType="1"/>
            </p:cNvSpPr>
            <p:nvPr/>
          </p:nvSpPr>
          <p:spPr bwMode="auto">
            <a:xfrm flipV="1">
              <a:off x="4468813" y="3009900"/>
              <a:ext cx="552450" cy="207010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2" name="Line 127"/>
            <p:cNvSpPr>
              <a:spLocks noChangeShapeType="1"/>
            </p:cNvSpPr>
            <p:nvPr/>
          </p:nvSpPr>
          <p:spPr bwMode="auto">
            <a:xfrm flipV="1">
              <a:off x="4468813" y="4252913"/>
              <a:ext cx="552450" cy="8270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3" name="Line 128"/>
            <p:cNvSpPr>
              <a:spLocks noChangeShapeType="1"/>
            </p:cNvSpPr>
            <p:nvPr/>
          </p:nvSpPr>
          <p:spPr bwMode="auto">
            <a:xfrm>
              <a:off x="4468813" y="5080000"/>
              <a:ext cx="552450" cy="15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4" name="Line 129"/>
            <p:cNvSpPr>
              <a:spLocks noChangeShapeType="1"/>
            </p:cNvSpPr>
            <p:nvPr/>
          </p:nvSpPr>
          <p:spPr bwMode="auto">
            <a:xfrm>
              <a:off x="5711825" y="2182813"/>
              <a:ext cx="554038"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130"/>
            <p:cNvSpPr>
              <a:spLocks noChangeShapeType="1"/>
            </p:cNvSpPr>
            <p:nvPr/>
          </p:nvSpPr>
          <p:spPr bwMode="auto">
            <a:xfrm>
              <a:off x="5711825" y="2182813"/>
              <a:ext cx="554038" cy="8270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131"/>
            <p:cNvSpPr>
              <a:spLocks noChangeShapeType="1"/>
            </p:cNvSpPr>
            <p:nvPr/>
          </p:nvSpPr>
          <p:spPr bwMode="auto">
            <a:xfrm>
              <a:off x="5711825" y="2182813"/>
              <a:ext cx="554038" cy="207010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Line 132"/>
            <p:cNvSpPr>
              <a:spLocks noChangeShapeType="1"/>
            </p:cNvSpPr>
            <p:nvPr/>
          </p:nvSpPr>
          <p:spPr bwMode="auto">
            <a:xfrm>
              <a:off x="5711825" y="2182813"/>
              <a:ext cx="554038" cy="28971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Line 133"/>
            <p:cNvSpPr>
              <a:spLocks noChangeShapeType="1"/>
            </p:cNvSpPr>
            <p:nvPr/>
          </p:nvSpPr>
          <p:spPr bwMode="auto">
            <a:xfrm flipV="1">
              <a:off x="5711825" y="2182813"/>
              <a:ext cx="554038" cy="8270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Line 134"/>
            <p:cNvSpPr>
              <a:spLocks noChangeShapeType="1"/>
            </p:cNvSpPr>
            <p:nvPr/>
          </p:nvSpPr>
          <p:spPr bwMode="auto">
            <a:xfrm>
              <a:off x="5711825" y="3009900"/>
              <a:ext cx="554038" cy="15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Line 135"/>
            <p:cNvSpPr>
              <a:spLocks noChangeShapeType="1"/>
            </p:cNvSpPr>
            <p:nvPr/>
          </p:nvSpPr>
          <p:spPr bwMode="auto">
            <a:xfrm>
              <a:off x="5711825" y="3009900"/>
              <a:ext cx="554038" cy="1243013"/>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Line 136"/>
            <p:cNvSpPr>
              <a:spLocks noChangeShapeType="1"/>
            </p:cNvSpPr>
            <p:nvPr/>
          </p:nvSpPr>
          <p:spPr bwMode="auto">
            <a:xfrm>
              <a:off x="5711825" y="3009900"/>
              <a:ext cx="554038" cy="207010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137"/>
            <p:cNvSpPr>
              <a:spLocks noChangeShapeType="1"/>
            </p:cNvSpPr>
            <p:nvPr/>
          </p:nvSpPr>
          <p:spPr bwMode="auto">
            <a:xfrm flipV="1">
              <a:off x="5711825" y="2182813"/>
              <a:ext cx="554038" cy="207010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Line 138"/>
            <p:cNvSpPr>
              <a:spLocks noChangeShapeType="1"/>
            </p:cNvSpPr>
            <p:nvPr/>
          </p:nvSpPr>
          <p:spPr bwMode="auto">
            <a:xfrm flipV="1">
              <a:off x="5711825" y="3009900"/>
              <a:ext cx="554038" cy="1243013"/>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Line 139"/>
            <p:cNvSpPr>
              <a:spLocks noChangeShapeType="1"/>
            </p:cNvSpPr>
            <p:nvPr/>
          </p:nvSpPr>
          <p:spPr bwMode="auto">
            <a:xfrm>
              <a:off x="5711825" y="4252913"/>
              <a:ext cx="554038"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Line 140"/>
            <p:cNvSpPr>
              <a:spLocks noChangeShapeType="1"/>
            </p:cNvSpPr>
            <p:nvPr/>
          </p:nvSpPr>
          <p:spPr bwMode="auto">
            <a:xfrm>
              <a:off x="5711825" y="4252913"/>
              <a:ext cx="554038" cy="8270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Line 141"/>
            <p:cNvSpPr>
              <a:spLocks noChangeShapeType="1"/>
            </p:cNvSpPr>
            <p:nvPr/>
          </p:nvSpPr>
          <p:spPr bwMode="auto">
            <a:xfrm flipV="1">
              <a:off x="5711825" y="2182813"/>
              <a:ext cx="554038" cy="28971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Line 142"/>
            <p:cNvSpPr>
              <a:spLocks noChangeShapeType="1"/>
            </p:cNvSpPr>
            <p:nvPr/>
          </p:nvSpPr>
          <p:spPr bwMode="auto">
            <a:xfrm flipV="1">
              <a:off x="5711825" y="3009900"/>
              <a:ext cx="554038" cy="207010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Line 143"/>
            <p:cNvSpPr>
              <a:spLocks noChangeShapeType="1"/>
            </p:cNvSpPr>
            <p:nvPr/>
          </p:nvSpPr>
          <p:spPr bwMode="auto">
            <a:xfrm flipV="1">
              <a:off x="5711825" y="4252913"/>
              <a:ext cx="554038" cy="8270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Line 144"/>
            <p:cNvSpPr>
              <a:spLocks noChangeShapeType="1"/>
            </p:cNvSpPr>
            <p:nvPr/>
          </p:nvSpPr>
          <p:spPr bwMode="auto">
            <a:xfrm>
              <a:off x="5711825" y="5080000"/>
              <a:ext cx="554038" cy="158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Line 145"/>
            <p:cNvSpPr>
              <a:spLocks noChangeShapeType="1"/>
            </p:cNvSpPr>
            <p:nvPr/>
          </p:nvSpPr>
          <p:spPr bwMode="auto">
            <a:xfrm flipH="1">
              <a:off x="1843088" y="2182813"/>
              <a:ext cx="828675"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Line 146"/>
            <p:cNvSpPr>
              <a:spLocks noChangeShapeType="1"/>
            </p:cNvSpPr>
            <p:nvPr/>
          </p:nvSpPr>
          <p:spPr bwMode="auto">
            <a:xfrm flipH="1">
              <a:off x="1843088" y="3009900"/>
              <a:ext cx="828675"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Line 147"/>
            <p:cNvSpPr>
              <a:spLocks noChangeShapeType="1"/>
            </p:cNvSpPr>
            <p:nvPr/>
          </p:nvSpPr>
          <p:spPr bwMode="auto">
            <a:xfrm flipH="1">
              <a:off x="1843088" y="4252913"/>
              <a:ext cx="828675"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Line 148"/>
            <p:cNvSpPr>
              <a:spLocks noChangeShapeType="1"/>
            </p:cNvSpPr>
            <p:nvPr/>
          </p:nvSpPr>
          <p:spPr bwMode="auto">
            <a:xfrm flipH="1">
              <a:off x="1843088" y="5080000"/>
              <a:ext cx="828675"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14" name="Group 151"/>
            <p:cNvGrpSpPr>
              <a:grpSpLocks/>
            </p:cNvGrpSpPr>
            <p:nvPr/>
          </p:nvGrpSpPr>
          <p:grpSpPr bwMode="auto">
            <a:xfrm>
              <a:off x="795338" y="1906588"/>
              <a:ext cx="771525" cy="3449638"/>
              <a:chOff x="501" y="1201"/>
              <a:chExt cx="486" cy="2173"/>
            </a:xfrm>
            <a:solidFill>
              <a:schemeClr val="accent2">
                <a:lumMod val="60000"/>
                <a:lumOff val="40000"/>
              </a:schemeClr>
            </a:solidFill>
          </p:grpSpPr>
          <p:sp>
            <p:nvSpPr>
              <p:cNvPr id="170" name="Rectangle 149"/>
              <p:cNvSpPr>
                <a:spLocks noChangeArrowheads="1"/>
              </p:cNvSpPr>
              <p:nvPr/>
            </p:nvSpPr>
            <p:spPr bwMode="auto">
              <a:xfrm>
                <a:off x="501" y="1201"/>
                <a:ext cx="486" cy="217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150"/>
              <p:cNvSpPr>
                <a:spLocks noChangeArrowheads="1"/>
              </p:cNvSpPr>
              <p:nvPr/>
            </p:nvSpPr>
            <p:spPr bwMode="auto">
              <a:xfrm>
                <a:off x="501" y="1201"/>
                <a:ext cx="486" cy="2173"/>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115" name="Rectangle 152"/>
            <p:cNvSpPr>
              <a:spLocks noChangeArrowheads="1"/>
            </p:cNvSpPr>
            <p:nvPr/>
          </p:nvSpPr>
          <p:spPr bwMode="auto">
            <a:xfrm>
              <a:off x="912813" y="1971675"/>
              <a:ext cx="127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6" name="Rectangle 153"/>
            <p:cNvSpPr>
              <a:spLocks noChangeArrowheads="1"/>
            </p:cNvSpPr>
            <p:nvPr/>
          </p:nvSpPr>
          <p:spPr bwMode="auto">
            <a:xfrm>
              <a:off x="912813" y="2165350"/>
              <a:ext cx="127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7" name="Rectangle 154"/>
            <p:cNvSpPr>
              <a:spLocks noChangeArrowheads="1"/>
            </p:cNvSpPr>
            <p:nvPr/>
          </p:nvSpPr>
          <p:spPr bwMode="auto">
            <a:xfrm>
              <a:off x="912813" y="2360613"/>
              <a:ext cx="127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8" name="Rectangle 155"/>
            <p:cNvSpPr>
              <a:spLocks noChangeArrowheads="1"/>
            </p:cNvSpPr>
            <p:nvPr/>
          </p:nvSpPr>
          <p:spPr bwMode="auto">
            <a:xfrm>
              <a:off x="912813" y="2554288"/>
              <a:ext cx="127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9" name="Rectangle 156"/>
            <p:cNvSpPr>
              <a:spLocks noChangeArrowheads="1"/>
            </p:cNvSpPr>
            <p:nvPr/>
          </p:nvSpPr>
          <p:spPr bwMode="auto">
            <a:xfrm>
              <a:off x="912813" y="2747963"/>
              <a:ext cx="127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0" name="Rectangle 157"/>
            <p:cNvSpPr>
              <a:spLocks noChangeArrowheads="1"/>
            </p:cNvSpPr>
            <p:nvPr/>
          </p:nvSpPr>
          <p:spPr bwMode="auto">
            <a:xfrm>
              <a:off x="912813" y="2941638"/>
              <a:ext cx="127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1" name="Rectangle 158"/>
            <p:cNvSpPr>
              <a:spLocks noChangeArrowheads="1"/>
            </p:cNvSpPr>
            <p:nvPr/>
          </p:nvSpPr>
          <p:spPr bwMode="auto">
            <a:xfrm>
              <a:off x="912813" y="3135313"/>
              <a:ext cx="127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2" name="Rectangle 159"/>
            <p:cNvSpPr>
              <a:spLocks noChangeArrowheads="1"/>
            </p:cNvSpPr>
            <p:nvPr/>
          </p:nvSpPr>
          <p:spPr bwMode="auto">
            <a:xfrm>
              <a:off x="912813" y="3328988"/>
              <a:ext cx="127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3" name="Rectangle 160"/>
            <p:cNvSpPr>
              <a:spLocks noChangeArrowheads="1"/>
            </p:cNvSpPr>
            <p:nvPr/>
          </p:nvSpPr>
          <p:spPr bwMode="auto">
            <a:xfrm>
              <a:off x="912813" y="3524250"/>
              <a:ext cx="4937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ISER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4" name="Rectangle 161"/>
            <p:cNvSpPr>
              <a:spLocks noChangeArrowheads="1"/>
            </p:cNvSpPr>
            <p:nvPr/>
          </p:nvSpPr>
          <p:spPr bwMode="auto">
            <a:xfrm>
              <a:off x="1306513" y="3524250"/>
              <a:ext cx="127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5" name="Rectangle 162"/>
            <p:cNvSpPr>
              <a:spLocks noChangeArrowheads="1"/>
            </p:cNvSpPr>
            <p:nvPr/>
          </p:nvSpPr>
          <p:spPr bwMode="auto">
            <a:xfrm>
              <a:off x="1354138" y="3524250"/>
              <a:ext cx="176213"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6" name="Rectangle 163"/>
            <p:cNvSpPr>
              <a:spLocks noChangeArrowheads="1"/>
            </p:cNvSpPr>
            <p:nvPr/>
          </p:nvSpPr>
          <p:spPr bwMode="auto">
            <a:xfrm>
              <a:off x="912813" y="3717925"/>
              <a:ext cx="4730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CMX</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7" name="Rectangle 164"/>
            <p:cNvSpPr>
              <a:spLocks noChangeArrowheads="1"/>
            </p:cNvSpPr>
            <p:nvPr/>
          </p:nvSpPr>
          <p:spPr bwMode="auto">
            <a:xfrm>
              <a:off x="1287463" y="3717925"/>
              <a:ext cx="127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8" name="Line 165"/>
            <p:cNvSpPr>
              <a:spLocks noChangeShapeType="1"/>
            </p:cNvSpPr>
            <p:nvPr/>
          </p:nvSpPr>
          <p:spPr bwMode="auto">
            <a:xfrm>
              <a:off x="1843088" y="1768475"/>
              <a:ext cx="1588" cy="358775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Line 166"/>
            <p:cNvSpPr>
              <a:spLocks noChangeShapeType="1"/>
            </p:cNvSpPr>
            <p:nvPr/>
          </p:nvSpPr>
          <p:spPr bwMode="auto">
            <a:xfrm flipH="1">
              <a:off x="1566863" y="3562350"/>
              <a:ext cx="276225"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Rectangle 167"/>
            <p:cNvSpPr>
              <a:spLocks noChangeArrowheads="1"/>
            </p:cNvSpPr>
            <p:nvPr/>
          </p:nvSpPr>
          <p:spPr bwMode="auto">
            <a:xfrm>
              <a:off x="1152525" y="5770563"/>
              <a:ext cx="1519238" cy="325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Rectangle 168"/>
            <p:cNvSpPr>
              <a:spLocks noChangeArrowheads="1"/>
            </p:cNvSpPr>
            <p:nvPr/>
          </p:nvSpPr>
          <p:spPr bwMode="auto">
            <a:xfrm>
              <a:off x="1263650" y="5829300"/>
              <a:ext cx="132238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Signaling VLAN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2" name="Rectangle 169"/>
            <p:cNvSpPr>
              <a:spLocks noChangeArrowheads="1"/>
            </p:cNvSpPr>
            <p:nvPr/>
          </p:nvSpPr>
          <p:spPr bwMode="auto">
            <a:xfrm>
              <a:off x="2446338" y="5829300"/>
              <a:ext cx="127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3" name="Freeform 170"/>
            <p:cNvSpPr>
              <a:spLocks noEditPoints="1"/>
            </p:cNvSpPr>
            <p:nvPr/>
          </p:nvSpPr>
          <p:spPr bwMode="auto">
            <a:xfrm>
              <a:off x="1797050" y="5494338"/>
              <a:ext cx="93663" cy="276225"/>
            </a:xfrm>
            <a:custGeom>
              <a:avLst/>
              <a:gdLst>
                <a:gd name="T0" fmla="*/ 24 w 59"/>
                <a:gd name="T1" fmla="*/ 174 h 174"/>
                <a:gd name="T2" fmla="*/ 25 w 59"/>
                <a:gd name="T3" fmla="*/ 48 h 174"/>
                <a:gd name="T4" fmla="*/ 34 w 59"/>
                <a:gd name="T5" fmla="*/ 48 h 174"/>
                <a:gd name="T6" fmla="*/ 34 w 59"/>
                <a:gd name="T7" fmla="*/ 174 h 174"/>
                <a:gd name="T8" fmla="*/ 24 w 59"/>
                <a:gd name="T9" fmla="*/ 174 h 174"/>
                <a:gd name="T10" fmla="*/ 0 w 59"/>
                <a:gd name="T11" fmla="*/ 58 h 174"/>
                <a:gd name="T12" fmla="*/ 30 w 59"/>
                <a:gd name="T13" fmla="*/ 0 h 174"/>
                <a:gd name="T14" fmla="*/ 59 w 59"/>
                <a:gd name="T15" fmla="*/ 58 h 174"/>
                <a:gd name="T16" fmla="*/ 0 w 59"/>
                <a:gd name="T17" fmla="*/ 5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74">
                  <a:moveTo>
                    <a:pt x="24" y="174"/>
                  </a:moveTo>
                  <a:lnTo>
                    <a:pt x="25" y="48"/>
                  </a:lnTo>
                  <a:lnTo>
                    <a:pt x="34" y="48"/>
                  </a:lnTo>
                  <a:lnTo>
                    <a:pt x="34" y="174"/>
                  </a:lnTo>
                  <a:lnTo>
                    <a:pt x="24" y="174"/>
                  </a:lnTo>
                  <a:close/>
                  <a:moveTo>
                    <a:pt x="0" y="58"/>
                  </a:moveTo>
                  <a:lnTo>
                    <a:pt x="30" y="0"/>
                  </a:lnTo>
                  <a:lnTo>
                    <a:pt x="59" y="58"/>
                  </a:lnTo>
                  <a:lnTo>
                    <a:pt x="0" y="58"/>
                  </a:lnTo>
                  <a:close/>
                </a:path>
              </a:pathLst>
            </a:custGeom>
            <a:solidFill>
              <a:srgbClr val="000000"/>
            </a:solidFill>
            <a:ln w="1588"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en-US"/>
            </a:p>
          </p:txBody>
        </p:sp>
        <p:sp>
          <p:nvSpPr>
            <p:cNvPr id="134" name="Rectangle 171"/>
            <p:cNvSpPr>
              <a:spLocks noChangeArrowheads="1"/>
            </p:cNvSpPr>
            <p:nvPr/>
          </p:nvSpPr>
          <p:spPr bwMode="auto">
            <a:xfrm>
              <a:off x="3502024" y="5770563"/>
              <a:ext cx="4060825" cy="325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Rectangle 172"/>
            <p:cNvSpPr>
              <a:spLocks noChangeArrowheads="1"/>
            </p:cNvSpPr>
            <p:nvPr/>
          </p:nvSpPr>
          <p:spPr bwMode="auto">
            <a:xfrm>
              <a:off x="3613150" y="5832475"/>
              <a:ext cx="13652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Arial" panose="020B0604020202020204" pitchFamily="34" charset="0"/>
                </a:rPr>
                <a:t>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6" name="Rectangle 173"/>
            <p:cNvSpPr>
              <a:spLocks noChangeArrowheads="1"/>
            </p:cNvSpPr>
            <p:nvPr/>
          </p:nvSpPr>
          <p:spPr bwMode="auto">
            <a:xfrm>
              <a:off x="3665538" y="5832475"/>
              <a:ext cx="211138"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Arial" panose="020B0604020202020204" pitchFamily="34" charset="0"/>
                </a:rPr>
                <a:t>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7" name="Rectangle 174"/>
            <p:cNvSpPr>
              <a:spLocks noChangeArrowheads="1"/>
            </p:cNvSpPr>
            <p:nvPr/>
          </p:nvSpPr>
          <p:spPr bwMode="auto">
            <a:xfrm>
              <a:off x="3766722" y="5819776"/>
              <a:ext cx="435375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Arial" panose="020B0604020202020204" pitchFamily="34" charset="0"/>
                </a:rPr>
                <a:t>v6 tunnels on internal VLAN in IS or eth3 on </a:t>
              </a:r>
              <a:r>
                <a:rPr kumimoji="0" lang="en-US" altLang="en-US" sz="1500" b="0" i="0" u="none" strike="noStrike" cap="none" normalizeH="0" baseline="0" dirty="0" err="1">
                  <a:ln>
                    <a:noFill/>
                  </a:ln>
                  <a:solidFill>
                    <a:srgbClr val="000000"/>
                  </a:solidFill>
                  <a:effectLst/>
                  <a:latin typeface="Arial" panose="020B0604020202020204" pitchFamily="34" charset="0"/>
                </a:rPr>
                <a:t>vSBG</a:t>
              </a:r>
              <a:r>
                <a:rPr kumimoji="0" lang="en-US" altLang="en-US" sz="1500" b="0" i="0" u="none" strike="noStrike" cap="none" normalizeH="0" baseline="0" dirty="0">
                  <a:ln>
                    <a:noFill/>
                  </a:ln>
                  <a:solidFill>
                    <a:srgbClr val="000000"/>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8" name="Rectangle 175"/>
            <p:cNvSpPr>
              <a:spLocks noChangeArrowheads="1"/>
            </p:cNvSpPr>
            <p:nvPr/>
          </p:nvSpPr>
          <p:spPr bwMode="auto">
            <a:xfrm>
              <a:off x="6072188" y="5832475"/>
              <a:ext cx="13652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9" name="Freeform 176"/>
            <p:cNvSpPr>
              <a:spLocks noEditPoints="1"/>
            </p:cNvSpPr>
            <p:nvPr/>
          </p:nvSpPr>
          <p:spPr bwMode="auto">
            <a:xfrm>
              <a:off x="3594100" y="5218113"/>
              <a:ext cx="92075" cy="552450"/>
            </a:xfrm>
            <a:custGeom>
              <a:avLst/>
              <a:gdLst>
                <a:gd name="T0" fmla="*/ 24 w 58"/>
                <a:gd name="T1" fmla="*/ 348 h 348"/>
                <a:gd name="T2" fmla="*/ 24 w 58"/>
                <a:gd name="T3" fmla="*/ 48 h 348"/>
                <a:gd name="T4" fmla="*/ 34 w 58"/>
                <a:gd name="T5" fmla="*/ 48 h 348"/>
                <a:gd name="T6" fmla="*/ 34 w 58"/>
                <a:gd name="T7" fmla="*/ 348 h 348"/>
                <a:gd name="T8" fmla="*/ 24 w 58"/>
                <a:gd name="T9" fmla="*/ 348 h 348"/>
                <a:gd name="T10" fmla="*/ 0 w 58"/>
                <a:gd name="T11" fmla="*/ 58 h 348"/>
                <a:gd name="T12" fmla="*/ 29 w 58"/>
                <a:gd name="T13" fmla="*/ 0 h 348"/>
                <a:gd name="T14" fmla="*/ 58 w 58"/>
                <a:gd name="T15" fmla="*/ 58 h 348"/>
                <a:gd name="T16" fmla="*/ 0 w 58"/>
                <a:gd name="T17" fmla="*/ 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348">
                  <a:moveTo>
                    <a:pt x="24" y="348"/>
                  </a:moveTo>
                  <a:lnTo>
                    <a:pt x="24" y="48"/>
                  </a:lnTo>
                  <a:lnTo>
                    <a:pt x="34" y="48"/>
                  </a:lnTo>
                  <a:lnTo>
                    <a:pt x="34" y="348"/>
                  </a:lnTo>
                  <a:lnTo>
                    <a:pt x="24" y="348"/>
                  </a:lnTo>
                  <a:close/>
                  <a:moveTo>
                    <a:pt x="0" y="58"/>
                  </a:moveTo>
                  <a:lnTo>
                    <a:pt x="29" y="0"/>
                  </a:lnTo>
                  <a:lnTo>
                    <a:pt x="58" y="58"/>
                  </a:lnTo>
                  <a:lnTo>
                    <a:pt x="0" y="58"/>
                  </a:lnTo>
                  <a:close/>
                </a:path>
              </a:pathLst>
            </a:custGeom>
            <a:solidFill>
              <a:srgbClr val="000000"/>
            </a:solidFill>
            <a:ln w="1588"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77"/>
            <p:cNvSpPr>
              <a:spLocks noEditPoints="1"/>
            </p:cNvSpPr>
            <p:nvPr/>
          </p:nvSpPr>
          <p:spPr bwMode="auto">
            <a:xfrm>
              <a:off x="4699000" y="5218113"/>
              <a:ext cx="92075" cy="552450"/>
            </a:xfrm>
            <a:custGeom>
              <a:avLst/>
              <a:gdLst>
                <a:gd name="T0" fmla="*/ 24 w 58"/>
                <a:gd name="T1" fmla="*/ 348 h 348"/>
                <a:gd name="T2" fmla="*/ 24 w 58"/>
                <a:gd name="T3" fmla="*/ 48 h 348"/>
                <a:gd name="T4" fmla="*/ 34 w 58"/>
                <a:gd name="T5" fmla="*/ 48 h 348"/>
                <a:gd name="T6" fmla="*/ 34 w 58"/>
                <a:gd name="T7" fmla="*/ 348 h 348"/>
                <a:gd name="T8" fmla="*/ 24 w 58"/>
                <a:gd name="T9" fmla="*/ 348 h 348"/>
                <a:gd name="T10" fmla="*/ 0 w 58"/>
                <a:gd name="T11" fmla="*/ 58 h 348"/>
                <a:gd name="T12" fmla="*/ 29 w 58"/>
                <a:gd name="T13" fmla="*/ 0 h 348"/>
                <a:gd name="T14" fmla="*/ 58 w 58"/>
                <a:gd name="T15" fmla="*/ 58 h 348"/>
                <a:gd name="T16" fmla="*/ 0 w 58"/>
                <a:gd name="T17" fmla="*/ 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348">
                  <a:moveTo>
                    <a:pt x="24" y="348"/>
                  </a:moveTo>
                  <a:lnTo>
                    <a:pt x="24" y="48"/>
                  </a:lnTo>
                  <a:lnTo>
                    <a:pt x="34" y="48"/>
                  </a:lnTo>
                  <a:lnTo>
                    <a:pt x="34" y="348"/>
                  </a:lnTo>
                  <a:lnTo>
                    <a:pt x="24" y="348"/>
                  </a:lnTo>
                  <a:close/>
                  <a:moveTo>
                    <a:pt x="0" y="58"/>
                  </a:moveTo>
                  <a:lnTo>
                    <a:pt x="29" y="0"/>
                  </a:lnTo>
                  <a:lnTo>
                    <a:pt x="58" y="58"/>
                  </a:lnTo>
                  <a:lnTo>
                    <a:pt x="0" y="58"/>
                  </a:lnTo>
                  <a:close/>
                </a:path>
              </a:pathLst>
            </a:custGeom>
            <a:solidFill>
              <a:srgbClr val="000000"/>
            </a:solidFill>
            <a:ln w="1588"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78"/>
            <p:cNvSpPr>
              <a:spLocks noEditPoints="1"/>
            </p:cNvSpPr>
            <p:nvPr/>
          </p:nvSpPr>
          <p:spPr bwMode="auto">
            <a:xfrm>
              <a:off x="5943600" y="5218113"/>
              <a:ext cx="92075" cy="552450"/>
            </a:xfrm>
            <a:custGeom>
              <a:avLst/>
              <a:gdLst>
                <a:gd name="T0" fmla="*/ 24 w 58"/>
                <a:gd name="T1" fmla="*/ 348 h 348"/>
                <a:gd name="T2" fmla="*/ 24 w 58"/>
                <a:gd name="T3" fmla="*/ 48 h 348"/>
                <a:gd name="T4" fmla="*/ 34 w 58"/>
                <a:gd name="T5" fmla="*/ 48 h 348"/>
                <a:gd name="T6" fmla="*/ 33 w 58"/>
                <a:gd name="T7" fmla="*/ 348 h 348"/>
                <a:gd name="T8" fmla="*/ 24 w 58"/>
                <a:gd name="T9" fmla="*/ 348 h 348"/>
                <a:gd name="T10" fmla="*/ 0 w 58"/>
                <a:gd name="T11" fmla="*/ 58 h 348"/>
                <a:gd name="T12" fmla="*/ 29 w 58"/>
                <a:gd name="T13" fmla="*/ 0 h 348"/>
                <a:gd name="T14" fmla="*/ 58 w 58"/>
                <a:gd name="T15" fmla="*/ 58 h 348"/>
                <a:gd name="T16" fmla="*/ 0 w 58"/>
                <a:gd name="T17" fmla="*/ 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348">
                  <a:moveTo>
                    <a:pt x="24" y="348"/>
                  </a:moveTo>
                  <a:lnTo>
                    <a:pt x="24" y="48"/>
                  </a:lnTo>
                  <a:lnTo>
                    <a:pt x="34" y="48"/>
                  </a:lnTo>
                  <a:lnTo>
                    <a:pt x="33" y="348"/>
                  </a:lnTo>
                  <a:lnTo>
                    <a:pt x="24" y="348"/>
                  </a:lnTo>
                  <a:close/>
                  <a:moveTo>
                    <a:pt x="0" y="58"/>
                  </a:moveTo>
                  <a:lnTo>
                    <a:pt x="29" y="0"/>
                  </a:lnTo>
                  <a:lnTo>
                    <a:pt x="58" y="58"/>
                  </a:lnTo>
                  <a:lnTo>
                    <a:pt x="0" y="58"/>
                  </a:lnTo>
                  <a:close/>
                </a:path>
              </a:pathLst>
            </a:custGeom>
            <a:solidFill>
              <a:srgbClr val="000000"/>
            </a:solidFill>
            <a:ln w="1588"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en-US"/>
            </a:p>
          </p:txBody>
        </p:sp>
        <p:grpSp>
          <p:nvGrpSpPr>
            <p:cNvPr id="142" name="Group 181"/>
            <p:cNvGrpSpPr>
              <a:grpSpLocks/>
            </p:cNvGrpSpPr>
            <p:nvPr/>
          </p:nvGrpSpPr>
          <p:grpSpPr bwMode="auto">
            <a:xfrm>
              <a:off x="6265863" y="4170363"/>
              <a:ext cx="904875" cy="293688"/>
              <a:chOff x="3947" y="2627"/>
              <a:chExt cx="570" cy="185"/>
            </a:xfrm>
            <a:solidFill>
              <a:schemeClr val="tx2">
                <a:lumMod val="75000"/>
                <a:lumOff val="25000"/>
              </a:schemeClr>
            </a:solidFill>
          </p:grpSpPr>
          <p:sp>
            <p:nvSpPr>
              <p:cNvPr id="168" name="Rectangle 179"/>
              <p:cNvSpPr>
                <a:spLocks noChangeArrowheads="1"/>
              </p:cNvSpPr>
              <p:nvPr/>
            </p:nvSpPr>
            <p:spPr bwMode="auto">
              <a:xfrm>
                <a:off x="3947" y="2627"/>
                <a:ext cx="570" cy="18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180"/>
              <p:cNvSpPr>
                <a:spLocks noChangeArrowheads="1"/>
              </p:cNvSpPr>
              <p:nvPr/>
            </p:nvSpPr>
            <p:spPr bwMode="auto">
              <a:xfrm>
                <a:off x="3947" y="2627"/>
                <a:ext cx="570" cy="185"/>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143" name="Rectangle 182"/>
            <p:cNvSpPr>
              <a:spLocks noChangeArrowheads="1"/>
            </p:cNvSpPr>
            <p:nvPr/>
          </p:nvSpPr>
          <p:spPr bwMode="auto">
            <a:xfrm>
              <a:off x="6383338" y="4235450"/>
              <a:ext cx="4635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rial" panose="020B0604020202020204" pitchFamily="34" charset="0"/>
                </a:rPr>
                <a:t>SGC</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4" name="Rectangle 183"/>
            <p:cNvSpPr>
              <a:spLocks noChangeArrowheads="1"/>
            </p:cNvSpPr>
            <p:nvPr/>
          </p:nvSpPr>
          <p:spPr bwMode="auto">
            <a:xfrm>
              <a:off x="6746875" y="4235450"/>
              <a:ext cx="3460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rial" panose="020B0604020202020204" pitchFamily="34" charset="0"/>
                </a:rPr>
                <a:t>/PL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5" name="Rectangle 184"/>
            <p:cNvSpPr>
              <a:spLocks noChangeArrowheads="1"/>
            </p:cNvSpPr>
            <p:nvPr/>
          </p:nvSpPr>
          <p:spPr bwMode="auto">
            <a:xfrm>
              <a:off x="7000875" y="4235450"/>
              <a:ext cx="127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146" name="Group 187"/>
            <p:cNvGrpSpPr>
              <a:grpSpLocks/>
            </p:cNvGrpSpPr>
            <p:nvPr/>
          </p:nvGrpSpPr>
          <p:grpSpPr bwMode="auto">
            <a:xfrm>
              <a:off x="6265863" y="4954588"/>
              <a:ext cx="904875" cy="284163"/>
              <a:chOff x="3947" y="3121"/>
              <a:chExt cx="570" cy="179"/>
            </a:xfrm>
            <a:solidFill>
              <a:schemeClr val="tx2">
                <a:lumMod val="25000"/>
                <a:lumOff val="75000"/>
              </a:schemeClr>
            </a:solidFill>
          </p:grpSpPr>
          <p:sp>
            <p:nvSpPr>
              <p:cNvPr id="166" name="Rectangle 185"/>
              <p:cNvSpPr>
                <a:spLocks noChangeArrowheads="1"/>
              </p:cNvSpPr>
              <p:nvPr/>
            </p:nvSpPr>
            <p:spPr bwMode="auto">
              <a:xfrm>
                <a:off x="3947" y="3121"/>
                <a:ext cx="570" cy="17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186"/>
              <p:cNvSpPr>
                <a:spLocks noChangeArrowheads="1"/>
              </p:cNvSpPr>
              <p:nvPr/>
            </p:nvSpPr>
            <p:spPr bwMode="auto">
              <a:xfrm>
                <a:off x="3947" y="3121"/>
                <a:ext cx="570" cy="179"/>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147" name="Rectangle 188"/>
            <p:cNvSpPr>
              <a:spLocks noChangeArrowheads="1"/>
            </p:cNvSpPr>
            <p:nvPr/>
          </p:nvSpPr>
          <p:spPr bwMode="auto">
            <a:xfrm>
              <a:off x="6383338" y="5019675"/>
              <a:ext cx="4635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SGC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8" name="Rectangle 189"/>
            <p:cNvSpPr>
              <a:spLocks noChangeArrowheads="1"/>
            </p:cNvSpPr>
            <p:nvPr/>
          </p:nvSpPr>
          <p:spPr bwMode="auto">
            <a:xfrm>
              <a:off x="6748463" y="5019675"/>
              <a:ext cx="3460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rial" panose="020B0604020202020204" pitchFamily="34" charset="0"/>
                </a:rPr>
                <a:t>/PL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9" name="Rectangle 190"/>
            <p:cNvSpPr>
              <a:spLocks noChangeArrowheads="1"/>
            </p:cNvSpPr>
            <p:nvPr/>
          </p:nvSpPr>
          <p:spPr bwMode="auto">
            <a:xfrm>
              <a:off x="7002463" y="5019675"/>
              <a:ext cx="127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150" name="Group 193"/>
            <p:cNvGrpSpPr>
              <a:grpSpLocks/>
            </p:cNvGrpSpPr>
            <p:nvPr/>
          </p:nvGrpSpPr>
          <p:grpSpPr bwMode="auto">
            <a:xfrm>
              <a:off x="6265863" y="2941638"/>
              <a:ext cx="904875" cy="274638"/>
              <a:chOff x="3947" y="1853"/>
              <a:chExt cx="570" cy="173"/>
            </a:xfrm>
            <a:solidFill>
              <a:schemeClr val="tx2">
                <a:lumMod val="25000"/>
                <a:lumOff val="75000"/>
              </a:schemeClr>
            </a:solidFill>
          </p:grpSpPr>
          <p:sp>
            <p:nvSpPr>
              <p:cNvPr id="164" name="Rectangle 191"/>
              <p:cNvSpPr>
                <a:spLocks noChangeArrowheads="1"/>
              </p:cNvSpPr>
              <p:nvPr/>
            </p:nvSpPr>
            <p:spPr bwMode="auto">
              <a:xfrm>
                <a:off x="3947" y="1853"/>
                <a:ext cx="570" cy="17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Rectangle 192"/>
              <p:cNvSpPr>
                <a:spLocks noChangeArrowheads="1"/>
              </p:cNvSpPr>
              <p:nvPr/>
            </p:nvSpPr>
            <p:spPr bwMode="auto">
              <a:xfrm>
                <a:off x="3947" y="1853"/>
                <a:ext cx="570" cy="173"/>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151" name="Rectangle 194"/>
            <p:cNvSpPr>
              <a:spLocks noChangeArrowheads="1"/>
            </p:cNvSpPr>
            <p:nvPr/>
          </p:nvSpPr>
          <p:spPr bwMode="auto">
            <a:xfrm>
              <a:off x="6383338" y="3006725"/>
              <a:ext cx="4635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SGC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2" name="Rectangle 195"/>
            <p:cNvSpPr>
              <a:spLocks noChangeArrowheads="1"/>
            </p:cNvSpPr>
            <p:nvPr/>
          </p:nvSpPr>
          <p:spPr bwMode="auto">
            <a:xfrm>
              <a:off x="6748463" y="3006725"/>
              <a:ext cx="3460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/PL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3" name="Rectangle 196"/>
            <p:cNvSpPr>
              <a:spLocks noChangeArrowheads="1"/>
            </p:cNvSpPr>
            <p:nvPr/>
          </p:nvSpPr>
          <p:spPr bwMode="auto">
            <a:xfrm>
              <a:off x="7002463" y="3006725"/>
              <a:ext cx="127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4" name="Freeform 197"/>
            <p:cNvSpPr>
              <a:spLocks noEditPoints="1"/>
            </p:cNvSpPr>
            <p:nvPr/>
          </p:nvSpPr>
          <p:spPr bwMode="auto">
            <a:xfrm>
              <a:off x="2603500" y="1957388"/>
              <a:ext cx="3148013" cy="581025"/>
            </a:xfrm>
            <a:custGeom>
              <a:avLst/>
              <a:gdLst>
                <a:gd name="T0" fmla="*/ 1918 w 1983"/>
                <a:gd name="T1" fmla="*/ 10 h 366"/>
                <a:gd name="T2" fmla="*/ 1812 w 1983"/>
                <a:gd name="T3" fmla="*/ 10 h 366"/>
                <a:gd name="T4" fmla="*/ 1706 w 1983"/>
                <a:gd name="T5" fmla="*/ 10 h 366"/>
                <a:gd name="T6" fmla="*/ 1599 w 1983"/>
                <a:gd name="T7" fmla="*/ 10 h 366"/>
                <a:gd name="T8" fmla="*/ 1493 w 1983"/>
                <a:gd name="T9" fmla="*/ 10 h 366"/>
                <a:gd name="T10" fmla="*/ 1387 w 1983"/>
                <a:gd name="T11" fmla="*/ 10 h 366"/>
                <a:gd name="T12" fmla="*/ 1280 w 1983"/>
                <a:gd name="T13" fmla="*/ 10 h 366"/>
                <a:gd name="T14" fmla="*/ 1174 w 1983"/>
                <a:gd name="T15" fmla="*/ 10 h 366"/>
                <a:gd name="T16" fmla="*/ 1067 w 1983"/>
                <a:gd name="T17" fmla="*/ 10 h 366"/>
                <a:gd name="T18" fmla="*/ 961 w 1983"/>
                <a:gd name="T19" fmla="*/ 10 h 366"/>
                <a:gd name="T20" fmla="*/ 855 w 1983"/>
                <a:gd name="T21" fmla="*/ 10 h 366"/>
                <a:gd name="T22" fmla="*/ 748 w 1983"/>
                <a:gd name="T23" fmla="*/ 10 h 366"/>
                <a:gd name="T24" fmla="*/ 642 w 1983"/>
                <a:gd name="T25" fmla="*/ 10 h 366"/>
                <a:gd name="T26" fmla="*/ 535 w 1983"/>
                <a:gd name="T27" fmla="*/ 10 h 366"/>
                <a:gd name="T28" fmla="*/ 429 w 1983"/>
                <a:gd name="T29" fmla="*/ 10 h 366"/>
                <a:gd name="T30" fmla="*/ 323 w 1983"/>
                <a:gd name="T31" fmla="*/ 10 h 366"/>
                <a:gd name="T32" fmla="*/ 216 w 1983"/>
                <a:gd name="T33" fmla="*/ 10 h 366"/>
                <a:gd name="T34" fmla="*/ 48 w 1983"/>
                <a:gd name="T35" fmla="*/ 13 h 366"/>
                <a:gd name="T36" fmla="*/ 34 w 1983"/>
                <a:gd name="T37" fmla="*/ 8 h 366"/>
                <a:gd name="T38" fmla="*/ 64 w 1983"/>
                <a:gd name="T39" fmla="*/ 0 h 366"/>
                <a:gd name="T40" fmla="*/ 14 w 1983"/>
                <a:gd name="T41" fmla="*/ 44 h 366"/>
                <a:gd name="T42" fmla="*/ 10 w 1983"/>
                <a:gd name="T43" fmla="*/ 109 h 366"/>
                <a:gd name="T44" fmla="*/ 3 w 1983"/>
                <a:gd name="T45" fmla="*/ 45 h 366"/>
                <a:gd name="T46" fmla="*/ 10 w 1983"/>
                <a:gd name="T47" fmla="*/ 138 h 366"/>
                <a:gd name="T48" fmla="*/ 10 w 1983"/>
                <a:gd name="T49" fmla="*/ 245 h 366"/>
                <a:gd name="T50" fmla="*/ 13 w 1983"/>
                <a:gd name="T51" fmla="*/ 320 h 366"/>
                <a:gd name="T52" fmla="*/ 0 w 1983"/>
                <a:gd name="T53" fmla="*/ 302 h 366"/>
                <a:gd name="T54" fmla="*/ 34 w 1983"/>
                <a:gd name="T55" fmla="*/ 347 h 366"/>
                <a:gd name="T56" fmla="*/ 59 w 1983"/>
                <a:gd name="T57" fmla="*/ 356 h 366"/>
                <a:gd name="T58" fmla="*/ 57 w 1983"/>
                <a:gd name="T59" fmla="*/ 366 h 366"/>
                <a:gd name="T60" fmla="*/ 28 w 1983"/>
                <a:gd name="T61" fmla="*/ 355 h 366"/>
                <a:gd name="T62" fmla="*/ 204 w 1983"/>
                <a:gd name="T63" fmla="*/ 356 h 366"/>
                <a:gd name="T64" fmla="*/ 310 w 1983"/>
                <a:gd name="T65" fmla="*/ 356 h 366"/>
                <a:gd name="T66" fmla="*/ 416 w 1983"/>
                <a:gd name="T67" fmla="*/ 356 h 366"/>
                <a:gd name="T68" fmla="*/ 523 w 1983"/>
                <a:gd name="T69" fmla="*/ 356 h 366"/>
                <a:gd name="T70" fmla="*/ 629 w 1983"/>
                <a:gd name="T71" fmla="*/ 356 h 366"/>
                <a:gd name="T72" fmla="*/ 736 w 1983"/>
                <a:gd name="T73" fmla="*/ 356 h 366"/>
                <a:gd name="T74" fmla="*/ 842 w 1983"/>
                <a:gd name="T75" fmla="*/ 356 h 366"/>
                <a:gd name="T76" fmla="*/ 948 w 1983"/>
                <a:gd name="T77" fmla="*/ 356 h 366"/>
                <a:gd name="T78" fmla="*/ 1055 w 1983"/>
                <a:gd name="T79" fmla="*/ 356 h 366"/>
                <a:gd name="T80" fmla="*/ 1161 w 1983"/>
                <a:gd name="T81" fmla="*/ 356 h 366"/>
                <a:gd name="T82" fmla="*/ 1268 w 1983"/>
                <a:gd name="T83" fmla="*/ 356 h 366"/>
                <a:gd name="T84" fmla="*/ 1374 w 1983"/>
                <a:gd name="T85" fmla="*/ 356 h 366"/>
                <a:gd name="T86" fmla="*/ 1480 w 1983"/>
                <a:gd name="T87" fmla="*/ 356 h 366"/>
                <a:gd name="T88" fmla="*/ 1587 w 1983"/>
                <a:gd name="T89" fmla="*/ 356 h 366"/>
                <a:gd name="T90" fmla="*/ 1693 w 1983"/>
                <a:gd name="T91" fmla="*/ 356 h 366"/>
                <a:gd name="T92" fmla="*/ 1800 w 1983"/>
                <a:gd name="T93" fmla="*/ 356 h 366"/>
                <a:gd name="T94" fmla="*/ 1906 w 1983"/>
                <a:gd name="T95" fmla="*/ 356 h 366"/>
                <a:gd name="T96" fmla="*/ 1935 w 1983"/>
                <a:gd name="T97" fmla="*/ 354 h 366"/>
                <a:gd name="T98" fmla="*/ 1957 w 1983"/>
                <a:gd name="T99" fmla="*/ 340 h 366"/>
                <a:gd name="T100" fmla="*/ 1971 w 1983"/>
                <a:gd name="T101" fmla="*/ 318 h 366"/>
                <a:gd name="T102" fmla="*/ 1983 w 1983"/>
                <a:gd name="T103" fmla="*/ 301 h 366"/>
                <a:gd name="T104" fmla="*/ 1978 w 1983"/>
                <a:gd name="T105" fmla="*/ 327 h 366"/>
                <a:gd name="T106" fmla="*/ 1959 w 1983"/>
                <a:gd name="T107" fmla="*/ 351 h 366"/>
                <a:gd name="T108" fmla="*/ 1936 w 1983"/>
                <a:gd name="T109" fmla="*/ 363 h 366"/>
                <a:gd name="T110" fmla="*/ 1983 w 1983"/>
                <a:gd name="T111" fmla="*/ 272 h 366"/>
                <a:gd name="T112" fmla="*/ 1983 w 1983"/>
                <a:gd name="T113" fmla="*/ 166 h 366"/>
                <a:gd name="T114" fmla="*/ 1971 w 1983"/>
                <a:gd name="T115" fmla="*/ 48 h 366"/>
                <a:gd name="T116" fmla="*/ 1957 w 1983"/>
                <a:gd name="T117" fmla="*/ 26 h 366"/>
                <a:gd name="T118" fmla="*/ 1934 w 1983"/>
                <a:gd name="T119" fmla="*/ 12 h 366"/>
                <a:gd name="T120" fmla="*/ 1938 w 1983"/>
                <a:gd name="T121" fmla="*/ 3 h 366"/>
                <a:gd name="T122" fmla="*/ 1964 w 1983"/>
                <a:gd name="T123" fmla="*/ 19 h 366"/>
                <a:gd name="T124" fmla="*/ 1980 w 1983"/>
                <a:gd name="T125" fmla="*/ 46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83" h="366">
                  <a:moveTo>
                    <a:pt x="1918" y="10"/>
                  </a:moveTo>
                  <a:lnTo>
                    <a:pt x="1841" y="10"/>
                  </a:lnTo>
                  <a:lnTo>
                    <a:pt x="1841" y="0"/>
                  </a:lnTo>
                  <a:lnTo>
                    <a:pt x="1918" y="0"/>
                  </a:lnTo>
                  <a:lnTo>
                    <a:pt x="1918" y="10"/>
                  </a:lnTo>
                  <a:close/>
                  <a:moveTo>
                    <a:pt x="1812" y="10"/>
                  </a:moveTo>
                  <a:lnTo>
                    <a:pt x="1735" y="10"/>
                  </a:lnTo>
                  <a:lnTo>
                    <a:pt x="1735" y="0"/>
                  </a:lnTo>
                  <a:lnTo>
                    <a:pt x="1812" y="0"/>
                  </a:lnTo>
                  <a:lnTo>
                    <a:pt x="1812" y="10"/>
                  </a:lnTo>
                  <a:close/>
                  <a:moveTo>
                    <a:pt x="1706" y="10"/>
                  </a:moveTo>
                  <a:lnTo>
                    <a:pt x="1628" y="10"/>
                  </a:lnTo>
                  <a:lnTo>
                    <a:pt x="1628" y="0"/>
                  </a:lnTo>
                  <a:lnTo>
                    <a:pt x="1706" y="0"/>
                  </a:lnTo>
                  <a:lnTo>
                    <a:pt x="1706" y="10"/>
                  </a:lnTo>
                  <a:close/>
                  <a:moveTo>
                    <a:pt x="1599" y="10"/>
                  </a:moveTo>
                  <a:lnTo>
                    <a:pt x="1522" y="10"/>
                  </a:lnTo>
                  <a:lnTo>
                    <a:pt x="1522" y="0"/>
                  </a:lnTo>
                  <a:lnTo>
                    <a:pt x="1599" y="0"/>
                  </a:lnTo>
                  <a:lnTo>
                    <a:pt x="1599" y="10"/>
                  </a:lnTo>
                  <a:close/>
                  <a:moveTo>
                    <a:pt x="1493" y="10"/>
                  </a:moveTo>
                  <a:lnTo>
                    <a:pt x="1416" y="10"/>
                  </a:lnTo>
                  <a:lnTo>
                    <a:pt x="1416" y="0"/>
                  </a:lnTo>
                  <a:lnTo>
                    <a:pt x="1493" y="0"/>
                  </a:lnTo>
                  <a:lnTo>
                    <a:pt x="1493" y="10"/>
                  </a:lnTo>
                  <a:close/>
                  <a:moveTo>
                    <a:pt x="1387" y="10"/>
                  </a:moveTo>
                  <a:lnTo>
                    <a:pt x="1309" y="10"/>
                  </a:lnTo>
                  <a:lnTo>
                    <a:pt x="1309" y="0"/>
                  </a:lnTo>
                  <a:lnTo>
                    <a:pt x="1387" y="0"/>
                  </a:lnTo>
                  <a:lnTo>
                    <a:pt x="1387" y="10"/>
                  </a:lnTo>
                  <a:close/>
                  <a:moveTo>
                    <a:pt x="1280" y="10"/>
                  </a:moveTo>
                  <a:lnTo>
                    <a:pt x="1203" y="10"/>
                  </a:lnTo>
                  <a:lnTo>
                    <a:pt x="1203" y="0"/>
                  </a:lnTo>
                  <a:lnTo>
                    <a:pt x="1280" y="0"/>
                  </a:lnTo>
                  <a:lnTo>
                    <a:pt x="1280" y="10"/>
                  </a:lnTo>
                  <a:close/>
                  <a:moveTo>
                    <a:pt x="1174" y="10"/>
                  </a:moveTo>
                  <a:lnTo>
                    <a:pt x="1096" y="10"/>
                  </a:lnTo>
                  <a:lnTo>
                    <a:pt x="1096" y="0"/>
                  </a:lnTo>
                  <a:lnTo>
                    <a:pt x="1174" y="0"/>
                  </a:lnTo>
                  <a:lnTo>
                    <a:pt x="1174" y="10"/>
                  </a:lnTo>
                  <a:close/>
                  <a:moveTo>
                    <a:pt x="1067" y="10"/>
                  </a:moveTo>
                  <a:lnTo>
                    <a:pt x="990" y="10"/>
                  </a:lnTo>
                  <a:lnTo>
                    <a:pt x="990" y="0"/>
                  </a:lnTo>
                  <a:lnTo>
                    <a:pt x="1067" y="0"/>
                  </a:lnTo>
                  <a:lnTo>
                    <a:pt x="1067" y="10"/>
                  </a:lnTo>
                  <a:close/>
                  <a:moveTo>
                    <a:pt x="961" y="10"/>
                  </a:moveTo>
                  <a:lnTo>
                    <a:pt x="884" y="10"/>
                  </a:lnTo>
                  <a:lnTo>
                    <a:pt x="884" y="0"/>
                  </a:lnTo>
                  <a:lnTo>
                    <a:pt x="961" y="0"/>
                  </a:lnTo>
                  <a:lnTo>
                    <a:pt x="961" y="10"/>
                  </a:lnTo>
                  <a:close/>
                  <a:moveTo>
                    <a:pt x="855" y="10"/>
                  </a:moveTo>
                  <a:lnTo>
                    <a:pt x="777" y="10"/>
                  </a:lnTo>
                  <a:lnTo>
                    <a:pt x="777" y="0"/>
                  </a:lnTo>
                  <a:lnTo>
                    <a:pt x="855" y="0"/>
                  </a:lnTo>
                  <a:lnTo>
                    <a:pt x="855" y="10"/>
                  </a:lnTo>
                  <a:close/>
                  <a:moveTo>
                    <a:pt x="748" y="10"/>
                  </a:moveTo>
                  <a:lnTo>
                    <a:pt x="671" y="10"/>
                  </a:lnTo>
                  <a:lnTo>
                    <a:pt x="671" y="0"/>
                  </a:lnTo>
                  <a:lnTo>
                    <a:pt x="748" y="0"/>
                  </a:lnTo>
                  <a:lnTo>
                    <a:pt x="748" y="10"/>
                  </a:lnTo>
                  <a:close/>
                  <a:moveTo>
                    <a:pt x="642" y="10"/>
                  </a:moveTo>
                  <a:lnTo>
                    <a:pt x="564" y="10"/>
                  </a:lnTo>
                  <a:lnTo>
                    <a:pt x="564" y="0"/>
                  </a:lnTo>
                  <a:lnTo>
                    <a:pt x="642" y="0"/>
                  </a:lnTo>
                  <a:lnTo>
                    <a:pt x="642" y="10"/>
                  </a:lnTo>
                  <a:close/>
                  <a:moveTo>
                    <a:pt x="535" y="10"/>
                  </a:moveTo>
                  <a:lnTo>
                    <a:pt x="458" y="10"/>
                  </a:lnTo>
                  <a:lnTo>
                    <a:pt x="458" y="0"/>
                  </a:lnTo>
                  <a:lnTo>
                    <a:pt x="535" y="0"/>
                  </a:lnTo>
                  <a:lnTo>
                    <a:pt x="535" y="10"/>
                  </a:lnTo>
                  <a:close/>
                  <a:moveTo>
                    <a:pt x="429" y="10"/>
                  </a:moveTo>
                  <a:lnTo>
                    <a:pt x="352" y="10"/>
                  </a:lnTo>
                  <a:lnTo>
                    <a:pt x="352" y="0"/>
                  </a:lnTo>
                  <a:lnTo>
                    <a:pt x="429" y="0"/>
                  </a:lnTo>
                  <a:lnTo>
                    <a:pt x="429" y="10"/>
                  </a:lnTo>
                  <a:close/>
                  <a:moveTo>
                    <a:pt x="323" y="10"/>
                  </a:moveTo>
                  <a:lnTo>
                    <a:pt x="245" y="10"/>
                  </a:lnTo>
                  <a:lnTo>
                    <a:pt x="245" y="0"/>
                  </a:lnTo>
                  <a:lnTo>
                    <a:pt x="323" y="0"/>
                  </a:lnTo>
                  <a:lnTo>
                    <a:pt x="323" y="10"/>
                  </a:lnTo>
                  <a:close/>
                  <a:moveTo>
                    <a:pt x="216" y="10"/>
                  </a:moveTo>
                  <a:lnTo>
                    <a:pt x="139" y="10"/>
                  </a:lnTo>
                  <a:lnTo>
                    <a:pt x="139" y="0"/>
                  </a:lnTo>
                  <a:lnTo>
                    <a:pt x="216" y="0"/>
                  </a:lnTo>
                  <a:lnTo>
                    <a:pt x="216" y="10"/>
                  </a:lnTo>
                  <a:close/>
                  <a:moveTo>
                    <a:pt x="110" y="10"/>
                  </a:moveTo>
                  <a:lnTo>
                    <a:pt x="64" y="10"/>
                  </a:lnTo>
                  <a:lnTo>
                    <a:pt x="58" y="10"/>
                  </a:lnTo>
                  <a:lnTo>
                    <a:pt x="53" y="11"/>
                  </a:lnTo>
                  <a:lnTo>
                    <a:pt x="48" y="13"/>
                  </a:lnTo>
                  <a:lnTo>
                    <a:pt x="43" y="14"/>
                  </a:lnTo>
                  <a:lnTo>
                    <a:pt x="38" y="17"/>
                  </a:lnTo>
                  <a:lnTo>
                    <a:pt x="37" y="18"/>
                  </a:lnTo>
                  <a:lnTo>
                    <a:pt x="31" y="9"/>
                  </a:lnTo>
                  <a:lnTo>
                    <a:pt x="34" y="8"/>
                  </a:lnTo>
                  <a:lnTo>
                    <a:pt x="39" y="5"/>
                  </a:lnTo>
                  <a:lnTo>
                    <a:pt x="45" y="3"/>
                  </a:lnTo>
                  <a:lnTo>
                    <a:pt x="51" y="2"/>
                  </a:lnTo>
                  <a:lnTo>
                    <a:pt x="58" y="1"/>
                  </a:lnTo>
                  <a:lnTo>
                    <a:pt x="64" y="0"/>
                  </a:lnTo>
                  <a:lnTo>
                    <a:pt x="110" y="0"/>
                  </a:lnTo>
                  <a:lnTo>
                    <a:pt x="110" y="10"/>
                  </a:lnTo>
                  <a:close/>
                  <a:moveTo>
                    <a:pt x="18" y="36"/>
                  </a:moveTo>
                  <a:lnTo>
                    <a:pt x="16" y="39"/>
                  </a:lnTo>
                  <a:lnTo>
                    <a:pt x="14" y="44"/>
                  </a:lnTo>
                  <a:lnTo>
                    <a:pt x="12" y="49"/>
                  </a:lnTo>
                  <a:lnTo>
                    <a:pt x="11" y="54"/>
                  </a:lnTo>
                  <a:lnTo>
                    <a:pt x="10" y="59"/>
                  </a:lnTo>
                  <a:lnTo>
                    <a:pt x="10" y="65"/>
                  </a:lnTo>
                  <a:lnTo>
                    <a:pt x="10" y="109"/>
                  </a:lnTo>
                  <a:lnTo>
                    <a:pt x="0" y="109"/>
                  </a:lnTo>
                  <a:lnTo>
                    <a:pt x="0" y="64"/>
                  </a:lnTo>
                  <a:lnTo>
                    <a:pt x="0" y="58"/>
                  </a:lnTo>
                  <a:lnTo>
                    <a:pt x="1" y="51"/>
                  </a:lnTo>
                  <a:lnTo>
                    <a:pt x="3" y="45"/>
                  </a:lnTo>
                  <a:lnTo>
                    <a:pt x="5" y="39"/>
                  </a:lnTo>
                  <a:lnTo>
                    <a:pt x="8" y="34"/>
                  </a:lnTo>
                  <a:lnTo>
                    <a:pt x="9" y="31"/>
                  </a:lnTo>
                  <a:lnTo>
                    <a:pt x="18" y="36"/>
                  </a:lnTo>
                  <a:close/>
                  <a:moveTo>
                    <a:pt x="10" y="138"/>
                  </a:moveTo>
                  <a:lnTo>
                    <a:pt x="10" y="216"/>
                  </a:lnTo>
                  <a:lnTo>
                    <a:pt x="0" y="216"/>
                  </a:lnTo>
                  <a:lnTo>
                    <a:pt x="0" y="138"/>
                  </a:lnTo>
                  <a:lnTo>
                    <a:pt x="10" y="138"/>
                  </a:lnTo>
                  <a:close/>
                  <a:moveTo>
                    <a:pt x="10" y="245"/>
                  </a:moveTo>
                  <a:lnTo>
                    <a:pt x="10" y="302"/>
                  </a:lnTo>
                  <a:lnTo>
                    <a:pt x="10" y="308"/>
                  </a:lnTo>
                  <a:lnTo>
                    <a:pt x="11" y="313"/>
                  </a:lnTo>
                  <a:lnTo>
                    <a:pt x="12" y="318"/>
                  </a:lnTo>
                  <a:lnTo>
                    <a:pt x="13" y="320"/>
                  </a:lnTo>
                  <a:lnTo>
                    <a:pt x="4" y="323"/>
                  </a:lnTo>
                  <a:lnTo>
                    <a:pt x="3" y="321"/>
                  </a:lnTo>
                  <a:lnTo>
                    <a:pt x="1" y="314"/>
                  </a:lnTo>
                  <a:lnTo>
                    <a:pt x="0" y="308"/>
                  </a:lnTo>
                  <a:lnTo>
                    <a:pt x="0" y="302"/>
                  </a:lnTo>
                  <a:lnTo>
                    <a:pt x="0" y="245"/>
                  </a:lnTo>
                  <a:lnTo>
                    <a:pt x="10" y="245"/>
                  </a:lnTo>
                  <a:close/>
                  <a:moveTo>
                    <a:pt x="27" y="342"/>
                  </a:moveTo>
                  <a:lnTo>
                    <a:pt x="30" y="344"/>
                  </a:lnTo>
                  <a:lnTo>
                    <a:pt x="34" y="347"/>
                  </a:lnTo>
                  <a:lnTo>
                    <a:pt x="38" y="350"/>
                  </a:lnTo>
                  <a:lnTo>
                    <a:pt x="43" y="352"/>
                  </a:lnTo>
                  <a:lnTo>
                    <a:pt x="48" y="354"/>
                  </a:lnTo>
                  <a:lnTo>
                    <a:pt x="53" y="355"/>
                  </a:lnTo>
                  <a:lnTo>
                    <a:pt x="59" y="356"/>
                  </a:lnTo>
                  <a:lnTo>
                    <a:pt x="65" y="356"/>
                  </a:lnTo>
                  <a:lnTo>
                    <a:pt x="97" y="356"/>
                  </a:lnTo>
                  <a:lnTo>
                    <a:pt x="97" y="366"/>
                  </a:lnTo>
                  <a:lnTo>
                    <a:pt x="64" y="366"/>
                  </a:lnTo>
                  <a:lnTo>
                    <a:pt x="57" y="366"/>
                  </a:lnTo>
                  <a:lnTo>
                    <a:pt x="51" y="365"/>
                  </a:lnTo>
                  <a:lnTo>
                    <a:pt x="45" y="363"/>
                  </a:lnTo>
                  <a:lnTo>
                    <a:pt x="39" y="361"/>
                  </a:lnTo>
                  <a:lnTo>
                    <a:pt x="33" y="358"/>
                  </a:lnTo>
                  <a:lnTo>
                    <a:pt x="28" y="355"/>
                  </a:lnTo>
                  <a:lnTo>
                    <a:pt x="23" y="351"/>
                  </a:lnTo>
                  <a:lnTo>
                    <a:pt x="21" y="349"/>
                  </a:lnTo>
                  <a:lnTo>
                    <a:pt x="27" y="342"/>
                  </a:lnTo>
                  <a:close/>
                  <a:moveTo>
                    <a:pt x="126" y="356"/>
                  </a:moveTo>
                  <a:lnTo>
                    <a:pt x="204" y="356"/>
                  </a:lnTo>
                  <a:lnTo>
                    <a:pt x="204" y="366"/>
                  </a:lnTo>
                  <a:lnTo>
                    <a:pt x="126" y="366"/>
                  </a:lnTo>
                  <a:lnTo>
                    <a:pt x="126" y="356"/>
                  </a:lnTo>
                  <a:close/>
                  <a:moveTo>
                    <a:pt x="233" y="356"/>
                  </a:moveTo>
                  <a:lnTo>
                    <a:pt x="310" y="356"/>
                  </a:lnTo>
                  <a:lnTo>
                    <a:pt x="310" y="366"/>
                  </a:lnTo>
                  <a:lnTo>
                    <a:pt x="233" y="366"/>
                  </a:lnTo>
                  <a:lnTo>
                    <a:pt x="233" y="356"/>
                  </a:lnTo>
                  <a:close/>
                  <a:moveTo>
                    <a:pt x="339" y="356"/>
                  </a:moveTo>
                  <a:lnTo>
                    <a:pt x="416" y="356"/>
                  </a:lnTo>
                  <a:lnTo>
                    <a:pt x="416" y="366"/>
                  </a:lnTo>
                  <a:lnTo>
                    <a:pt x="339" y="366"/>
                  </a:lnTo>
                  <a:lnTo>
                    <a:pt x="339" y="356"/>
                  </a:lnTo>
                  <a:close/>
                  <a:moveTo>
                    <a:pt x="445" y="356"/>
                  </a:moveTo>
                  <a:lnTo>
                    <a:pt x="523" y="356"/>
                  </a:lnTo>
                  <a:lnTo>
                    <a:pt x="523" y="366"/>
                  </a:lnTo>
                  <a:lnTo>
                    <a:pt x="445" y="366"/>
                  </a:lnTo>
                  <a:lnTo>
                    <a:pt x="445" y="356"/>
                  </a:lnTo>
                  <a:close/>
                  <a:moveTo>
                    <a:pt x="552" y="356"/>
                  </a:moveTo>
                  <a:lnTo>
                    <a:pt x="629" y="356"/>
                  </a:lnTo>
                  <a:lnTo>
                    <a:pt x="629" y="366"/>
                  </a:lnTo>
                  <a:lnTo>
                    <a:pt x="552" y="366"/>
                  </a:lnTo>
                  <a:lnTo>
                    <a:pt x="552" y="356"/>
                  </a:lnTo>
                  <a:close/>
                  <a:moveTo>
                    <a:pt x="658" y="356"/>
                  </a:moveTo>
                  <a:lnTo>
                    <a:pt x="736" y="356"/>
                  </a:lnTo>
                  <a:lnTo>
                    <a:pt x="736" y="366"/>
                  </a:lnTo>
                  <a:lnTo>
                    <a:pt x="658" y="366"/>
                  </a:lnTo>
                  <a:lnTo>
                    <a:pt x="658" y="356"/>
                  </a:lnTo>
                  <a:close/>
                  <a:moveTo>
                    <a:pt x="765" y="356"/>
                  </a:moveTo>
                  <a:lnTo>
                    <a:pt x="842" y="356"/>
                  </a:lnTo>
                  <a:lnTo>
                    <a:pt x="842" y="366"/>
                  </a:lnTo>
                  <a:lnTo>
                    <a:pt x="765" y="366"/>
                  </a:lnTo>
                  <a:lnTo>
                    <a:pt x="765" y="356"/>
                  </a:lnTo>
                  <a:close/>
                  <a:moveTo>
                    <a:pt x="871" y="356"/>
                  </a:moveTo>
                  <a:lnTo>
                    <a:pt x="948" y="356"/>
                  </a:lnTo>
                  <a:lnTo>
                    <a:pt x="948" y="366"/>
                  </a:lnTo>
                  <a:lnTo>
                    <a:pt x="871" y="366"/>
                  </a:lnTo>
                  <a:lnTo>
                    <a:pt x="871" y="356"/>
                  </a:lnTo>
                  <a:close/>
                  <a:moveTo>
                    <a:pt x="977" y="356"/>
                  </a:moveTo>
                  <a:lnTo>
                    <a:pt x="1055" y="356"/>
                  </a:lnTo>
                  <a:lnTo>
                    <a:pt x="1055" y="366"/>
                  </a:lnTo>
                  <a:lnTo>
                    <a:pt x="977" y="366"/>
                  </a:lnTo>
                  <a:lnTo>
                    <a:pt x="977" y="356"/>
                  </a:lnTo>
                  <a:close/>
                  <a:moveTo>
                    <a:pt x="1084" y="356"/>
                  </a:moveTo>
                  <a:lnTo>
                    <a:pt x="1161" y="356"/>
                  </a:lnTo>
                  <a:lnTo>
                    <a:pt x="1161" y="366"/>
                  </a:lnTo>
                  <a:lnTo>
                    <a:pt x="1084" y="366"/>
                  </a:lnTo>
                  <a:lnTo>
                    <a:pt x="1084" y="356"/>
                  </a:lnTo>
                  <a:close/>
                  <a:moveTo>
                    <a:pt x="1190" y="356"/>
                  </a:moveTo>
                  <a:lnTo>
                    <a:pt x="1268" y="356"/>
                  </a:lnTo>
                  <a:lnTo>
                    <a:pt x="1268" y="366"/>
                  </a:lnTo>
                  <a:lnTo>
                    <a:pt x="1190" y="366"/>
                  </a:lnTo>
                  <a:lnTo>
                    <a:pt x="1190" y="356"/>
                  </a:lnTo>
                  <a:close/>
                  <a:moveTo>
                    <a:pt x="1297" y="356"/>
                  </a:moveTo>
                  <a:lnTo>
                    <a:pt x="1374" y="356"/>
                  </a:lnTo>
                  <a:lnTo>
                    <a:pt x="1374" y="366"/>
                  </a:lnTo>
                  <a:lnTo>
                    <a:pt x="1297" y="366"/>
                  </a:lnTo>
                  <a:lnTo>
                    <a:pt x="1297" y="356"/>
                  </a:lnTo>
                  <a:close/>
                  <a:moveTo>
                    <a:pt x="1403" y="356"/>
                  </a:moveTo>
                  <a:lnTo>
                    <a:pt x="1480" y="356"/>
                  </a:lnTo>
                  <a:lnTo>
                    <a:pt x="1480" y="366"/>
                  </a:lnTo>
                  <a:lnTo>
                    <a:pt x="1403" y="366"/>
                  </a:lnTo>
                  <a:lnTo>
                    <a:pt x="1403" y="356"/>
                  </a:lnTo>
                  <a:close/>
                  <a:moveTo>
                    <a:pt x="1509" y="356"/>
                  </a:moveTo>
                  <a:lnTo>
                    <a:pt x="1587" y="356"/>
                  </a:lnTo>
                  <a:lnTo>
                    <a:pt x="1587" y="366"/>
                  </a:lnTo>
                  <a:lnTo>
                    <a:pt x="1509" y="366"/>
                  </a:lnTo>
                  <a:lnTo>
                    <a:pt x="1509" y="356"/>
                  </a:lnTo>
                  <a:close/>
                  <a:moveTo>
                    <a:pt x="1616" y="356"/>
                  </a:moveTo>
                  <a:lnTo>
                    <a:pt x="1693" y="356"/>
                  </a:lnTo>
                  <a:lnTo>
                    <a:pt x="1693" y="366"/>
                  </a:lnTo>
                  <a:lnTo>
                    <a:pt x="1616" y="366"/>
                  </a:lnTo>
                  <a:lnTo>
                    <a:pt x="1616" y="356"/>
                  </a:lnTo>
                  <a:close/>
                  <a:moveTo>
                    <a:pt x="1722" y="356"/>
                  </a:moveTo>
                  <a:lnTo>
                    <a:pt x="1800" y="356"/>
                  </a:lnTo>
                  <a:lnTo>
                    <a:pt x="1800" y="366"/>
                  </a:lnTo>
                  <a:lnTo>
                    <a:pt x="1722" y="366"/>
                  </a:lnTo>
                  <a:lnTo>
                    <a:pt x="1722" y="356"/>
                  </a:lnTo>
                  <a:close/>
                  <a:moveTo>
                    <a:pt x="1829" y="356"/>
                  </a:moveTo>
                  <a:lnTo>
                    <a:pt x="1906" y="356"/>
                  </a:lnTo>
                  <a:lnTo>
                    <a:pt x="1906" y="366"/>
                  </a:lnTo>
                  <a:lnTo>
                    <a:pt x="1829" y="366"/>
                  </a:lnTo>
                  <a:lnTo>
                    <a:pt x="1829" y="356"/>
                  </a:lnTo>
                  <a:close/>
                  <a:moveTo>
                    <a:pt x="1934" y="354"/>
                  </a:moveTo>
                  <a:lnTo>
                    <a:pt x="1935" y="354"/>
                  </a:lnTo>
                  <a:lnTo>
                    <a:pt x="1940" y="352"/>
                  </a:lnTo>
                  <a:lnTo>
                    <a:pt x="1945" y="350"/>
                  </a:lnTo>
                  <a:lnTo>
                    <a:pt x="1949" y="347"/>
                  </a:lnTo>
                  <a:lnTo>
                    <a:pt x="1953" y="344"/>
                  </a:lnTo>
                  <a:lnTo>
                    <a:pt x="1957" y="340"/>
                  </a:lnTo>
                  <a:lnTo>
                    <a:pt x="1961" y="336"/>
                  </a:lnTo>
                  <a:lnTo>
                    <a:pt x="1964" y="332"/>
                  </a:lnTo>
                  <a:lnTo>
                    <a:pt x="1966" y="328"/>
                  </a:lnTo>
                  <a:lnTo>
                    <a:pt x="1969" y="323"/>
                  </a:lnTo>
                  <a:lnTo>
                    <a:pt x="1971" y="318"/>
                  </a:lnTo>
                  <a:lnTo>
                    <a:pt x="1972" y="313"/>
                  </a:lnTo>
                  <a:lnTo>
                    <a:pt x="1973" y="307"/>
                  </a:lnTo>
                  <a:lnTo>
                    <a:pt x="1973" y="302"/>
                  </a:lnTo>
                  <a:lnTo>
                    <a:pt x="1973" y="301"/>
                  </a:lnTo>
                  <a:lnTo>
                    <a:pt x="1983" y="301"/>
                  </a:lnTo>
                  <a:lnTo>
                    <a:pt x="1983" y="302"/>
                  </a:lnTo>
                  <a:lnTo>
                    <a:pt x="1982" y="309"/>
                  </a:lnTo>
                  <a:lnTo>
                    <a:pt x="1981" y="315"/>
                  </a:lnTo>
                  <a:lnTo>
                    <a:pt x="1980" y="321"/>
                  </a:lnTo>
                  <a:lnTo>
                    <a:pt x="1978" y="327"/>
                  </a:lnTo>
                  <a:lnTo>
                    <a:pt x="1975" y="333"/>
                  </a:lnTo>
                  <a:lnTo>
                    <a:pt x="1972" y="338"/>
                  </a:lnTo>
                  <a:lnTo>
                    <a:pt x="1968" y="343"/>
                  </a:lnTo>
                  <a:lnTo>
                    <a:pt x="1964" y="347"/>
                  </a:lnTo>
                  <a:lnTo>
                    <a:pt x="1959" y="351"/>
                  </a:lnTo>
                  <a:lnTo>
                    <a:pt x="1954" y="355"/>
                  </a:lnTo>
                  <a:lnTo>
                    <a:pt x="1949" y="358"/>
                  </a:lnTo>
                  <a:lnTo>
                    <a:pt x="1943" y="361"/>
                  </a:lnTo>
                  <a:lnTo>
                    <a:pt x="1937" y="363"/>
                  </a:lnTo>
                  <a:lnTo>
                    <a:pt x="1936" y="363"/>
                  </a:lnTo>
                  <a:lnTo>
                    <a:pt x="1934" y="354"/>
                  </a:lnTo>
                  <a:close/>
                  <a:moveTo>
                    <a:pt x="1973" y="272"/>
                  </a:moveTo>
                  <a:lnTo>
                    <a:pt x="1973" y="195"/>
                  </a:lnTo>
                  <a:lnTo>
                    <a:pt x="1983" y="195"/>
                  </a:lnTo>
                  <a:lnTo>
                    <a:pt x="1983" y="272"/>
                  </a:lnTo>
                  <a:lnTo>
                    <a:pt x="1973" y="272"/>
                  </a:lnTo>
                  <a:close/>
                  <a:moveTo>
                    <a:pt x="1973" y="166"/>
                  </a:moveTo>
                  <a:lnTo>
                    <a:pt x="1973" y="89"/>
                  </a:lnTo>
                  <a:lnTo>
                    <a:pt x="1983" y="89"/>
                  </a:lnTo>
                  <a:lnTo>
                    <a:pt x="1983" y="166"/>
                  </a:lnTo>
                  <a:lnTo>
                    <a:pt x="1973" y="166"/>
                  </a:lnTo>
                  <a:close/>
                  <a:moveTo>
                    <a:pt x="1973" y="60"/>
                  </a:moveTo>
                  <a:lnTo>
                    <a:pt x="1973" y="59"/>
                  </a:lnTo>
                  <a:lnTo>
                    <a:pt x="1972" y="53"/>
                  </a:lnTo>
                  <a:lnTo>
                    <a:pt x="1971" y="48"/>
                  </a:lnTo>
                  <a:lnTo>
                    <a:pt x="1969" y="43"/>
                  </a:lnTo>
                  <a:lnTo>
                    <a:pt x="1966" y="38"/>
                  </a:lnTo>
                  <a:lnTo>
                    <a:pt x="1964" y="34"/>
                  </a:lnTo>
                  <a:lnTo>
                    <a:pt x="1960" y="30"/>
                  </a:lnTo>
                  <a:lnTo>
                    <a:pt x="1957" y="26"/>
                  </a:lnTo>
                  <a:lnTo>
                    <a:pt x="1953" y="22"/>
                  </a:lnTo>
                  <a:lnTo>
                    <a:pt x="1949" y="19"/>
                  </a:lnTo>
                  <a:lnTo>
                    <a:pt x="1944" y="16"/>
                  </a:lnTo>
                  <a:lnTo>
                    <a:pt x="1939" y="14"/>
                  </a:lnTo>
                  <a:lnTo>
                    <a:pt x="1934" y="12"/>
                  </a:lnTo>
                  <a:lnTo>
                    <a:pt x="1929" y="11"/>
                  </a:lnTo>
                  <a:lnTo>
                    <a:pt x="1929" y="11"/>
                  </a:lnTo>
                  <a:lnTo>
                    <a:pt x="1930" y="2"/>
                  </a:lnTo>
                  <a:lnTo>
                    <a:pt x="1932" y="2"/>
                  </a:lnTo>
                  <a:lnTo>
                    <a:pt x="1938" y="3"/>
                  </a:lnTo>
                  <a:lnTo>
                    <a:pt x="1944" y="5"/>
                  </a:lnTo>
                  <a:lnTo>
                    <a:pt x="1949" y="8"/>
                  </a:lnTo>
                  <a:lnTo>
                    <a:pt x="1955" y="12"/>
                  </a:lnTo>
                  <a:lnTo>
                    <a:pt x="1960" y="15"/>
                  </a:lnTo>
                  <a:lnTo>
                    <a:pt x="1964" y="19"/>
                  </a:lnTo>
                  <a:lnTo>
                    <a:pt x="1968" y="24"/>
                  </a:lnTo>
                  <a:lnTo>
                    <a:pt x="1972" y="29"/>
                  </a:lnTo>
                  <a:lnTo>
                    <a:pt x="1975" y="34"/>
                  </a:lnTo>
                  <a:lnTo>
                    <a:pt x="1978" y="40"/>
                  </a:lnTo>
                  <a:lnTo>
                    <a:pt x="1980" y="46"/>
                  </a:lnTo>
                  <a:lnTo>
                    <a:pt x="1981" y="52"/>
                  </a:lnTo>
                  <a:lnTo>
                    <a:pt x="1982" y="58"/>
                  </a:lnTo>
                  <a:lnTo>
                    <a:pt x="1982" y="60"/>
                  </a:lnTo>
                  <a:lnTo>
                    <a:pt x="1973" y="60"/>
                  </a:lnTo>
                  <a:close/>
                </a:path>
              </a:pathLst>
            </a:custGeom>
            <a:solidFill>
              <a:schemeClr val="accent1"/>
            </a:solidFill>
            <a:ln w="1588"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nvGrpSpPr>
            <p:cNvPr id="155" name="Group 200"/>
            <p:cNvGrpSpPr>
              <a:grpSpLocks/>
            </p:cNvGrpSpPr>
            <p:nvPr/>
          </p:nvGrpSpPr>
          <p:grpSpPr bwMode="auto">
            <a:xfrm>
              <a:off x="6265863" y="2112963"/>
              <a:ext cx="904875" cy="276225"/>
              <a:chOff x="3947" y="1331"/>
              <a:chExt cx="570" cy="174"/>
            </a:xfrm>
            <a:solidFill>
              <a:schemeClr val="tx2">
                <a:lumMod val="75000"/>
                <a:lumOff val="25000"/>
              </a:schemeClr>
            </a:solidFill>
          </p:grpSpPr>
          <p:sp>
            <p:nvSpPr>
              <p:cNvPr id="162" name="Rectangle 198"/>
              <p:cNvSpPr>
                <a:spLocks noChangeArrowheads="1"/>
              </p:cNvSpPr>
              <p:nvPr/>
            </p:nvSpPr>
            <p:spPr bwMode="auto">
              <a:xfrm>
                <a:off x="3947" y="1331"/>
                <a:ext cx="570" cy="1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199"/>
              <p:cNvSpPr>
                <a:spLocks noChangeArrowheads="1"/>
              </p:cNvSpPr>
              <p:nvPr/>
            </p:nvSpPr>
            <p:spPr bwMode="auto">
              <a:xfrm>
                <a:off x="3947" y="1331"/>
                <a:ext cx="570" cy="174"/>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156" name="Rectangle 201"/>
            <p:cNvSpPr>
              <a:spLocks noChangeArrowheads="1"/>
            </p:cNvSpPr>
            <p:nvPr/>
          </p:nvSpPr>
          <p:spPr bwMode="auto">
            <a:xfrm>
              <a:off x="6383338" y="2178050"/>
              <a:ext cx="4635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SGC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7" name="Rectangle 202"/>
            <p:cNvSpPr>
              <a:spLocks noChangeArrowheads="1"/>
            </p:cNvSpPr>
            <p:nvPr/>
          </p:nvSpPr>
          <p:spPr bwMode="auto">
            <a:xfrm>
              <a:off x="6746875" y="2178050"/>
              <a:ext cx="34607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/PL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8" name="Rectangle 203"/>
            <p:cNvSpPr>
              <a:spLocks noChangeArrowheads="1"/>
            </p:cNvSpPr>
            <p:nvPr/>
          </p:nvSpPr>
          <p:spPr bwMode="auto">
            <a:xfrm>
              <a:off x="7000875" y="2178050"/>
              <a:ext cx="127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159" name="Group 206"/>
            <p:cNvGrpSpPr>
              <a:grpSpLocks/>
            </p:cNvGrpSpPr>
            <p:nvPr/>
          </p:nvGrpSpPr>
          <p:grpSpPr bwMode="auto">
            <a:xfrm>
              <a:off x="2611438" y="2776538"/>
              <a:ext cx="3132138" cy="596900"/>
              <a:chOff x="1645" y="1749"/>
              <a:chExt cx="1973" cy="376"/>
            </a:xfrm>
            <a:noFill/>
          </p:grpSpPr>
          <p:pic>
            <p:nvPicPr>
              <p:cNvPr id="1228" name="Picture 20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45" y="1749"/>
                <a:ext cx="1973" cy="3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229" name="Picture 20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45" y="1749"/>
                <a:ext cx="1973" cy="3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160" name="Group 209"/>
            <p:cNvGrpSpPr>
              <a:grpSpLocks/>
            </p:cNvGrpSpPr>
            <p:nvPr/>
          </p:nvGrpSpPr>
          <p:grpSpPr bwMode="auto">
            <a:xfrm>
              <a:off x="2611438" y="4022725"/>
              <a:ext cx="3132138" cy="598488"/>
              <a:chOff x="1645" y="2534"/>
              <a:chExt cx="1973" cy="377"/>
            </a:xfrm>
            <a:noFill/>
          </p:grpSpPr>
          <p:pic>
            <p:nvPicPr>
              <p:cNvPr id="1231" name="Picture 20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45" y="2534"/>
                <a:ext cx="1973" cy="3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232" name="Picture 20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45" y="2534"/>
                <a:ext cx="1973" cy="3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161" name="Group 212"/>
            <p:cNvGrpSpPr>
              <a:grpSpLocks/>
            </p:cNvGrpSpPr>
            <p:nvPr/>
          </p:nvGrpSpPr>
          <p:grpSpPr bwMode="auto">
            <a:xfrm>
              <a:off x="2611438" y="4860925"/>
              <a:ext cx="3132138" cy="598488"/>
              <a:chOff x="1645" y="3062"/>
              <a:chExt cx="1973" cy="377"/>
            </a:xfrm>
            <a:noFill/>
          </p:grpSpPr>
          <p:pic>
            <p:nvPicPr>
              <p:cNvPr id="1234" name="Picture 21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45" y="3062"/>
                <a:ext cx="1973" cy="3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235" name="Picture 21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645" y="3062"/>
                <a:ext cx="1973" cy="3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1783436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 – Load Balancer</a:t>
            </a:r>
          </a:p>
        </p:txBody>
      </p:sp>
      <p:sp>
        <p:nvSpPr>
          <p:cNvPr id="2" name="TextBox 1"/>
          <p:cNvSpPr txBox="1"/>
          <p:nvPr/>
        </p:nvSpPr>
        <p:spPr>
          <a:xfrm>
            <a:off x="393701" y="1618735"/>
            <a:ext cx="8107748" cy="2862322"/>
          </a:xfrm>
          <a:prstGeom prst="rect">
            <a:avLst/>
          </a:prstGeom>
          <a:noFill/>
        </p:spPr>
        <p:txBody>
          <a:bodyPr wrap="square" rtlCol="0">
            <a:spAutoFit/>
          </a:bodyPr>
          <a:lstStyle/>
          <a:p>
            <a:pPr lvl="0"/>
            <a:r>
              <a:rPr lang="en-US" dirty="0"/>
              <a:t>Front End Element (FEE): To attract traffic destined to the VIP address and forwards the traffic to a selected SE.</a:t>
            </a:r>
          </a:p>
          <a:p>
            <a:pPr lvl="0"/>
            <a:r>
              <a:rPr lang="en-US" dirty="0"/>
              <a:t>Security Element (SE): </a:t>
            </a:r>
            <a:r>
              <a:rPr lang="en-GB" dirty="0"/>
              <a:t>The SE element and IPsec function is optional in Load Balancer. In the SBG, the SE is configured not to be used. This still means that all packets, including ESP, are passing the SE element but not encrypted/decrypted</a:t>
            </a:r>
          </a:p>
          <a:p>
            <a:pPr lvl="0"/>
            <a:r>
              <a:rPr lang="en-US" dirty="0"/>
              <a:t>Load Balancer Element (LBE): Performs the load balancing based and forwards the traffic to the correct SGC in the correct blade pair.</a:t>
            </a:r>
          </a:p>
        </p:txBody>
      </p:sp>
      <p:sp>
        <p:nvSpPr>
          <p:cNvPr id="13" name="TextBox 12"/>
          <p:cNvSpPr txBox="1"/>
          <p:nvPr/>
        </p:nvSpPr>
        <p:spPr>
          <a:xfrm>
            <a:off x="393701" y="4647708"/>
            <a:ext cx="5740400" cy="861774"/>
          </a:xfrm>
          <a:prstGeom prst="rect">
            <a:avLst/>
          </a:prstGeom>
          <a:noFill/>
        </p:spPr>
        <p:txBody>
          <a:bodyPr wrap="square" rtlCol="0">
            <a:spAutoFit/>
          </a:bodyPr>
          <a:lstStyle/>
          <a:p>
            <a:r>
              <a:rPr lang="en-US" b="1" dirty="0"/>
              <a:t>Max number of LLB: 8</a:t>
            </a:r>
          </a:p>
          <a:p>
            <a:r>
              <a:rPr lang="en-US" b="1" dirty="0"/>
              <a:t>Max VIPs per LLB: 10</a:t>
            </a:r>
          </a:p>
        </p:txBody>
      </p:sp>
      <p:sp>
        <p:nvSpPr>
          <p:cNvPr id="3" name="Rectangle 2"/>
          <p:cNvSpPr/>
          <p:nvPr/>
        </p:nvSpPr>
        <p:spPr>
          <a:xfrm>
            <a:off x="3822700" y="4647708"/>
            <a:ext cx="5029200" cy="1169551"/>
          </a:xfrm>
          <a:prstGeom prst="rect">
            <a:avLst/>
          </a:prstGeom>
        </p:spPr>
        <p:txBody>
          <a:bodyPr wrap="square">
            <a:spAutoFit/>
          </a:bodyPr>
          <a:lstStyle/>
          <a:p>
            <a:r>
              <a:rPr lang="en-US" b="1" dirty="0"/>
              <a:t>blade_0_15:~$ </a:t>
            </a:r>
            <a:r>
              <a:rPr lang="en-US" b="1" dirty="0" err="1"/>
              <a:t>lxc</a:t>
            </a:r>
            <a:r>
              <a:rPr lang="en-US" b="1" dirty="0"/>
              <a:t>-ls</a:t>
            </a:r>
          </a:p>
          <a:p>
            <a:r>
              <a:rPr lang="en-US" b="1" dirty="0"/>
              <a:t>llb1fee_0_15  llb1lbe_0_15  llb1se_0_15  llb2fee_0_15  llb2lbe_0_15  llb2se_0_15</a:t>
            </a:r>
          </a:p>
        </p:txBody>
      </p:sp>
    </p:spTree>
    <p:extLst>
      <p:ext uri="{BB962C8B-B14F-4D97-AF65-F5344CB8AC3E}">
        <p14:creationId xmlns:p14="http://schemas.microsoft.com/office/powerpoint/2010/main" val="1168097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8302" y="155097"/>
            <a:ext cx="7494588" cy="1085371"/>
          </a:xfrm>
        </p:spPr>
        <p:txBody>
          <a:bodyPr/>
          <a:lstStyle/>
          <a:p>
            <a:r>
              <a:rPr lang="en-US" dirty="0"/>
              <a:t>Basic – Element Selection</a:t>
            </a:r>
          </a:p>
        </p:txBody>
      </p:sp>
      <p:sp>
        <p:nvSpPr>
          <p:cNvPr id="116" name="Rectangle 5"/>
          <p:cNvSpPr>
            <a:spLocks noChangeArrowheads="1"/>
          </p:cNvSpPr>
          <p:nvPr/>
        </p:nvSpPr>
        <p:spPr bwMode="auto">
          <a:xfrm>
            <a:off x="8980623" y="5928506"/>
            <a:ext cx="130254"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118" name="Group 9"/>
          <p:cNvGrpSpPr>
            <a:grpSpLocks/>
          </p:cNvGrpSpPr>
          <p:nvPr/>
        </p:nvGrpSpPr>
        <p:grpSpPr bwMode="auto">
          <a:xfrm>
            <a:off x="2163427" y="1580550"/>
            <a:ext cx="6520867" cy="2014599"/>
            <a:chOff x="1248" y="1027"/>
            <a:chExt cx="4005" cy="1217"/>
          </a:xfrm>
        </p:grpSpPr>
        <p:sp>
          <p:nvSpPr>
            <p:cNvPr id="322" name="Rectangle 7"/>
            <p:cNvSpPr>
              <a:spLocks noChangeArrowheads="1"/>
            </p:cNvSpPr>
            <p:nvPr/>
          </p:nvSpPr>
          <p:spPr bwMode="auto">
            <a:xfrm>
              <a:off x="1248" y="1027"/>
              <a:ext cx="4005" cy="12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Rectangle 8"/>
            <p:cNvSpPr>
              <a:spLocks noChangeArrowheads="1"/>
            </p:cNvSpPr>
            <p:nvPr/>
          </p:nvSpPr>
          <p:spPr bwMode="auto">
            <a:xfrm>
              <a:off x="1248" y="1027"/>
              <a:ext cx="4005" cy="1217"/>
            </a:xfrm>
            <a:prstGeom prst="rect">
              <a:avLst/>
            </a:prstGeom>
            <a:noFill/>
            <a:ln w="11113"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19" name="Group 12"/>
          <p:cNvGrpSpPr>
            <a:grpSpLocks/>
          </p:cNvGrpSpPr>
          <p:nvPr/>
        </p:nvGrpSpPr>
        <p:grpSpPr bwMode="auto">
          <a:xfrm>
            <a:off x="2305079" y="2732695"/>
            <a:ext cx="6235934" cy="718435"/>
            <a:chOff x="1335" y="1723"/>
            <a:chExt cx="3830" cy="434"/>
          </a:xfrm>
        </p:grpSpPr>
        <p:sp>
          <p:nvSpPr>
            <p:cNvPr id="320" name="Rectangle 10"/>
            <p:cNvSpPr>
              <a:spLocks noChangeArrowheads="1"/>
            </p:cNvSpPr>
            <p:nvPr/>
          </p:nvSpPr>
          <p:spPr bwMode="auto">
            <a:xfrm>
              <a:off x="1335" y="1723"/>
              <a:ext cx="3830" cy="434"/>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Rectangle 11"/>
            <p:cNvSpPr>
              <a:spLocks noChangeArrowheads="1"/>
            </p:cNvSpPr>
            <p:nvPr/>
          </p:nvSpPr>
          <p:spPr bwMode="auto">
            <a:xfrm>
              <a:off x="1335" y="1723"/>
              <a:ext cx="3830" cy="434"/>
            </a:xfrm>
            <a:prstGeom prst="rect">
              <a:avLst/>
            </a:prstGeom>
            <a:noFill/>
            <a:ln w="11113"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0" name="Group 15"/>
          <p:cNvGrpSpPr>
            <a:grpSpLocks/>
          </p:cNvGrpSpPr>
          <p:nvPr/>
        </p:nvGrpSpPr>
        <p:grpSpPr bwMode="auto">
          <a:xfrm>
            <a:off x="2305079" y="1868585"/>
            <a:ext cx="6235934" cy="718435"/>
            <a:chOff x="1335" y="1201"/>
            <a:chExt cx="3830" cy="434"/>
          </a:xfrm>
        </p:grpSpPr>
        <p:sp>
          <p:nvSpPr>
            <p:cNvPr id="318" name="Rectangle 13"/>
            <p:cNvSpPr>
              <a:spLocks noChangeArrowheads="1"/>
            </p:cNvSpPr>
            <p:nvPr/>
          </p:nvSpPr>
          <p:spPr bwMode="auto">
            <a:xfrm>
              <a:off x="1335" y="1201"/>
              <a:ext cx="3830" cy="434"/>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Rectangle 14"/>
            <p:cNvSpPr>
              <a:spLocks noChangeArrowheads="1"/>
            </p:cNvSpPr>
            <p:nvPr/>
          </p:nvSpPr>
          <p:spPr bwMode="auto">
            <a:xfrm>
              <a:off x="1335" y="1201"/>
              <a:ext cx="3830" cy="434"/>
            </a:xfrm>
            <a:prstGeom prst="rect">
              <a:avLst/>
            </a:prstGeom>
            <a:noFill/>
            <a:ln w="11113"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1" name="Group 18"/>
          <p:cNvGrpSpPr>
            <a:grpSpLocks/>
          </p:cNvGrpSpPr>
          <p:nvPr/>
        </p:nvGrpSpPr>
        <p:grpSpPr bwMode="auto">
          <a:xfrm>
            <a:off x="2871686" y="2012604"/>
            <a:ext cx="708259" cy="430399"/>
            <a:chOff x="1683" y="1288"/>
            <a:chExt cx="435" cy="260"/>
          </a:xfrm>
          <a:solidFill>
            <a:schemeClr val="accent1"/>
          </a:solidFill>
        </p:grpSpPr>
        <p:sp>
          <p:nvSpPr>
            <p:cNvPr id="316" name="Rectangle 16"/>
            <p:cNvSpPr>
              <a:spLocks noChangeArrowheads="1"/>
            </p:cNvSpPr>
            <p:nvPr/>
          </p:nvSpPr>
          <p:spPr bwMode="auto">
            <a:xfrm>
              <a:off x="1683" y="1288"/>
              <a:ext cx="435" cy="2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7" name="Rectangle 17"/>
            <p:cNvSpPr>
              <a:spLocks noChangeArrowheads="1"/>
            </p:cNvSpPr>
            <p:nvPr/>
          </p:nvSpPr>
          <p:spPr bwMode="auto">
            <a:xfrm>
              <a:off x="1683" y="1288"/>
              <a:ext cx="435" cy="260"/>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122" name="Rectangle 19"/>
          <p:cNvSpPr>
            <a:spLocks noChangeArrowheads="1"/>
          </p:cNvSpPr>
          <p:nvPr/>
        </p:nvSpPr>
        <p:spPr bwMode="auto">
          <a:xfrm>
            <a:off x="2992172" y="2078819"/>
            <a:ext cx="332105"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FEE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123" name="Rectangle 20"/>
          <p:cNvSpPr>
            <a:spLocks noChangeArrowheads="1"/>
          </p:cNvSpPr>
          <p:nvPr/>
        </p:nvSpPr>
        <p:spPr bwMode="auto">
          <a:xfrm>
            <a:off x="3329205" y="2078819"/>
            <a:ext cx="47679"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124" name="Group 23"/>
          <p:cNvGrpSpPr>
            <a:grpSpLocks/>
          </p:cNvGrpSpPr>
          <p:nvPr/>
        </p:nvGrpSpPr>
        <p:grpSpPr bwMode="auto">
          <a:xfrm>
            <a:off x="2871686" y="2876711"/>
            <a:ext cx="711516" cy="428744"/>
            <a:chOff x="1683" y="1810"/>
            <a:chExt cx="437" cy="259"/>
          </a:xfrm>
          <a:solidFill>
            <a:schemeClr val="accent1"/>
          </a:solidFill>
        </p:grpSpPr>
        <p:sp>
          <p:nvSpPr>
            <p:cNvPr id="314" name="Rectangle 21"/>
            <p:cNvSpPr>
              <a:spLocks noChangeArrowheads="1"/>
            </p:cNvSpPr>
            <p:nvPr/>
          </p:nvSpPr>
          <p:spPr bwMode="auto">
            <a:xfrm>
              <a:off x="1683" y="1810"/>
              <a:ext cx="437" cy="25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5" name="Rectangle 22"/>
            <p:cNvSpPr>
              <a:spLocks noChangeArrowheads="1"/>
            </p:cNvSpPr>
            <p:nvPr/>
          </p:nvSpPr>
          <p:spPr bwMode="auto">
            <a:xfrm>
              <a:off x="1683" y="1810"/>
              <a:ext cx="437" cy="259"/>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125" name="Rectangle 24"/>
          <p:cNvSpPr>
            <a:spLocks noChangeArrowheads="1"/>
          </p:cNvSpPr>
          <p:nvPr/>
        </p:nvSpPr>
        <p:spPr bwMode="auto">
          <a:xfrm>
            <a:off x="2992172" y="2944583"/>
            <a:ext cx="332105"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FEE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126" name="Rectangle 25"/>
          <p:cNvSpPr>
            <a:spLocks noChangeArrowheads="1"/>
          </p:cNvSpPr>
          <p:nvPr/>
        </p:nvSpPr>
        <p:spPr bwMode="auto">
          <a:xfrm>
            <a:off x="3329205" y="2944583"/>
            <a:ext cx="47679"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127" name="Group 28"/>
          <p:cNvGrpSpPr>
            <a:grpSpLocks/>
          </p:cNvGrpSpPr>
          <p:nvPr/>
        </p:nvGrpSpPr>
        <p:grpSpPr bwMode="auto">
          <a:xfrm>
            <a:off x="4148181" y="2012604"/>
            <a:ext cx="568236" cy="430399"/>
            <a:chOff x="2467" y="1288"/>
            <a:chExt cx="349" cy="260"/>
          </a:xfrm>
          <a:solidFill>
            <a:schemeClr val="accent1"/>
          </a:solidFill>
        </p:grpSpPr>
        <p:sp>
          <p:nvSpPr>
            <p:cNvPr id="312" name="Rectangle 26"/>
            <p:cNvSpPr>
              <a:spLocks noChangeArrowheads="1"/>
            </p:cNvSpPr>
            <p:nvPr/>
          </p:nvSpPr>
          <p:spPr bwMode="auto">
            <a:xfrm>
              <a:off x="2467" y="1288"/>
              <a:ext cx="349" cy="2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3" name="Rectangle 27"/>
            <p:cNvSpPr>
              <a:spLocks noChangeArrowheads="1"/>
            </p:cNvSpPr>
            <p:nvPr/>
          </p:nvSpPr>
          <p:spPr bwMode="auto">
            <a:xfrm>
              <a:off x="2467" y="1288"/>
              <a:ext cx="349" cy="260"/>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128" name="Rectangle 29"/>
          <p:cNvSpPr>
            <a:spLocks noChangeArrowheads="1"/>
          </p:cNvSpPr>
          <p:nvPr/>
        </p:nvSpPr>
        <p:spPr bwMode="auto">
          <a:xfrm>
            <a:off x="4268666" y="2078819"/>
            <a:ext cx="226883"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SE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129" name="Rectangle 30"/>
          <p:cNvSpPr>
            <a:spLocks noChangeArrowheads="1"/>
          </p:cNvSpPr>
          <p:nvPr/>
        </p:nvSpPr>
        <p:spPr bwMode="auto">
          <a:xfrm>
            <a:off x="4499868" y="2078819"/>
            <a:ext cx="47679"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130" name="Group 33"/>
          <p:cNvGrpSpPr>
            <a:grpSpLocks/>
          </p:cNvGrpSpPr>
          <p:nvPr/>
        </p:nvGrpSpPr>
        <p:grpSpPr bwMode="auto">
          <a:xfrm>
            <a:off x="5281395" y="2012604"/>
            <a:ext cx="711516" cy="430399"/>
            <a:chOff x="3163" y="1288"/>
            <a:chExt cx="437" cy="260"/>
          </a:xfrm>
          <a:solidFill>
            <a:schemeClr val="accent1"/>
          </a:solidFill>
        </p:grpSpPr>
        <p:sp>
          <p:nvSpPr>
            <p:cNvPr id="310" name="Rectangle 31"/>
            <p:cNvSpPr>
              <a:spLocks noChangeArrowheads="1"/>
            </p:cNvSpPr>
            <p:nvPr/>
          </p:nvSpPr>
          <p:spPr bwMode="auto">
            <a:xfrm>
              <a:off x="3163" y="1288"/>
              <a:ext cx="437" cy="2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1" name="Rectangle 32"/>
            <p:cNvSpPr>
              <a:spLocks noChangeArrowheads="1"/>
            </p:cNvSpPr>
            <p:nvPr/>
          </p:nvSpPr>
          <p:spPr bwMode="auto">
            <a:xfrm>
              <a:off x="3163" y="1288"/>
              <a:ext cx="437" cy="260"/>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131" name="Rectangle 34"/>
          <p:cNvSpPr>
            <a:spLocks noChangeArrowheads="1"/>
          </p:cNvSpPr>
          <p:nvPr/>
        </p:nvSpPr>
        <p:spPr bwMode="auto">
          <a:xfrm>
            <a:off x="5401880" y="2078819"/>
            <a:ext cx="322240"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LBE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132" name="Rectangle 35"/>
          <p:cNvSpPr>
            <a:spLocks noChangeArrowheads="1"/>
          </p:cNvSpPr>
          <p:nvPr/>
        </p:nvSpPr>
        <p:spPr bwMode="auto">
          <a:xfrm>
            <a:off x="5729144" y="2078819"/>
            <a:ext cx="47679"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133" name="Group 38"/>
          <p:cNvGrpSpPr>
            <a:grpSpLocks/>
          </p:cNvGrpSpPr>
          <p:nvPr/>
        </p:nvGrpSpPr>
        <p:grpSpPr bwMode="auto">
          <a:xfrm>
            <a:off x="4148181" y="2876711"/>
            <a:ext cx="568236" cy="428744"/>
            <a:chOff x="2467" y="1810"/>
            <a:chExt cx="349" cy="259"/>
          </a:xfrm>
          <a:solidFill>
            <a:schemeClr val="accent1"/>
          </a:solidFill>
        </p:grpSpPr>
        <p:sp>
          <p:nvSpPr>
            <p:cNvPr id="308" name="Rectangle 36"/>
            <p:cNvSpPr>
              <a:spLocks noChangeArrowheads="1"/>
            </p:cNvSpPr>
            <p:nvPr/>
          </p:nvSpPr>
          <p:spPr bwMode="auto">
            <a:xfrm>
              <a:off x="2467" y="1810"/>
              <a:ext cx="349" cy="25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9" name="Rectangle 37"/>
            <p:cNvSpPr>
              <a:spLocks noChangeArrowheads="1"/>
            </p:cNvSpPr>
            <p:nvPr/>
          </p:nvSpPr>
          <p:spPr bwMode="auto">
            <a:xfrm>
              <a:off x="2467" y="1810"/>
              <a:ext cx="349" cy="259"/>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134" name="Rectangle 39"/>
          <p:cNvSpPr>
            <a:spLocks noChangeArrowheads="1"/>
          </p:cNvSpPr>
          <p:nvPr/>
        </p:nvSpPr>
        <p:spPr bwMode="auto">
          <a:xfrm>
            <a:off x="4268666" y="2944583"/>
            <a:ext cx="226883"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SE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135" name="Rectangle 40"/>
          <p:cNvSpPr>
            <a:spLocks noChangeArrowheads="1"/>
          </p:cNvSpPr>
          <p:nvPr/>
        </p:nvSpPr>
        <p:spPr bwMode="auto">
          <a:xfrm>
            <a:off x="4499868" y="2944583"/>
            <a:ext cx="47679"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136" name="Group 43"/>
          <p:cNvGrpSpPr>
            <a:grpSpLocks/>
          </p:cNvGrpSpPr>
          <p:nvPr/>
        </p:nvGrpSpPr>
        <p:grpSpPr bwMode="auto">
          <a:xfrm>
            <a:off x="5281395" y="2876711"/>
            <a:ext cx="711516" cy="428744"/>
            <a:chOff x="3163" y="1810"/>
            <a:chExt cx="437" cy="259"/>
          </a:xfrm>
          <a:solidFill>
            <a:schemeClr val="accent1"/>
          </a:solidFill>
        </p:grpSpPr>
        <p:sp>
          <p:nvSpPr>
            <p:cNvPr id="306" name="Rectangle 41"/>
            <p:cNvSpPr>
              <a:spLocks noChangeArrowheads="1"/>
            </p:cNvSpPr>
            <p:nvPr/>
          </p:nvSpPr>
          <p:spPr bwMode="auto">
            <a:xfrm>
              <a:off x="3163" y="1810"/>
              <a:ext cx="437" cy="25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7" name="Rectangle 42"/>
            <p:cNvSpPr>
              <a:spLocks noChangeArrowheads="1"/>
            </p:cNvSpPr>
            <p:nvPr/>
          </p:nvSpPr>
          <p:spPr bwMode="auto">
            <a:xfrm>
              <a:off x="3163" y="1810"/>
              <a:ext cx="437" cy="259"/>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137" name="Rectangle 44"/>
          <p:cNvSpPr>
            <a:spLocks noChangeArrowheads="1"/>
          </p:cNvSpPr>
          <p:nvPr/>
        </p:nvSpPr>
        <p:spPr bwMode="auto">
          <a:xfrm>
            <a:off x="5401880" y="2944583"/>
            <a:ext cx="322240"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LBE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138" name="Rectangle 45"/>
          <p:cNvSpPr>
            <a:spLocks noChangeArrowheads="1"/>
          </p:cNvSpPr>
          <p:nvPr/>
        </p:nvSpPr>
        <p:spPr bwMode="auto">
          <a:xfrm>
            <a:off x="5729144" y="2944583"/>
            <a:ext cx="47679"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139" name="Rectangle 46"/>
          <p:cNvSpPr>
            <a:spLocks noChangeArrowheads="1"/>
          </p:cNvSpPr>
          <p:nvPr/>
        </p:nvSpPr>
        <p:spPr bwMode="auto">
          <a:xfrm>
            <a:off x="7396402" y="1868585"/>
            <a:ext cx="1134843" cy="288036"/>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Rectangle 47"/>
          <p:cNvSpPr>
            <a:spLocks noChangeArrowheads="1"/>
          </p:cNvSpPr>
          <p:nvPr/>
        </p:nvSpPr>
        <p:spPr bwMode="auto">
          <a:xfrm>
            <a:off x="7510375" y="1928180"/>
            <a:ext cx="449378" cy="177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rPr>
              <a:t>Active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1" name="Rectangle 48"/>
          <p:cNvSpPr>
            <a:spLocks noChangeArrowheads="1"/>
          </p:cNvSpPr>
          <p:nvPr/>
        </p:nvSpPr>
        <p:spPr bwMode="auto">
          <a:xfrm>
            <a:off x="7888113" y="1928180"/>
            <a:ext cx="92807" cy="177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2" name="Rectangle 49"/>
          <p:cNvSpPr>
            <a:spLocks noChangeArrowheads="1"/>
          </p:cNvSpPr>
          <p:nvPr/>
        </p:nvSpPr>
        <p:spPr bwMode="auto">
          <a:xfrm>
            <a:off x="7375235" y="2739315"/>
            <a:ext cx="1156009" cy="27313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50"/>
          <p:cNvSpPr>
            <a:spLocks noChangeArrowheads="1"/>
          </p:cNvSpPr>
          <p:nvPr/>
        </p:nvSpPr>
        <p:spPr bwMode="auto">
          <a:xfrm>
            <a:off x="7487579" y="2798910"/>
            <a:ext cx="566607" cy="177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rPr>
              <a:t>Standby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4" name="Rectangle 51"/>
          <p:cNvSpPr>
            <a:spLocks noChangeArrowheads="1"/>
          </p:cNvSpPr>
          <p:nvPr/>
        </p:nvSpPr>
        <p:spPr bwMode="auto">
          <a:xfrm>
            <a:off x="7985803" y="2798910"/>
            <a:ext cx="92807" cy="177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145" name="Group 54"/>
          <p:cNvGrpSpPr>
            <a:grpSpLocks/>
          </p:cNvGrpSpPr>
          <p:nvPr/>
        </p:nvGrpSpPr>
        <p:grpSpPr bwMode="auto">
          <a:xfrm>
            <a:off x="2163427" y="3739166"/>
            <a:ext cx="6520867" cy="2014599"/>
            <a:chOff x="1248" y="2331"/>
            <a:chExt cx="4005" cy="1217"/>
          </a:xfrm>
        </p:grpSpPr>
        <p:sp>
          <p:nvSpPr>
            <p:cNvPr id="304" name="Rectangle 52"/>
            <p:cNvSpPr>
              <a:spLocks noChangeArrowheads="1"/>
            </p:cNvSpPr>
            <p:nvPr/>
          </p:nvSpPr>
          <p:spPr bwMode="auto">
            <a:xfrm>
              <a:off x="1248" y="2331"/>
              <a:ext cx="4005" cy="12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Rectangle 53"/>
            <p:cNvSpPr>
              <a:spLocks noChangeArrowheads="1"/>
            </p:cNvSpPr>
            <p:nvPr/>
          </p:nvSpPr>
          <p:spPr bwMode="auto">
            <a:xfrm>
              <a:off x="1248" y="2331"/>
              <a:ext cx="4005" cy="1217"/>
            </a:xfrm>
            <a:prstGeom prst="rect">
              <a:avLst/>
            </a:prstGeom>
            <a:noFill/>
            <a:ln w="11113"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46" name="Group 57"/>
          <p:cNvGrpSpPr>
            <a:grpSpLocks/>
          </p:cNvGrpSpPr>
          <p:nvPr/>
        </p:nvGrpSpPr>
        <p:grpSpPr bwMode="auto">
          <a:xfrm>
            <a:off x="2305079" y="4902898"/>
            <a:ext cx="6235934" cy="718435"/>
            <a:chOff x="1335" y="3034"/>
            <a:chExt cx="3830" cy="434"/>
          </a:xfrm>
        </p:grpSpPr>
        <p:sp>
          <p:nvSpPr>
            <p:cNvPr id="302" name="Rectangle 55"/>
            <p:cNvSpPr>
              <a:spLocks noChangeArrowheads="1"/>
            </p:cNvSpPr>
            <p:nvPr/>
          </p:nvSpPr>
          <p:spPr bwMode="auto">
            <a:xfrm>
              <a:off x="1335" y="3034"/>
              <a:ext cx="3830" cy="434"/>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Rectangle 56"/>
            <p:cNvSpPr>
              <a:spLocks noChangeArrowheads="1"/>
            </p:cNvSpPr>
            <p:nvPr/>
          </p:nvSpPr>
          <p:spPr bwMode="auto">
            <a:xfrm>
              <a:off x="1335" y="3034"/>
              <a:ext cx="3830" cy="434"/>
            </a:xfrm>
            <a:prstGeom prst="rect">
              <a:avLst/>
            </a:prstGeom>
            <a:noFill/>
            <a:ln w="11113"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47" name="Group 60"/>
          <p:cNvGrpSpPr>
            <a:grpSpLocks/>
          </p:cNvGrpSpPr>
          <p:nvPr/>
        </p:nvGrpSpPr>
        <p:grpSpPr bwMode="auto">
          <a:xfrm>
            <a:off x="2305079" y="4038789"/>
            <a:ext cx="6235934" cy="718435"/>
            <a:chOff x="1335" y="2512"/>
            <a:chExt cx="3830" cy="434"/>
          </a:xfrm>
        </p:grpSpPr>
        <p:sp>
          <p:nvSpPr>
            <p:cNvPr id="300" name="Rectangle 58"/>
            <p:cNvSpPr>
              <a:spLocks noChangeArrowheads="1"/>
            </p:cNvSpPr>
            <p:nvPr/>
          </p:nvSpPr>
          <p:spPr bwMode="auto">
            <a:xfrm>
              <a:off x="1335" y="2512"/>
              <a:ext cx="3830" cy="434"/>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Rectangle 59"/>
            <p:cNvSpPr>
              <a:spLocks noChangeArrowheads="1"/>
            </p:cNvSpPr>
            <p:nvPr/>
          </p:nvSpPr>
          <p:spPr bwMode="auto">
            <a:xfrm>
              <a:off x="1335" y="2512"/>
              <a:ext cx="3830" cy="434"/>
            </a:xfrm>
            <a:prstGeom prst="rect">
              <a:avLst/>
            </a:prstGeom>
            <a:noFill/>
            <a:ln w="11113"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48" name="Group 63"/>
          <p:cNvGrpSpPr>
            <a:grpSpLocks/>
          </p:cNvGrpSpPr>
          <p:nvPr/>
        </p:nvGrpSpPr>
        <p:grpSpPr bwMode="auto">
          <a:xfrm>
            <a:off x="2871686" y="4181151"/>
            <a:ext cx="708259" cy="432055"/>
            <a:chOff x="1683" y="2598"/>
            <a:chExt cx="435" cy="261"/>
          </a:xfrm>
          <a:solidFill>
            <a:schemeClr val="accent1"/>
          </a:solidFill>
        </p:grpSpPr>
        <p:sp>
          <p:nvSpPr>
            <p:cNvPr id="298" name="Rectangle 61"/>
            <p:cNvSpPr>
              <a:spLocks noChangeArrowheads="1"/>
            </p:cNvSpPr>
            <p:nvPr/>
          </p:nvSpPr>
          <p:spPr bwMode="auto">
            <a:xfrm>
              <a:off x="1683" y="2598"/>
              <a:ext cx="435" cy="26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9" name="Rectangle 62"/>
            <p:cNvSpPr>
              <a:spLocks noChangeArrowheads="1"/>
            </p:cNvSpPr>
            <p:nvPr/>
          </p:nvSpPr>
          <p:spPr bwMode="auto">
            <a:xfrm>
              <a:off x="1683" y="2598"/>
              <a:ext cx="435" cy="261"/>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149" name="Rectangle 64"/>
          <p:cNvSpPr>
            <a:spLocks noChangeArrowheads="1"/>
          </p:cNvSpPr>
          <p:nvPr/>
        </p:nvSpPr>
        <p:spPr bwMode="auto">
          <a:xfrm>
            <a:off x="2992172" y="4249022"/>
            <a:ext cx="332105"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FEE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150" name="Rectangle 65"/>
          <p:cNvSpPr>
            <a:spLocks noChangeArrowheads="1"/>
          </p:cNvSpPr>
          <p:nvPr/>
        </p:nvSpPr>
        <p:spPr bwMode="auto">
          <a:xfrm>
            <a:off x="3329205" y="4249022"/>
            <a:ext cx="47679"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151" name="Group 68"/>
          <p:cNvGrpSpPr>
            <a:grpSpLocks/>
          </p:cNvGrpSpPr>
          <p:nvPr/>
        </p:nvGrpSpPr>
        <p:grpSpPr bwMode="auto">
          <a:xfrm>
            <a:off x="2871686" y="5045260"/>
            <a:ext cx="711516" cy="430399"/>
            <a:chOff x="1683" y="3120"/>
            <a:chExt cx="437" cy="260"/>
          </a:xfrm>
          <a:solidFill>
            <a:schemeClr val="accent1"/>
          </a:solidFill>
        </p:grpSpPr>
        <p:sp>
          <p:nvSpPr>
            <p:cNvPr id="296" name="Rectangle 66"/>
            <p:cNvSpPr>
              <a:spLocks noChangeArrowheads="1"/>
            </p:cNvSpPr>
            <p:nvPr/>
          </p:nvSpPr>
          <p:spPr bwMode="auto">
            <a:xfrm>
              <a:off x="1683" y="3120"/>
              <a:ext cx="437" cy="2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7" name="Rectangle 67"/>
            <p:cNvSpPr>
              <a:spLocks noChangeArrowheads="1"/>
            </p:cNvSpPr>
            <p:nvPr/>
          </p:nvSpPr>
          <p:spPr bwMode="auto">
            <a:xfrm>
              <a:off x="1683" y="3120"/>
              <a:ext cx="437" cy="260"/>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152" name="Rectangle 69"/>
          <p:cNvSpPr>
            <a:spLocks noChangeArrowheads="1"/>
          </p:cNvSpPr>
          <p:nvPr/>
        </p:nvSpPr>
        <p:spPr bwMode="auto">
          <a:xfrm>
            <a:off x="2992172" y="5114786"/>
            <a:ext cx="332105"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FEE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153" name="Rectangle 70"/>
          <p:cNvSpPr>
            <a:spLocks noChangeArrowheads="1"/>
          </p:cNvSpPr>
          <p:nvPr/>
        </p:nvSpPr>
        <p:spPr bwMode="auto">
          <a:xfrm>
            <a:off x="3329205" y="5114786"/>
            <a:ext cx="47679"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154" name="Group 73"/>
          <p:cNvGrpSpPr>
            <a:grpSpLocks/>
          </p:cNvGrpSpPr>
          <p:nvPr/>
        </p:nvGrpSpPr>
        <p:grpSpPr bwMode="auto">
          <a:xfrm>
            <a:off x="4148181" y="4181151"/>
            <a:ext cx="568236" cy="432055"/>
            <a:chOff x="2467" y="2598"/>
            <a:chExt cx="349" cy="261"/>
          </a:xfrm>
          <a:solidFill>
            <a:schemeClr val="accent1"/>
          </a:solidFill>
        </p:grpSpPr>
        <p:sp>
          <p:nvSpPr>
            <p:cNvPr id="294" name="Rectangle 71"/>
            <p:cNvSpPr>
              <a:spLocks noChangeArrowheads="1"/>
            </p:cNvSpPr>
            <p:nvPr/>
          </p:nvSpPr>
          <p:spPr bwMode="auto">
            <a:xfrm>
              <a:off x="2467" y="2598"/>
              <a:ext cx="349" cy="26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5" name="Rectangle 72"/>
            <p:cNvSpPr>
              <a:spLocks noChangeArrowheads="1"/>
            </p:cNvSpPr>
            <p:nvPr/>
          </p:nvSpPr>
          <p:spPr bwMode="auto">
            <a:xfrm>
              <a:off x="2467" y="2598"/>
              <a:ext cx="349" cy="261"/>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155" name="Rectangle 74"/>
          <p:cNvSpPr>
            <a:spLocks noChangeArrowheads="1"/>
          </p:cNvSpPr>
          <p:nvPr/>
        </p:nvSpPr>
        <p:spPr bwMode="auto">
          <a:xfrm>
            <a:off x="4268666" y="4249022"/>
            <a:ext cx="226883"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SE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156" name="Rectangle 75"/>
          <p:cNvSpPr>
            <a:spLocks noChangeArrowheads="1"/>
          </p:cNvSpPr>
          <p:nvPr/>
        </p:nvSpPr>
        <p:spPr bwMode="auto">
          <a:xfrm>
            <a:off x="4499868" y="4249022"/>
            <a:ext cx="47679"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157" name="Group 78"/>
          <p:cNvGrpSpPr>
            <a:grpSpLocks/>
          </p:cNvGrpSpPr>
          <p:nvPr/>
        </p:nvGrpSpPr>
        <p:grpSpPr bwMode="auto">
          <a:xfrm>
            <a:off x="5281395" y="4181151"/>
            <a:ext cx="711516" cy="432055"/>
            <a:chOff x="3163" y="2598"/>
            <a:chExt cx="437" cy="261"/>
          </a:xfrm>
          <a:solidFill>
            <a:schemeClr val="accent1"/>
          </a:solidFill>
        </p:grpSpPr>
        <p:sp>
          <p:nvSpPr>
            <p:cNvPr id="292" name="Rectangle 76"/>
            <p:cNvSpPr>
              <a:spLocks noChangeArrowheads="1"/>
            </p:cNvSpPr>
            <p:nvPr/>
          </p:nvSpPr>
          <p:spPr bwMode="auto">
            <a:xfrm>
              <a:off x="3163" y="2598"/>
              <a:ext cx="437" cy="26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3" name="Rectangle 77"/>
            <p:cNvSpPr>
              <a:spLocks noChangeArrowheads="1"/>
            </p:cNvSpPr>
            <p:nvPr/>
          </p:nvSpPr>
          <p:spPr bwMode="auto">
            <a:xfrm>
              <a:off x="3163" y="2598"/>
              <a:ext cx="437" cy="261"/>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158" name="Rectangle 79"/>
          <p:cNvSpPr>
            <a:spLocks noChangeArrowheads="1"/>
          </p:cNvSpPr>
          <p:nvPr/>
        </p:nvSpPr>
        <p:spPr bwMode="auto">
          <a:xfrm>
            <a:off x="5401880" y="4249022"/>
            <a:ext cx="322240"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LBE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159" name="Rectangle 80"/>
          <p:cNvSpPr>
            <a:spLocks noChangeArrowheads="1"/>
          </p:cNvSpPr>
          <p:nvPr/>
        </p:nvSpPr>
        <p:spPr bwMode="auto">
          <a:xfrm>
            <a:off x="5729144" y="4249022"/>
            <a:ext cx="47679"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160" name="Group 83"/>
          <p:cNvGrpSpPr>
            <a:grpSpLocks/>
          </p:cNvGrpSpPr>
          <p:nvPr/>
        </p:nvGrpSpPr>
        <p:grpSpPr bwMode="auto">
          <a:xfrm>
            <a:off x="4148181" y="5045260"/>
            <a:ext cx="568236" cy="430399"/>
            <a:chOff x="2467" y="3120"/>
            <a:chExt cx="349" cy="260"/>
          </a:xfrm>
          <a:solidFill>
            <a:schemeClr val="accent1"/>
          </a:solidFill>
        </p:grpSpPr>
        <p:sp>
          <p:nvSpPr>
            <p:cNvPr id="290" name="Rectangle 81"/>
            <p:cNvSpPr>
              <a:spLocks noChangeArrowheads="1"/>
            </p:cNvSpPr>
            <p:nvPr/>
          </p:nvSpPr>
          <p:spPr bwMode="auto">
            <a:xfrm>
              <a:off x="2467" y="3120"/>
              <a:ext cx="349" cy="2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1" name="Rectangle 82"/>
            <p:cNvSpPr>
              <a:spLocks noChangeArrowheads="1"/>
            </p:cNvSpPr>
            <p:nvPr/>
          </p:nvSpPr>
          <p:spPr bwMode="auto">
            <a:xfrm>
              <a:off x="2467" y="3120"/>
              <a:ext cx="349" cy="260"/>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161" name="Rectangle 84"/>
          <p:cNvSpPr>
            <a:spLocks noChangeArrowheads="1"/>
          </p:cNvSpPr>
          <p:nvPr/>
        </p:nvSpPr>
        <p:spPr bwMode="auto">
          <a:xfrm>
            <a:off x="4268666" y="5114786"/>
            <a:ext cx="226883"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SE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162" name="Rectangle 85"/>
          <p:cNvSpPr>
            <a:spLocks noChangeArrowheads="1"/>
          </p:cNvSpPr>
          <p:nvPr/>
        </p:nvSpPr>
        <p:spPr bwMode="auto">
          <a:xfrm>
            <a:off x="4499868" y="5114786"/>
            <a:ext cx="47679"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grpSp>
        <p:nvGrpSpPr>
          <p:cNvPr id="163" name="Group 88"/>
          <p:cNvGrpSpPr>
            <a:grpSpLocks/>
          </p:cNvGrpSpPr>
          <p:nvPr/>
        </p:nvGrpSpPr>
        <p:grpSpPr bwMode="auto">
          <a:xfrm>
            <a:off x="5281395" y="5045260"/>
            <a:ext cx="711516" cy="430399"/>
            <a:chOff x="3163" y="3120"/>
            <a:chExt cx="437" cy="260"/>
          </a:xfrm>
          <a:solidFill>
            <a:schemeClr val="accent1"/>
          </a:solidFill>
        </p:grpSpPr>
        <p:sp>
          <p:nvSpPr>
            <p:cNvPr id="288" name="Rectangle 86"/>
            <p:cNvSpPr>
              <a:spLocks noChangeArrowheads="1"/>
            </p:cNvSpPr>
            <p:nvPr/>
          </p:nvSpPr>
          <p:spPr bwMode="auto">
            <a:xfrm>
              <a:off x="3163" y="3120"/>
              <a:ext cx="437" cy="2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9" name="Rectangle 87"/>
            <p:cNvSpPr>
              <a:spLocks noChangeArrowheads="1"/>
            </p:cNvSpPr>
            <p:nvPr/>
          </p:nvSpPr>
          <p:spPr bwMode="auto">
            <a:xfrm>
              <a:off x="3163" y="3120"/>
              <a:ext cx="437" cy="260"/>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164" name="Rectangle 89"/>
          <p:cNvSpPr>
            <a:spLocks noChangeArrowheads="1"/>
          </p:cNvSpPr>
          <p:nvPr/>
        </p:nvSpPr>
        <p:spPr bwMode="auto">
          <a:xfrm>
            <a:off x="5401880" y="5114786"/>
            <a:ext cx="322240"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LBE</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165" name="Rectangle 90"/>
          <p:cNvSpPr>
            <a:spLocks noChangeArrowheads="1"/>
          </p:cNvSpPr>
          <p:nvPr/>
        </p:nvSpPr>
        <p:spPr bwMode="auto">
          <a:xfrm>
            <a:off x="5729144" y="5114786"/>
            <a:ext cx="47679" cy="208609"/>
          </a:xfrm>
          <a:prstGeom prst="rect">
            <a:avLst/>
          </a:prstGeom>
          <a:solidFill>
            <a:schemeClr val="accent1"/>
          </a:solidFill>
          <a:ln>
            <a:noFill/>
          </a:ln>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chemeClr val="bg1"/>
                </a:solidFill>
                <a:effectLst/>
                <a:latin typeface="Arial" panose="020B0604020202020204" pitchFamily="34" charset="0"/>
              </a:rPr>
              <a:t> </a:t>
            </a:r>
            <a:endParaRPr kumimoji="0" lang="en-US" altLang="en-US" sz="1800" b="0" i="0" u="none" strike="noStrike" cap="none" normalizeH="0" baseline="0">
              <a:ln>
                <a:noFill/>
              </a:ln>
              <a:solidFill>
                <a:schemeClr val="bg1"/>
              </a:solidFill>
              <a:effectLst/>
              <a:latin typeface="Arial" panose="020B0604020202020204" pitchFamily="34" charset="0"/>
            </a:endParaRPr>
          </a:p>
        </p:txBody>
      </p:sp>
      <p:sp>
        <p:nvSpPr>
          <p:cNvPr id="166" name="Rectangle 91"/>
          <p:cNvSpPr>
            <a:spLocks noChangeArrowheads="1"/>
          </p:cNvSpPr>
          <p:nvPr/>
        </p:nvSpPr>
        <p:spPr bwMode="auto">
          <a:xfrm>
            <a:off x="7396402" y="4048721"/>
            <a:ext cx="1134843" cy="266517"/>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92"/>
          <p:cNvSpPr>
            <a:spLocks noChangeArrowheads="1"/>
          </p:cNvSpPr>
          <p:nvPr/>
        </p:nvSpPr>
        <p:spPr bwMode="auto">
          <a:xfrm>
            <a:off x="7510375" y="4108315"/>
            <a:ext cx="449378" cy="177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rPr>
              <a:t>Active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8" name="Rectangle 93"/>
          <p:cNvSpPr>
            <a:spLocks noChangeArrowheads="1"/>
          </p:cNvSpPr>
          <p:nvPr/>
        </p:nvSpPr>
        <p:spPr bwMode="auto">
          <a:xfrm>
            <a:off x="7888113" y="4108315"/>
            <a:ext cx="92807" cy="177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9" name="Rectangle 94"/>
          <p:cNvSpPr>
            <a:spLocks noChangeArrowheads="1"/>
          </p:cNvSpPr>
          <p:nvPr/>
        </p:nvSpPr>
        <p:spPr bwMode="auto">
          <a:xfrm>
            <a:off x="7375235" y="4924418"/>
            <a:ext cx="1156009" cy="288036"/>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95"/>
          <p:cNvSpPr>
            <a:spLocks noChangeArrowheads="1"/>
          </p:cNvSpPr>
          <p:nvPr/>
        </p:nvSpPr>
        <p:spPr bwMode="auto">
          <a:xfrm>
            <a:off x="7487579" y="4982356"/>
            <a:ext cx="566607" cy="177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rPr>
              <a:t>Standby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1" name="Rectangle 96"/>
          <p:cNvSpPr>
            <a:spLocks noChangeArrowheads="1"/>
          </p:cNvSpPr>
          <p:nvPr/>
        </p:nvSpPr>
        <p:spPr bwMode="auto">
          <a:xfrm>
            <a:off x="7985803" y="4982356"/>
            <a:ext cx="92807" cy="177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2" name="Line 97"/>
          <p:cNvSpPr>
            <a:spLocks noChangeShapeType="1"/>
          </p:cNvSpPr>
          <p:nvPr/>
        </p:nvSpPr>
        <p:spPr bwMode="auto">
          <a:xfrm>
            <a:off x="3581574" y="2156621"/>
            <a:ext cx="566607"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3" name="Line 98"/>
          <p:cNvSpPr>
            <a:spLocks noChangeShapeType="1"/>
          </p:cNvSpPr>
          <p:nvPr/>
        </p:nvSpPr>
        <p:spPr bwMode="auto">
          <a:xfrm>
            <a:off x="3581574" y="2156621"/>
            <a:ext cx="566607" cy="862454"/>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4" name="Line 99"/>
          <p:cNvSpPr>
            <a:spLocks noChangeShapeType="1"/>
          </p:cNvSpPr>
          <p:nvPr/>
        </p:nvSpPr>
        <p:spPr bwMode="auto">
          <a:xfrm>
            <a:off x="3581574" y="2156621"/>
            <a:ext cx="566607" cy="2158616"/>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5" name="Line 100"/>
          <p:cNvSpPr>
            <a:spLocks noChangeShapeType="1"/>
          </p:cNvSpPr>
          <p:nvPr/>
        </p:nvSpPr>
        <p:spPr bwMode="auto">
          <a:xfrm>
            <a:off x="3581574" y="2156621"/>
            <a:ext cx="566607" cy="3021069"/>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6" name="Line 101"/>
          <p:cNvSpPr>
            <a:spLocks noChangeShapeType="1"/>
          </p:cNvSpPr>
          <p:nvPr/>
        </p:nvSpPr>
        <p:spPr bwMode="auto">
          <a:xfrm flipV="1">
            <a:off x="3581574" y="2156621"/>
            <a:ext cx="566607" cy="862454"/>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7" name="Line 102"/>
          <p:cNvSpPr>
            <a:spLocks noChangeShapeType="1"/>
          </p:cNvSpPr>
          <p:nvPr/>
        </p:nvSpPr>
        <p:spPr bwMode="auto">
          <a:xfrm>
            <a:off x="3581574" y="3019075"/>
            <a:ext cx="566607"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8" name="Line 103"/>
          <p:cNvSpPr>
            <a:spLocks noChangeShapeType="1"/>
          </p:cNvSpPr>
          <p:nvPr/>
        </p:nvSpPr>
        <p:spPr bwMode="auto">
          <a:xfrm>
            <a:off x="3581574" y="3019075"/>
            <a:ext cx="566607" cy="1296164"/>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9" name="Line 104"/>
          <p:cNvSpPr>
            <a:spLocks noChangeShapeType="1"/>
          </p:cNvSpPr>
          <p:nvPr/>
        </p:nvSpPr>
        <p:spPr bwMode="auto">
          <a:xfrm>
            <a:off x="3581574" y="3019075"/>
            <a:ext cx="566607" cy="2158616"/>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0" name="Line 105"/>
          <p:cNvSpPr>
            <a:spLocks noChangeShapeType="1"/>
          </p:cNvSpPr>
          <p:nvPr/>
        </p:nvSpPr>
        <p:spPr bwMode="auto">
          <a:xfrm flipV="1">
            <a:off x="3581574" y="2156621"/>
            <a:ext cx="566607" cy="2158616"/>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1" name="Line 106"/>
          <p:cNvSpPr>
            <a:spLocks noChangeShapeType="1"/>
          </p:cNvSpPr>
          <p:nvPr/>
        </p:nvSpPr>
        <p:spPr bwMode="auto">
          <a:xfrm flipV="1">
            <a:off x="3581574" y="3019075"/>
            <a:ext cx="566607" cy="1296164"/>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2" name="Line 107"/>
          <p:cNvSpPr>
            <a:spLocks noChangeShapeType="1"/>
          </p:cNvSpPr>
          <p:nvPr/>
        </p:nvSpPr>
        <p:spPr bwMode="auto">
          <a:xfrm>
            <a:off x="3581574" y="4315238"/>
            <a:ext cx="566607"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3" name="Line 108"/>
          <p:cNvSpPr>
            <a:spLocks noChangeShapeType="1"/>
          </p:cNvSpPr>
          <p:nvPr/>
        </p:nvSpPr>
        <p:spPr bwMode="auto">
          <a:xfrm>
            <a:off x="3581574" y="4315238"/>
            <a:ext cx="566607" cy="862454"/>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4" name="Line 109"/>
          <p:cNvSpPr>
            <a:spLocks noChangeShapeType="1"/>
          </p:cNvSpPr>
          <p:nvPr/>
        </p:nvSpPr>
        <p:spPr bwMode="auto">
          <a:xfrm flipV="1">
            <a:off x="3581574" y="2156621"/>
            <a:ext cx="566607" cy="3021069"/>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5" name="Line 110"/>
          <p:cNvSpPr>
            <a:spLocks noChangeShapeType="1"/>
          </p:cNvSpPr>
          <p:nvPr/>
        </p:nvSpPr>
        <p:spPr bwMode="auto">
          <a:xfrm flipV="1">
            <a:off x="3581574" y="3019075"/>
            <a:ext cx="566607" cy="2158616"/>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6" name="Line 111"/>
          <p:cNvSpPr>
            <a:spLocks noChangeShapeType="1"/>
          </p:cNvSpPr>
          <p:nvPr/>
        </p:nvSpPr>
        <p:spPr bwMode="auto">
          <a:xfrm flipV="1">
            <a:off x="3581574" y="4315238"/>
            <a:ext cx="566607" cy="862454"/>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7" name="Line 112"/>
          <p:cNvSpPr>
            <a:spLocks noChangeShapeType="1"/>
          </p:cNvSpPr>
          <p:nvPr/>
        </p:nvSpPr>
        <p:spPr bwMode="auto">
          <a:xfrm>
            <a:off x="3581574" y="5177690"/>
            <a:ext cx="566607"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8" name="Line 113"/>
          <p:cNvSpPr>
            <a:spLocks noChangeShapeType="1"/>
          </p:cNvSpPr>
          <p:nvPr/>
        </p:nvSpPr>
        <p:spPr bwMode="auto">
          <a:xfrm>
            <a:off x="4714788" y="2156621"/>
            <a:ext cx="566607"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9" name="Line 114"/>
          <p:cNvSpPr>
            <a:spLocks noChangeShapeType="1"/>
          </p:cNvSpPr>
          <p:nvPr/>
        </p:nvSpPr>
        <p:spPr bwMode="auto">
          <a:xfrm>
            <a:off x="4714788" y="2156621"/>
            <a:ext cx="566607" cy="862454"/>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0" name="Line 115"/>
          <p:cNvSpPr>
            <a:spLocks noChangeShapeType="1"/>
          </p:cNvSpPr>
          <p:nvPr/>
        </p:nvSpPr>
        <p:spPr bwMode="auto">
          <a:xfrm>
            <a:off x="4714788" y="2156621"/>
            <a:ext cx="566607" cy="2158616"/>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1" name="Line 116"/>
          <p:cNvSpPr>
            <a:spLocks noChangeShapeType="1"/>
          </p:cNvSpPr>
          <p:nvPr/>
        </p:nvSpPr>
        <p:spPr bwMode="auto">
          <a:xfrm>
            <a:off x="4714788" y="2156621"/>
            <a:ext cx="566607" cy="3021069"/>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2" name="Line 117"/>
          <p:cNvSpPr>
            <a:spLocks noChangeShapeType="1"/>
          </p:cNvSpPr>
          <p:nvPr/>
        </p:nvSpPr>
        <p:spPr bwMode="auto">
          <a:xfrm flipV="1">
            <a:off x="4714788" y="2156621"/>
            <a:ext cx="566607" cy="862454"/>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3" name="Line 118"/>
          <p:cNvSpPr>
            <a:spLocks noChangeShapeType="1"/>
          </p:cNvSpPr>
          <p:nvPr/>
        </p:nvSpPr>
        <p:spPr bwMode="auto">
          <a:xfrm>
            <a:off x="4714788" y="3019075"/>
            <a:ext cx="566607" cy="1656"/>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4" name="Line 119"/>
          <p:cNvSpPr>
            <a:spLocks noChangeShapeType="1"/>
          </p:cNvSpPr>
          <p:nvPr/>
        </p:nvSpPr>
        <p:spPr bwMode="auto">
          <a:xfrm>
            <a:off x="4714788" y="3019075"/>
            <a:ext cx="566607" cy="1296164"/>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5" name="Line 120"/>
          <p:cNvSpPr>
            <a:spLocks noChangeShapeType="1"/>
          </p:cNvSpPr>
          <p:nvPr/>
        </p:nvSpPr>
        <p:spPr bwMode="auto">
          <a:xfrm>
            <a:off x="4714788" y="3019075"/>
            <a:ext cx="566607" cy="2158616"/>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6" name="Line 121"/>
          <p:cNvSpPr>
            <a:spLocks noChangeShapeType="1"/>
          </p:cNvSpPr>
          <p:nvPr/>
        </p:nvSpPr>
        <p:spPr bwMode="auto">
          <a:xfrm flipV="1">
            <a:off x="4714788" y="2156621"/>
            <a:ext cx="566607" cy="2158616"/>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7" name="Line 122"/>
          <p:cNvSpPr>
            <a:spLocks noChangeShapeType="1"/>
          </p:cNvSpPr>
          <p:nvPr/>
        </p:nvSpPr>
        <p:spPr bwMode="auto">
          <a:xfrm flipV="1">
            <a:off x="4714788" y="3019075"/>
            <a:ext cx="566607" cy="1296164"/>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8" name="Line 123"/>
          <p:cNvSpPr>
            <a:spLocks noChangeShapeType="1"/>
          </p:cNvSpPr>
          <p:nvPr/>
        </p:nvSpPr>
        <p:spPr bwMode="auto">
          <a:xfrm>
            <a:off x="4714788" y="4315238"/>
            <a:ext cx="566607"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99" name="Line 124"/>
          <p:cNvSpPr>
            <a:spLocks noChangeShapeType="1"/>
          </p:cNvSpPr>
          <p:nvPr/>
        </p:nvSpPr>
        <p:spPr bwMode="auto">
          <a:xfrm>
            <a:off x="4714788" y="4315238"/>
            <a:ext cx="566607" cy="862454"/>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0" name="Line 125"/>
          <p:cNvSpPr>
            <a:spLocks noChangeShapeType="1"/>
          </p:cNvSpPr>
          <p:nvPr/>
        </p:nvSpPr>
        <p:spPr bwMode="auto">
          <a:xfrm flipV="1">
            <a:off x="4714788" y="2156621"/>
            <a:ext cx="566607" cy="3021069"/>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1" name="Line 126"/>
          <p:cNvSpPr>
            <a:spLocks noChangeShapeType="1"/>
          </p:cNvSpPr>
          <p:nvPr/>
        </p:nvSpPr>
        <p:spPr bwMode="auto">
          <a:xfrm flipV="1">
            <a:off x="4714788" y="3019075"/>
            <a:ext cx="566607" cy="2158616"/>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2" name="Line 127"/>
          <p:cNvSpPr>
            <a:spLocks noChangeShapeType="1"/>
          </p:cNvSpPr>
          <p:nvPr/>
        </p:nvSpPr>
        <p:spPr bwMode="auto">
          <a:xfrm flipV="1">
            <a:off x="4714788" y="4315238"/>
            <a:ext cx="566607" cy="862454"/>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3" name="Line 128"/>
          <p:cNvSpPr>
            <a:spLocks noChangeShapeType="1"/>
          </p:cNvSpPr>
          <p:nvPr/>
        </p:nvSpPr>
        <p:spPr bwMode="auto">
          <a:xfrm>
            <a:off x="4714788" y="5177690"/>
            <a:ext cx="566607" cy="1656"/>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04" name="Line 129"/>
          <p:cNvSpPr>
            <a:spLocks noChangeShapeType="1"/>
          </p:cNvSpPr>
          <p:nvPr/>
        </p:nvSpPr>
        <p:spPr bwMode="auto">
          <a:xfrm>
            <a:off x="5989653" y="2156621"/>
            <a:ext cx="568236"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Line 130"/>
          <p:cNvSpPr>
            <a:spLocks noChangeShapeType="1"/>
          </p:cNvSpPr>
          <p:nvPr/>
        </p:nvSpPr>
        <p:spPr bwMode="auto">
          <a:xfrm>
            <a:off x="5989653" y="2156621"/>
            <a:ext cx="568236" cy="862454"/>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 name="Line 131"/>
          <p:cNvSpPr>
            <a:spLocks noChangeShapeType="1"/>
          </p:cNvSpPr>
          <p:nvPr/>
        </p:nvSpPr>
        <p:spPr bwMode="auto">
          <a:xfrm>
            <a:off x="5989653" y="2156621"/>
            <a:ext cx="568236" cy="2158616"/>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 name="Line 132"/>
          <p:cNvSpPr>
            <a:spLocks noChangeShapeType="1"/>
          </p:cNvSpPr>
          <p:nvPr/>
        </p:nvSpPr>
        <p:spPr bwMode="auto">
          <a:xfrm>
            <a:off x="5989653" y="2156621"/>
            <a:ext cx="568236" cy="3021069"/>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 name="Line 133"/>
          <p:cNvSpPr>
            <a:spLocks noChangeShapeType="1"/>
          </p:cNvSpPr>
          <p:nvPr/>
        </p:nvSpPr>
        <p:spPr bwMode="auto">
          <a:xfrm flipV="1">
            <a:off x="5989653" y="2156621"/>
            <a:ext cx="568236" cy="862454"/>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 name="Line 134"/>
          <p:cNvSpPr>
            <a:spLocks noChangeShapeType="1"/>
          </p:cNvSpPr>
          <p:nvPr/>
        </p:nvSpPr>
        <p:spPr bwMode="auto">
          <a:xfrm>
            <a:off x="5989653" y="3019075"/>
            <a:ext cx="568236" cy="1656"/>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 name="Line 135"/>
          <p:cNvSpPr>
            <a:spLocks noChangeShapeType="1"/>
          </p:cNvSpPr>
          <p:nvPr/>
        </p:nvSpPr>
        <p:spPr bwMode="auto">
          <a:xfrm>
            <a:off x="5989653" y="3019075"/>
            <a:ext cx="568236" cy="1296164"/>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 name="Line 136"/>
          <p:cNvSpPr>
            <a:spLocks noChangeShapeType="1"/>
          </p:cNvSpPr>
          <p:nvPr/>
        </p:nvSpPr>
        <p:spPr bwMode="auto">
          <a:xfrm>
            <a:off x="5989653" y="3019075"/>
            <a:ext cx="568236" cy="2158616"/>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Line 137"/>
          <p:cNvSpPr>
            <a:spLocks noChangeShapeType="1"/>
          </p:cNvSpPr>
          <p:nvPr/>
        </p:nvSpPr>
        <p:spPr bwMode="auto">
          <a:xfrm flipV="1">
            <a:off x="5989653" y="2156621"/>
            <a:ext cx="568236" cy="2158616"/>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 name="Line 138"/>
          <p:cNvSpPr>
            <a:spLocks noChangeShapeType="1"/>
          </p:cNvSpPr>
          <p:nvPr/>
        </p:nvSpPr>
        <p:spPr bwMode="auto">
          <a:xfrm flipV="1">
            <a:off x="5989653" y="3019075"/>
            <a:ext cx="568236" cy="1296164"/>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 name="Line 139"/>
          <p:cNvSpPr>
            <a:spLocks noChangeShapeType="1"/>
          </p:cNvSpPr>
          <p:nvPr/>
        </p:nvSpPr>
        <p:spPr bwMode="auto">
          <a:xfrm>
            <a:off x="5989653" y="4315238"/>
            <a:ext cx="568236"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Line 140"/>
          <p:cNvSpPr>
            <a:spLocks noChangeShapeType="1"/>
          </p:cNvSpPr>
          <p:nvPr/>
        </p:nvSpPr>
        <p:spPr bwMode="auto">
          <a:xfrm>
            <a:off x="5989653" y="4315238"/>
            <a:ext cx="568236" cy="862454"/>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Line 141"/>
          <p:cNvSpPr>
            <a:spLocks noChangeShapeType="1"/>
          </p:cNvSpPr>
          <p:nvPr/>
        </p:nvSpPr>
        <p:spPr bwMode="auto">
          <a:xfrm flipV="1">
            <a:off x="5989653" y="2156621"/>
            <a:ext cx="568236" cy="3021069"/>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Line 142"/>
          <p:cNvSpPr>
            <a:spLocks noChangeShapeType="1"/>
          </p:cNvSpPr>
          <p:nvPr/>
        </p:nvSpPr>
        <p:spPr bwMode="auto">
          <a:xfrm flipV="1">
            <a:off x="5989653" y="3019075"/>
            <a:ext cx="568236" cy="2158616"/>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 name="Line 143"/>
          <p:cNvSpPr>
            <a:spLocks noChangeShapeType="1"/>
          </p:cNvSpPr>
          <p:nvPr/>
        </p:nvSpPr>
        <p:spPr bwMode="auto">
          <a:xfrm flipV="1">
            <a:off x="5989653" y="4315238"/>
            <a:ext cx="568236" cy="862454"/>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Line 144"/>
          <p:cNvSpPr>
            <a:spLocks noChangeShapeType="1"/>
          </p:cNvSpPr>
          <p:nvPr/>
        </p:nvSpPr>
        <p:spPr bwMode="auto">
          <a:xfrm>
            <a:off x="5989653" y="5177690"/>
            <a:ext cx="568236" cy="1656"/>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Line 145"/>
          <p:cNvSpPr>
            <a:spLocks noChangeShapeType="1"/>
          </p:cNvSpPr>
          <p:nvPr/>
        </p:nvSpPr>
        <p:spPr bwMode="auto">
          <a:xfrm flipH="1">
            <a:off x="2021777" y="2156621"/>
            <a:ext cx="849910"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Line 146"/>
          <p:cNvSpPr>
            <a:spLocks noChangeShapeType="1"/>
          </p:cNvSpPr>
          <p:nvPr/>
        </p:nvSpPr>
        <p:spPr bwMode="auto">
          <a:xfrm flipH="1">
            <a:off x="2021777" y="3019075"/>
            <a:ext cx="849910"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 name="Line 147"/>
          <p:cNvSpPr>
            <a:spLocks noChangeShapeType="1"/>
          </p:cNvSpPr>
          <p:nvPr/>
        </p:nvSpPr>
        <p:spPr bwMode="auto">
          <a:xfrm flipH="1">
            <a:off x="2021777" y="4315238"/>
            <a:ext cx="849910"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 name="Line 148"/>
          <p:cNvSpPr>
            <a:spLocks noChangeShapeType="1"/>
          </p:cNvSpPr>
          <p:nvPr/>
        </p:nvSpPr>
        <p:spPr bwMode="auto">
          <a:xfrm flipH="1">
            <a:off x="2021777" y="5177690"/>
            <a:ext cx="849910" cy="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24" name="Group 151"/>
          <p:cNvGrpSpPr>
            <a:grpSpLocks/>
          </p:cNvGrpSpPr>
          <p:nvPr/>
        </p:nvGrpSpPr>
        <p:grpSpPr bwMode="auto">
          <a:xfrm>
            <a:off x="516683" y="1880998"/>
            <a:ext cx="791296" cy="3597143"/>
            <a:chOff x="501" y="1201"/>
            <a:chExt cx="486" cy="2173"/>
          </a:xfrm>
          <a:solidFill>
            <a:schemeClr val="accent2">
              <a:lumMod val="60000"/>
              <a:lumOff val="40000"/>
            </a:schemeClr>
          </a:solidFill>
        </p:grpSpPr>
        <p:sp>
          <p:nvSpPr>
            <p:cNvPr id="286" name="Rectangle 149"/>
            <p:cNvSpPr>
              <a:spLocks noChangeArrowheads="1"/>
            </p:cNvSpPr>
            <p:nvPr/>
          </p:nvSpPr>
          <p:spPr bwMode="auto">
            <a:xfrm>
              <a:off x="501" y="1201"/>
              <a:ext cx="486" cy="217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Rectangle 150"/>
            <p:cNvSpPr>
              <a:spLocks noChangeArrowheads="1"/>
            </p:cNvSpPr>
            <p:nvPr/>
          </p:nvSpPr>
          <p:spPr bwMode="auto">
            <a:xfrm>
              <a:off x="501" y="1201"/>
              <a:ext cx="486" cy="2173"/>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225" name="Rectangle 152"/>
          <p:cNvSpPr>
            <a:spLocks noChangeArrowheads="1"/>
          </p:cNvSpPr>
          <p:nvPr/>
        </p:nvSpPr>
        <p:spPr bwMode="auto">
          <a:xfrm>
            <a:off x="775563" y="1936455"/>
            <a:ext cx="130254"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6" name="Rectangle 153"/>
          <p:cNvSpPr>
            <a:spLocks noChangeArrowheads="1"/>
          </p:cNvSpPr>
          <p:nvPr/>
        </p:nvSpPr>
        <p:spPr bwMode="auto">
          <a:xfrm>
            <a:off x="775563" y="2138413"/>
            <a:ext cx="130254"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7" name="Rectangle 154"/>
          <p:cNvSpPr>
            <a:spLocks noChangeArrowheads="1"/>
          </p:cNvSpPr>
          <p:nvPr/>
        </p:nvSpPr>
        <p:spPr bwMode="auto">
          <a:xfrm>
            <a:off x="775563" y="2342025"/>
            <a:ext cx="130254"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8" name="Rectangle 155"/>
          <p:cNvSpPr>
            <a:spLocks noChangeArrowheads="1"/>
          </p:cNvSpPr>
          <p:nvPr/>
        </p:nvSpPr>
        <p:spPr bwMode="auto">
          <a:xfrm>
            <a:off x="775563" y="2543980"/>
            <a:ext cx="130254"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9" name="Rectangle 156"/>
          <p:cNvSpPr>
            <a:spLocks noChangeArrowheads="1"/>
          </p:cNvSpPr>
          <p:nvPr/>
        </p:nvSpPr>
        <p:spPr bwMode="auto">
          <a:xfrm>
            <a:off x="775563" y="2745938"/>
            <a:ext cx="130254"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0" name="Rectangle 157"/>
          <p:cNvSpPr>
            <a:spLocks noChangeArrowheads="1"/>
          </p:cNvSpPr>
          <p:nvPr/>
        </p:nvSpPr>
        <p:spPr bwMode="auto">
          <a:xfrm>
            <a:off x="775563" y="2947893"/>
            <a:ext cx="130254"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1" name="Rectangle 158"/>
          <p:cNvSpPr>
            <a:spLocks noChangeArrowheads="1"/>
          </p:cNvSpPr>
          <p:nvPr/>
        </p:nvSpPr>
        <p:spPr bwMode="auto">
          <a:xfrm>
            <a:off x="775563" y="3149850"/>
            <a:ext cx="130254"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2" name="Rectangle 159"/>
          <p:cNvSpPr>
            <a:spLocks noChangeArrowheads="1"/>
          </p:cNvSpPr>
          <p:nvPr/>
        </p:nvSpPr>
        <p:spPr bwMode="auto">
          <a:xfrm>
            <a:off x="775563" y="3351807"/>
            <a:ext cx="130254"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3" name="Rectangle 160"/>
          <p:cNvSpPr>
            <a:spLocks noChangeArrowheads="1"/>
          </p:cNvSpPr>
          <p:nvPr/>
        </p:nvSpPr>
        <p:spPr bwMode="auto">
          <a:xfrm>
            <a:off x="775563" y="3555417"/>
            <a:ext cx="506365"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rial" panose="020B0604020202020204" pitchFamily="34" charset="0"/>
              </a:rPr>
              <a:t>ISER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4" name="Rectangle 161"/>
          <p:cNvSpPr>
            <a:spLocks noChangeArrowheads="1"/>
          </p:cNvSpPr>
          <p:nvPr/>
        </p:nvSpPr>
        <p:spPr bwMode="auto">
          <a:xfrm>
            <a:off x="1179352" y="3555417"/>
            <a:ext cx="130254"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5" name="Rectangle 162"/>
          <p:cNvSpPr>
            <a:spLocks noChangeArrowheads="1"/>
          </p:cNvSpPr>
          <p:nvPr/>
        </p:nvSpPr>
        <p:spPr bwMode="auto">
          <a:xfrm>
            <a:off x="1228197" y="3555417"/>
            <a:ext cx="180729"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6" name="Rectangle 163"/>
          <p:cNvSpPr>
            <a:spLocks noChangeArrowheads="1"/>
          </p:cNvSpPr>
          <p:nvPr/>
        </p:nvSpPr>
        <p:spPr bwMode="auto">
          <a:xfrm>
            <a:off x="775563" y="3757374"/>
            <a:ext cx="485198"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rial" panose="020B0604020202020204" pitchFamily="34" charset="0"/>
              </a:rPr>
              <a:t>CMX</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7" name="Rectangle 164"/>
          <p:cNvSpPr>
            <a:spLocks noChangeArrowheads="1"/>
          </p:cNvSpPr>
          <p:nvPr/>
        </p:nvSpPr>
        <p:spPr bwMode="auto">
          <a:xfrm>
            <a:off x="1159812" y="3757374"/>
            <a:ext cx="130254"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8" name="Line 165"/>
          <p:cNvSpPr>
            <a:spLocks noChangeShapeType="1"/>
          </p:cNvSpPr>
          <p:nvPr/>
        </p:nvSpPr>
        <p:spPr bwMode="auto">
          <a:xfrm>
            <a:off x="2021777" y="1724567"/>
            <a:ext cx="1629" cy="3741160"/>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 name="Line 166"/>
          <p:cNvSpPr>
            <a:spLocks noChangeShapeType="1"/>
          </p:cNvSpPr>
          <p:nvPr/>
        </p:nvSpPr>
        <p:spPr bwMode="auto">
          <a:xfrm flipH="1">
            <a:off x="1324914" y="3595145"/>
            <a:ext cx="696860" cy="4968"/>
          </a:xfrm>
          <a:prstGeom prst="line">
            <a:avLst/>
          </a:prstGeom>
          <a:noFill/>
          <a:ln w="1111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 name="Rectangle 169"/>
          <p:cNvSpPr>
            <a:spLocks noChangeArrowheads="1"/>
          </p:cNvSpPr>
          <p:nvPr/>
        </p:nvSpPr>
        <p:spPr bwMode="auto">
          <a:xfrm>
            <a:off x="2640484" y="5705030"/>
            <a:ext cx="130254"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4" name="Rectangle 171"/>
          <p:cNvSpPr>
            <a:spLocks noChangeArrowheads="1"/>
          </p:cNvSpPr>
          <p:nvPr/>
        </p:nvSpPr>
        <p:spPr bwMode="auto">
          <a:xfrm>
            <a:off x="3723223" y="5643781"/>
            <a:ext cx="4164887" cy="33935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Rectangle 175"/>
          <p:cNvSpPr>
            <a:spLocks noChangeArrowheads="1"/>
          </p:cNvSpPr>
          <p:nvPr/>
        </p:nvSpPr>
        <p:spPr bwMode="auto">
          <a:xfrm>
            <a:off x="6359249" y="5708341"/>
            <a:ext cx="140024" cy="266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252" name="Group 181"/>
          <p:cNvGrpSpPr>
            <a:grpSpLocks/>
          </p:cNvGrpSpPr>
          <p:nvPr/>
        </p:nvGrpSpPr>
        <p:grpSpPr bwMode="auto">
          <a:xfrm>
            <a:off x="6557887" y="4229158"/>
            <a:ext cx="928063" cy="306246"/>
            <a:chOff x="3947" y="2627"/>
            <a:chExt cx="570" cy="185"/>
          </a:xfrm>
          <a:solidFill>
            <a:schemeClr val="tx2">
              <a:lumMod val="75000"/>
              <a:lumOff val="25000"/>
            </a:schemeClr>
          </a:solidFill>
        </p:grpSpPr>
        <p:sp>
          <p:nvSpPr>
            <p:cNvPr id="284" name="Rectangle 179"/>
            <p:cNvSpPr>
              <a:spLocks noChangeArrowheads="1"/>
            </p:cNvSpPr>
            <p:nvPr/>
          </p:nvSpPr>
          <p:spPr bwMode="auto">
            <a:xfrm>
              <a:off x="3947" y="2627"/>
              <a:ext cx="570" cy="18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Rectangle 180"/>
            <p:cNvSpPr>
              <a:spLocks noChangeArrowheads="1"/>
            </p:cNvSpPr>
            <p:nvPr/>
          </p:nvSpPr>
          <p:spPr bwMode="auto">
            <a:xfrm>
              <a:off x="3947" y="2627"/>
              <a:ext cx="570" cy="185"/>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253" name="Rectangle 182"/>
          <p:cNvSpPr>
            <a:spLocks noChangeArrowheads="1"/>
          </p:cNvSpPr>
          <p:nvPr/>
        </p:nvSpPr>
        <p:spPr bwMode="auto">
          <a:xfrm>
            <a:off x="6678374" y="4297028"/>
            <a:ext cx="475429"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rial" panose="020B0604020202020204" pitchFamily="34" charset="0"/>
              </a:rPr>
              <a:t>SGC</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4" name="Rectangle 183"/>
          <p:cNvSpPr>
            <a:spLocks noChangeArrowheads="1"/>
          </p:cNvSpPr>
          <p:nvPr/>
        </p:nvSpPr>
        <p:spPr bwMode="auto">
          <a:xfrm>
            <a:off x="7051226" y="4297028"/>
            <a:ext cx="354943"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rial" panose="020B0604020202020204" pitchFamily="34" charset="0"/>
              </a:rPr>
              <a:t>/PL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5" name="Rectangle 184"/>
          <p:cNvSpPr>
            <a:spLocks noChangeArrowheads="1"/>
          </p:cNvSpPr>
          <p:nvPr/>
        </p:nvSpPr>
        <p:spPr bwMode="auto">
          <a:xfrm>
            <a:off x="7311735" y="4297028"/>
            <a:ext cx="130254"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256" name="Group 187"/>
          <p:cNvGrpSpPr>
            <a:grpSpLocks/>
          </p:cNvGrpSpPr>
          <p:nvPr/>
        </p:nvGrpSpPr>
        <p:grpSpPr bwMode="auto">
          <a:xfrm>
            <a:off x="6557887" y="5046916"/>
            <a:ext cx="928063" cy="296314"/>
            <a:chOff x="3947" y="3121"/>
            <a:chExt cx="570" cy="179"/>
          </a:xfrm>
          <a:solidFill>
            <a:schemeClr val="tx2">
              <a:lumMod val="25000"/>
              <a:lumOff val="75000"/>
            </a:schemeClr>
          </a:solidFill>
        </p:grpSpPr>
        <p:sp>
          <p:nvSpPr>
            <p:cNvPr id="282" name="Rectangle 185"/>
            <p:cNvSpPr>
              <a:spLocks noChangeArrowheads="1"/>
            </p:cNvSpPr>
            <p:nvPr/>
          </p:nvSpPr>
          <p:spPr bwMode="auto">
            <a:xfrm>
              <a:off x="3947" y="3121"/>
              <a:ext cx="570" cy="17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Rectangle 186"/>
            <p:cNvSpPr>
              <a:spLocks noChangeArrowheads="1"/>
            </p:cNvSpPr>
            <p:nvPr/>
          </p:nvSpPr>
          <p:spPr bwMode="auto">
            <a:xfrm>
              <a:off x="3947" y="3121"/>
              <a:ext cx="570" cy="179"/>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257" name="Rectangle 188"/>
          <p:cNvSpPr>
            <a:spLocks noChangeArrowheads="1"/>
          </p:cNvSpPr>
          <p:nvPr/>
        </p:nvSpPr>
        <p:spPr bwMode="auto">
          <a:xfrm>
            <a:off x="6678374" y="5114786"/>
            <a:ext cx="475429"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SGC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8" name="Rectangle 189"/>
          <p:cNvSpPr>
            <a:spLocks noChangeArrowheads="1"/>
          </p:cNvSpPr>
          <p:nvPr/>
        </p:nvSpPr>
        <p:spPr bwMode="auto">
          <a:xfrm>
            <a:off x="7052854" y="5114786"/>
            <a:ext cx="354943"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rial" panose="020B0604020202020204" pitchFamily="34" charset="0"/>
              </a:rPr>
              <a:t>/PL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9" name="Rectangle 190"/>
          <p:cNvSpPr>
            <a:spLocks noChangeArrowheads="1"/>
          </p:cNvSpPr>
          <p:nvPr/>
        </p:nvSpPr>
        <p:spPr bwMode="auto">
          <a:xfrm>
            <a:off x="7313363" y="5114786"/>
            <a:ext cx="130254"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260" name="Group 193"/>
          <p:cNvGrpSpPr>
            <a:grpSpLocks/>
          </p:cNvGrpSpPr>
          <p:nvPr/>
        </p:nvGrpSpPr>
        <p:grpSpPr bwMode="auto">
          <a:xfrm>
            <a:off x="6557887" y="2947893"/>
            <a:ext cx="928063" cy="286381"/>
            <a:chOff x="3947" y="1853"/>
            <a:chExt cx="570" cy="173"/>
          </a:xfrm>
          <a:solidFill>
            <a:schemeClr val="tx2">
              <a:lumMod val="25000"/>
              <a:lumOff val="75000"/>
            </a:schemeClr>
          </a:solidFill>
        </p:grpSpPr>
        <p:sp>
          <p:nvSpPr>
            <p:cNvPr id="280" name="Rectangle 191"/>
            <p:cNvSpPr>
              <a:spLocks noChangeArrowheads="1"/>
            </p:cNvSpPr>
            <p:nvPr/>
          </p:nvSpPr>
          <p:spPr bwMode="auto">
            <a:xfrm>
              <a:off x="3947" y="1853"/>
              <a:ext cx="570" cy="17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Rectangle 192"/>
            <p:cNvSpPr>
              <a:spLocks noChangeArrowheads="1"/>
            </p:cNvSpPr>
            <p:nvPr/>
          </p:nvSpPr>
          <p:spPr bwMode="auto">
            <a:xfrm>
              <a:off x="3947" y="1853"/>
              <a:ext cx="570" cy="173"/>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261" name="Rectangle 194"/>
          <p:cNvSpPr>
            <a:spLocks noChangeArrowheads="1"/>
          </p:cNvSpPr>
          <p:nvPr/>
        </p:nvSpPr>
        <p:spPr bwMode="auto">
          <a:xfrm>
            <a:off x="6678374" y="3015763"/>
            <a:ext cx="475429"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SGC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2" name="Rectangle 195"/>
          <p:cNvSpPr>
            <a:spLocks noChangeArrowheads="1"/>
          </p:cNvSpPr>
          <p:nvPr/>
        </p:nvSpPr>
        <p:spPr bwMode="auto">
          <a:xfrm>
            <a:off x="7052854" y="3015763"/>
            <a:ext cx="354943"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/PL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3" name="Rectangle 196"/>
          <p:cNvSpPr>
            <a:spLocks noChangeArrowheads="1"/>
          </p:cNvSpPr>
          <p:nvPr/>
        </p:nvSpPr>
        <p:spPr bwMode="auto">
          <a:xfrm>
            <a:off x="7313363" y="3015763"/>
            <a:ext cx="130254"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4" name="Freeform 197"/>
          <p:cNvSpPr>
            <a:spLocks noEditPoints="1"/>
          </p:cNvSpPr>
          <p:nvPr/>
        </p:nvSpPr>
        <p:spPr bwMode="auto">
          <a:xfrm>
            <a:off x="2801673" y="1921556"/>
            <a:ext cx="3228682" cy="605869"/>
          </a:xfrm>
          <a:custGeom>
            <a:avLst/>
            <a:gdLst>
              <a:gd name="T0" fmla="*/ 1918 w 1983"/>
              <a:gd name="T1" fmla="*/ 10 h 366"/>
              <a:gd name="T2" fmla="*/ 1812 w 1983"/>
              <a:gd name="T3" fmla="*/ 10 h 366"/>
              <a:gd name="T4" fmla="*/ 1706 w 1983"/>
              <a:gd name="T5" fmla="*/ 10 h 366"/>
              <a:gd name="T6" fmla="*/ 1599 w 1983"/>
              <a:gd name="T7" fmla="*/ 10 h 366"/>
              <a:gd name="T8" fmla="*/ 1493 w 1983"/>
              <a:gd name="T9" fmla="*/ 10 h 366"/>
              <a:gd name="T10" fmla="*/ 1387 w 1983"/>
              <a:gd name="T11" fmla="*/ 10 h 366"/>
              <a:gd name="T12" fmla="*/ 1280 w 1983"/>
              <a:gd name="T13" fmla="*/ 10 h 366"/>
              <a:gd name="T14" fmla="*/ 1174 w 1983"/>
              <a:gd name="T15" fmla="*/ 10 h 366"/>
              <a:gd name="T16" fmla="*/ 1067 w 1983"/>
              <a:gd name="T17" fmla="*/ 10 h 366"/>
              <a:gd name="T18" fmla="*/ 961 w 1983"/>
              <a:gd name="T19" fmla="*/ 10 h 366"/>
              <a:gd name="T20" fmla="*/ 855 w 1983"/>
              <a:gd name="T21" fmla="*/ 10 h 366"/>
              <a:gd name="T22" fmla="*/ 748 w 1983"/>
              <a:gd name="T23" fmla="*/ 10 h 366"/>
              <a:gd name="T24" fmla="*/ 642 w 1983"/>
              <a:gd name="T25" fmla="*/ 10 h 366"/>
              <a:gd name="T26" fmla="*/ 535 w 1983"/>
              <a:gd name="T27" fmla="*/ 10 h 366"/>
              <a:gd name="T28" fmla="*/ 429 w 1983"/>
              <a:gd name="T29" fmla="*/ 10 h 366"/>
              <a:gd name="T30" fmla="*/ 323 w 1983"/>
              <a:gd name="T31" fmla="*/ 10 h 366"/>
              <a:gd name="T32" fmla="*/ 216 w 1983"/>
              <a:gd name="T33" fmla="*/ 10 h 366"/>
              <a:gd name="T34" fmla="*/ 48 w 1983"/>
              <a:gd name="T35" fmla="*/ 13 h 366"/>
              <a:gd name="T36" fmla="*/ 34 w 1983"/>
              <a:gd name="T37" fmla="*/ 8 h 366"/>
              <a:gd name="T38" fmla="*/ 64 w 1983"/>
              <a:gd name="T39" fmla="*/ 0 h 366"/>
              <a:gd name="T40" fmla="*/ 14 w 1983"/>
              <a:gd name="T41" fmla="*/ 44 h 366"/>
              <a:gd name="T42" fmla="*/ 10 w 1983"/>
              <a:gd name="T43" fmla="*/ 109 h 366"/>
              <a:gd name="T44" fmla="*/ 3 w 1983"/>
              <a:gd name="T45" fmla="*/ 45 h 366"/>
              <a:gd name="T46" fmla="*/ 10 w 1983"/>
              <a:gd name="T47" fmla="*/ 138 h 366"/>
              <a:gd name="T48" fmla="*/ 10 w 1983"/>
              <a:gd name="T49" fmla="*/ 245 h 366"/>
              <a:gd name="T50" fmla="*/ 13 w 1983"/>
              <a:gd name="T51" fmla="*/ 320 h 366"/>
              <a:gd name="T52" fmla="*/ 0 w 1983"/>
              <a:gd name="T53" fmla="*/ 302 h 366"/>
              <a:gd name="T54" fmla="*/ 34 w 1983"/>
              <a:gd name="T55" fmla="*/ 347 h 366"/>
              <a:gd name="T56" fmla="*/ 59 w 1983"/>
              <a:gd name="T57" fmla="*/ 356 h 366"/>
              <a:gd name="T58" fmla="*/ 57 w 1983"/>
              <a:gd name="T59" fmla="*/ 366 h 366"/>
              <a:gd name="T60" fmla="*/ 28 w 1983"/>
              <a:gd name="T61" fmla="*/ 355 h 366"/>
              <a:gd name="T62" fmla="*/ 204 w 1983"/>
              <a:gd name="T63" fmla="*/ 356 h 366"/>
              <a:gd name="T64" fmla="*/ 310 w 1983"/>
              <a:gd name="T65" fmla="*/ 356 h 366"/>
              <a:gd name="T66" fmla="*/ 416 w 1983"/>
              <a:gd name="T67" fmla="*/ 356 h 366"/>
              <a:gd name="T68" fmla="*/ 523 w 1983"/>
              <a:gd name="T69" fmla="*/ 356 h 366"/>
              <a:gd name="T70" fmla="*/ 629 w 1983"/>
              <a:gd name="T71" fmla="*/ 356 h 366"/>
              <a:gd name="T72" fmla="*/ 736 w 1983"/>
              <a:gd name="T73" fmla="*/ 356 h 366"/>
              <a:gd name="T74" fmla="*/ 842 w 1983"/>
              <a:gd name="T75" fmla="*/ 356 h 366"/>
              <a:gd name="T76" fmla="*/ 948 w 1983"/>
              <a:gd name="T77" fmla="*/ 356 h 366"/>
              <a:gd name="T78" fmla="*/ 1055 w 1983"/>
              <a:gd name="T79" fmla="*/ 356 h 366"/>
              <a:gd name="T80" fmla="*/ 1161 w 1983"/>
              <a:gd name="T81" fmla="*/ 356 h 366"/>
              <a:gd name="T82" fmla="*/ 1268 w 1983"/>
              <a:gd name="T83" fmla="*/ 356 h 366"/>
              <a:gd name="T84" fmla="*/ 1374 w 1983"/>
              <a:gd name="T85" fmla="*/ 356 h 366"/>
              <a:gd name="T86" fmla="*/ 1480 w 1983"/>
              <a:gd name="T87" fmla="*/ 356 h 366"/>
              <a:gd name="T88" fmla="*/ 1587 w 1983"/>
              <a:gd name="T89" fmla="*/ 356 h 366"/>
              <a:gd name="T90" fmla="*/ 1693 w 1983"/>
              <a:gd name="T91" fmla="*/ 356 h 366"/>
              <a:gd name="T92" fmla="*/ 1800 w 1983"/>
              <a:gd name="T93" fmla="*/ 356 h 366"/>
              <a:gd name="T94" fmla="*/ 1906 w 1983"/>
              <a:gd name="T95" fmla="*/ 356 h 366"/>
              <a:gd name="T96" fmla="*/ 1935 w 1983"/>
              <a:gd name="T97" fmla="*/ 354 h 366"/>
              <a:gd name="T98" fmla="*/ 1957 w 1983"/>
              <a:gd name="T99" fmla="*/ 340 h 366"/>
              <a:gd name="T100" fmla="*/ 1971 w 1983"/>
              <a:gd name="T101" fmla="*/ 318 h 366"/>
              <a:gd name="T102" fmla="*/ 1983 w 1983"/>
              <a:gd name="T103" fmla="*/ 301 h 366"/>
              <a:gd name="T104" fmla="*/ 1978 w 1983"/>
              <a:gd name="T105" fmla="*/ 327 h 366"/>
              <a:gd name="T106" fmla="*/ 1959 w 1983"/>
              <a:gd name="T107" fmla="*/ 351 h 366"/>
              <a:gd name="T108" fmla="*/ 1936 w 1983"/>
              <a:gd name="T109" fmla="*/ 363 h 366"/>
              <a:gd name="T110" fmla="*/ 1983 w 1983"/>
              <a:gd name="T111" fmla="*/ 272 h 366"/>
              <a:gd name="T112" fmla="*/ 1983 w 1983"/>
              <a:gd name="T113" fmla="*/ 166 h 366"/>
              <a:gd name="T114" fmla="*/ 1971 w 1983"/>
              <a:gd name="T115" fmla="*/ 48 h 366"/>
              <a:gd name="T116" fmla="*/ 1957 w 1983"/>
              <a:gd name="T117" fmla="*/ 26 h 366"/>
              <a:gd name="T118" fmla="*/ 1934 w 1983"/>
              <a:gd name="T119" fmla="*/ 12 h 366"/>
              <a:gd name="T120" fmla="*/ 1938 w 1983"/>
              <a:gd name="T121" fmla="*/ 3 h 366"/>
              <a:gd name="T122" fmla="*/ 1964 w 1983"/>
              <a:gd name="T123" fmla="*/ 19 h 366"/>
              <a:gd name="T124" fmla="*/ 1980 w 1983"/>
              <a:gd name="T125" fmla="*/ 46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83" h="366">
                <a:moveTo>
                  <a:pt x="1918" y="10"/>
                </a:moveTo>
                <a:lnTo>
                  <a:pt x="1841" y="10"/>
                </a:lnTo>
                <a:lnTo>
                  <a:pt x="1841" y="0"/>
                </a:lnTo>
                <a:lnTo>
                  <a:pt x="1918" y="0"/>
                </a:lnTo>
                <a:lnTo>
                  <a:pt x="1918" y="10"/>
                </a:lnTo>
                <a:close/>
                <a:moveTo>
                  <a:pt x="1812" y="10"/>
                </a:moveTo>
                <a:lnTo>
                  <a:pt x="1735" y="10"/>
                </a:lnTo>
                <a:lnTo>
                  <a:pt x="1735" y="0"/>
                </a:lnTo>
                <a:lnTo>
                  <a:pt x="1812" y="0"/>
                </a:lnTo>
                <a:lnTo>
                  <a:pt x="1812" y="10"/>
                </a:lnTo>
                <a:close/>
                <a:moveTo>
                  <a:pt x="1706" y="10"/>
                </a:moveTo>
                <a:lnTo>
                  <a:pt x="1628" y="10"/>
                </a:lnTo>
                <a:lnTo>
                  <a:pt x="1628" y="0"/>
                </a:lnTo>
                <a:lnTo>
                  <a:pt x="1706" y="0"/>
                </a:lnTo>
                <a:lnTo>
                  <a:pt x="1706" y="10"/>
                </a:lnTo>
                <a:close/>
                <a:moveTo>
                  <a:pt x="1599" y="10"/>
                </a:moveTo>
                <a:lnTo>
                  <a:pt x="1522" y="10"/>
                </a:lnTo>
                <a:lnTo>
                  <a:pt x="1522" y="0"/>
                </a:lnTo>
                <a:lnTo>
                  <a:pt x="1599" y="0"/>
                </a:lnTo>
                <a:lnTo>
                  <a:pt x="1599" y="10"/>
                </a:lnTo>
                <a:close/>
                <a:moveTo>
                  <a:pt x="1493" y="10"/>
                </a:moveTo>
                <a:lnTo>
                  <a:pt x="1416" y="10"/>
                </a:lnTo>
                <a:lnTo>
                  <a:pt x="1416" y="0"/>
                </a:lnTo>
                <a:lnTo>
                  <a:pt x="1493" y="0"/>
                </a:lnTo>
                <a:lnTo>
                  <a:pt x="1493" y="10"/>
                </a:lnTo>
                <a:close/>
                <a:moveTo>
                  <a:pt x="1387" y="10"/>
                </a:moveTo>
                <a:lnTo>
                  <a:pt x="1309" y="10"/>
                </a:lnTo>
                <a:lnTo>
                  <a:pt x="1309" y="0"/>
                </a:lnTo>
                <a:lnTo>
                  <a:pt x="1387" y="0"/>
                </a:lnTo>
                <a:lnTo>
                  <a:pt x="1387" y="10"/>
                </a:lnTo>
                <a:close/>
                <a:moveTo>
                  <a:pt x="1280" y="10"/>
                </a:moveTo>
                <a:lnTo>
                  <a:pt x="1203" y="10"/>
                </a:lnTo>
                <a:lnTo>
                  <a:pt x="1203" y="0"/>
                </a:lnTo>
                <a:lnTo>
                  <a:pt x="1280" y="0"/>
                </a:lnTo>
                <a:lnTo>
                  <a:pt x="1280" y="10"/>
                </a:lnTo>
                <a:close/>
                <a:moveTo>
                  <a:pt x="1174" y="10"/>
                </a:moveTo>
                <a:lnTo>
                  <a:pt x="1096" y="10"/>
                </a:lnTo>
                <a:lnTo>
                  <a:pt x="1096" y="0"/>
                </a:lnTo>
                <a:lnTo>
                  <a:pt x="1174" y="0"/>
                </a:lnTo>
                <a:lnTo>
                  <a:pt x="1174" y="10"/>
                </a:lnTo>
                <a:close/>
                <a:moveTo>
                  <a:pt x="1067" y="10"/>
                </a:moveTo>
                <a:lnTo>
                  <a:pt x="990" y="10"/>
                </a:lnTo>
                <a:lnTo>
                  <a:pt x="990" y="0"/>
                </a:lnTo>
                <a:lnTo>
                  <a:pt x="1067" y="0"/>
                </a:lnTo>
                <a:lnTo>
                  <a:pt x="1067" y="10"/>
                </a:lnTo>
                <a:close/>
                <a:moveTo>
                  <a:pt x="961" y="10"/>
                </a:moveTo>
                <a:lnTo>
                  <a:pt x="884" y="10"/>
                </a:lnTo>
                <a:lnTo>
                  <a:pt x="884" y="0"/>
                </a:lnTo>
                <a:lnTo>
                  <a:pt x="961" y="0"/>
                </a:lnTo>
                <a:lnTo>
                  <a:pt x="961" y="10"/>
                </a:lnTo>
                <a:close/>
                <a:moveTo>
                  <a:pt x="855" y="10"/>
                </a:moveTo>
                <a:lnTo>
                  <a:pt x="777" y="10"/>
                </a:lnTo>
                <a:lnTo>
                  <a:pt x="777" y="0"/>
                </a:lnTo>
                <a:lnTo>
                  <a:pt x="855" y="0"/>
                </a:lnTo>
                <a:lnTo>
                  <a:pt x="855" y="10"/>
                </a:lnTo>
                <a:close/>
                <a:moveTo>
                  <a:pt x="748" y="10"/>
                </a:moveTo>
                <a:lnTo>
                  <a:pt x="671" y="10"/>
                </a:lnTo>
                <a:lnTo>
                  <a:pt x="671" y="0"/>
                </a:lnTo>
                <a:lnTo>
                  <a:pt x="748" y="0"/>
                </a:lnTo>
                <a:lnTo>
                  <a:pt x="748" y="10"/>
                </a:lnTo>
                <a:close/>
                <a:moveTo>
                  <a:pt x="642" y="10"/>
                </a:moveTo>
                <a:lnTo>
                  <a:pt x="564" y="10"/>
                </a:lnTo>
                <a:lnTo>
                  <a:pt x="564" y="0"/>
                </a:lnTo>
                <a:lnTo>
                  <a:pt x="642" y="0"/>
                </a:lnTo>
                <a:lnTo>
                  <a:pt x="642" y="10"/>
                </a:lnTo>
                <a:close/>
                <a:moveTo>
                  <a:pt x="535" y="10"/>
                </a:moveTo>
                <a:lnTo>
                  <a:pt x="458" y="10"/>
                </a:lnTo>
                <a:lnTo>
                  <a:pt x="458" y="0"/>
                </a:lnTo>
                <a:lnTo>
                  <a:pt x="535" y="0"/>
                </a:lnTo>
                <a:lnTo>
                  <a:pt x="535" y="10"/>
                </a:lnTo>
                <a:close/>
                <a:moveTo>
                  <a:pt x="429" y="10"/>
                </a:moveTo>
                <a:lnTo>
                  <a:pt x="352" y="10"/>
                </a:lnTo>
                <a:lnTo>
                  <a:pt x="352" y="0"/>
                </a:lnTo>
                <a:lnTo>
                  <a:pt x="429" y="0"/>
                </a:lnTo>
                <a:lnTo>
                  <a:pt x="429" y="10"/>
                </a:lnTo>
                <a:close/>
                <a:moveTo>
                  <a:pt x="323" y="10"/>
                </a:moveTo>
                <a:lnTo>
                  <a:pt x="245" y="10"/>
                </a:lnTo>
                <a:lnTo>
                  <a:pt x="245" y="0"/>
                </a:lnTo>
                <a:lnTo>
                  <a:pt x="323" y="0"/>
                </a:lnTo>
                <a:lnTo>
                  <a:pt x="323" y="10"/>
                </a:lnTo>
                <a:close/>
                <a:moveTo>
                  <a:pt x="216" y="10"/>
                </a:moveTo>
                <a:lnTo>
                  <a:pt x="139" y="10"/>
                </a:lnTo>
                <a:lnTo>
                  <a:pt x="139" y="0"/>
                </a:lnTo>
                <a:lnTo>
                  <a:pt x="216" y="0"/>
                </a:lnTo>
                <a:lnTo>
                  <a:pt x="216" y="10"/>
                </a:lnTo>
                <a:close/>
                <a:moveTo>
                  <a:pt x="110" y="10"/>
                </a:moveTo>
                <a:lnTo>
                  <a:pt x="64" y="10"/>
                </a:lnTo>
                <a:lnTo>
                  <a:pt x="58" y="10"/>
                </a:lnTo>
                <a:lnTo>
                  <a:pt x="53" y="11"/>
                </a:lnTo>
                <a:lnTo>
                  <a:pt x="48" y="13"/>
                </a:lnTo>
                <a:lnTo>
                  <a:pt x="43" y="14"/>
                </a:lnTo>
                <a:lnTo>
                  <a:pt x="38" y="17"/>
                </a:lnTo>
                <a:lnTo>
                  <a:pt x="37" y="18"/>
                </a:lnTo>
                <a:lnTo>
                  <a:pt x="31" y="9"/>
                </a:lnTo>
                <a:lnTo>
                  <a:pt x="34" y="8"/>
                </a:lnTo>
                <a:lnTo>
                  <a:pt x="39" y="5"/>
                </a:lnTo>
                <a:lnTo>
                  <a:pt x="45" y="3"/>
                </a:lnTo>
                <a:lnTo>
                  <a:pt x="51" y="2"/>
                </a:lnTo>
                <a:lnTo>
                  <a:pt x="58" y="1"/>
                </a:lnTo>
                <a:lnTo>
                  <a:pt x="64" y="0"/>
                </a:lnTo>
                <a:lnTo>
                  <a:pt x="110" y="0"/>
                </a:lnTo>
                <a:lnTo>
                  <a:pt x="110" y="10"/>
                </a:lnTo>
                <a:close/>
                <a:moveTo>
                  <a:pt x="18" y="36"/>
                </a:moveTo>
                <a:lnTo>
                  <a:pt x="16" y="39"/>
                </a:lnTo>
                <a:lnTo>
                  <a:pt x="14" y="44"/>
                </a:lnTo>
                <a:lnTo>
                  <a:pt x="12" y="49"/>
                </a:lnTo>
                <a:lnTo>
                  <a:pt x="11" y="54"/>
                </a:lnTo>
                <a:lnTo>
                  <a:pt x="10" y="59"/>
                </a:lnTo>
                <a:lnTo>
                  <a:pt x="10" y="65"/>
                </a:lnTo>
                <a:lnTo>
                  <a:pt x="10" y="109"/>
                </a:lnTo>
                <a:lnTo>
                  <a:pt x="0" y="109"/>
                </a:lnTo>
                <a:lnTo>
                  <a:pt x="0" y="64"/>
                </a:lnTo>
                <a:lnTo>
                  <a:pt x="0" y="58"/>
                </a:lnTo>
                <a:lnTo>
                  <a:pt x="1" y="51"/>
                </a:lnTo>
                <a:lnTo>
                  <a:pt x="3" y="45"/>
                </a:lnTo>
                <a:lnTo>
                  <a:pt x="5" y="39"/>
                </a:lnTo>
                <a:lnTo>
                  <a:pt x="8" y="34"/>
                </a:lnTo>
                <a:lnTo>
                  <a:pt x="9" y="31"/>
                </a:lnTo>
                <a:lnTo>
                  <a:pt x="18" y="36"/>
                </a:lnTo>
                <a:close/>
                <a:moveTo>
                  <a:pt x="10" y="138"/>
                </a:moveTo>
                <a:lnTo>
                  <a:pt x="10" y="216"/>
                </a:lnTo>
                <a:lnTo>
                  <a:pt x="0" y="216"/>
                </a:lnTo>
                <a:lnTo>
                  <a:pt x="0" y="138"/>
                </a:lnTo>
                <a:lnTo>
                  <a:pt x="10" y="138"/>
                </a:lnTo>
                <a:close/>
                <a:moveTo>
                  <a:pt x="10" y="245"/>
                </a:moveTo>
                <a:lnTo>
                  <a:pt x="10" y="302"/>
                </a:lnTo>
                <a:lnTo>
                  <a:pt x="10" y="308"/>
                </a:lnTo>
                <a:lnTo>
                  <a:pt x="11" y="313"/>
                </a:lnTo>
                <a:lnTo>
                  <a:pt x="12" y="318"/>
                </a:lnTo>
                <a:lnTo>
                  <a:pt x="13" y="320"/>
                </a:lnTo>
                <a:lnTo>
                  <a:pt x="4" y="323"/>
                </a:lnTo>
                <a:lnTo>
                  <a:pt x="3" y="321"/>
                </a:lnTo>
                <a:lnTo>
                  <a:pt x="1" y="314"/>
                </a:lnTo>
                <a:lnTo>
                  <a:pt x="0" y="308"/>
                </a:lnTo>
                <a:lnTo>
                  <a:pt x="0" y="302"/>
                </a:lnTo>
                <a:lnTo>
                  <a:pt x="0" y="245"/>
                </a:lnTo>
                <a:lnTo>
                  <a:pt x="10" y="245"/>
                </a:lnTo>
                <a:close/>
                <a:moveTo>
                  <a:pt x="27" y="342"/>
                </a:moveTo>
                <a:lnTo>
                  <a:pt x="30" y="344"/>
                </a:lnTo>
                <a:lnTo>
                  <a:pt x="34" y="347"/>
                </a:lnTo>
                <a:lnTo>
                  <a:pt x="38" y="350"/>
                </a:lnTo>
                <a:lnTo>
                  <a:pt x="43" y="352"/>
                </a:lnTo>
                <a:lnTo>
                  <a:pt x="48" y="354"/>
                </a:lnTo>
                <a:lnTo>
                  <a:pt x="53" y="355"/>
                </a:lnTo>
                <a:lnTo>
                  <a:pt x="59" y="356"/>
                </a:lnTo>
                <a:lnTo>
                  <a:pt x="65" y="356"/>
                </a:lnTo>
                <a:lnTo>
                  <a:pt x="97" y="356"/>
                </a:lnTo>
                <a:lnTo>
                  <a:pt x="97" y="366"/>
                </a:lnTo>
                <a:lnTo>
                  <a:pt x="64" y="366"/>
                </a:lnTo>
                <a:lnTo>
                  <a:pt x="57" y="366"/>
                </a:lnTo>
                <a:lnTo>
                  <a:pt x="51" y="365"/>
                </a:lnTo>
                <a:lnTo>
                  <a:pt x="45" y="363"/>
                </a:lnTo>
                <a:lnTo>
                  <a:pt x="39" y="361"/>
                </a:lnTo>
                <a:lnTo>
                  <a:pt x="33" y="358"/>
                </a:lnTo>
                <a:lnTo>
                  <a:pt x="28" y="355"/>
                </a:lnTo>
                <a:lnTo>
                  <a:pt x="23" y="351"/>
                </a:lnTo>
                <a:lnTo>
                  <a:pt x="21" y="349"/>
                </a:lnTo>
                <a:lnTo>
                  <a:pt x="27" y="342"/>
                </a:lnTo>
                <a:close/>
                <a:moveTo>
                  <a:pt x="126" y="356"/>
                </a:moveTo>
                <a:lnTo>
                  <a:pt x="204" y="356"/>
                </a:lnTo>
                <a:lnTo>
                  <a:pt x="204" y="366"/>
                </a:lnTo>
                <a:lnTo>
                  <a:pt x="126" y="366"/>
                </a:lnTo>
                <a:lnTo>
                  <a:pt x="126" y="356"/>
                </a:lnTo>
                <a:close/>
                <a:moveTo>
                  <a:pt x="233" y="356"/>
                </a:moveTo>
                <a:lnTo>
                  <a:pt x="310" y="356"/>
                </a:lnTo>
                <a:lnTo>
                  <a:pt x="310" y="366"/>
                </a:lnTo>
                <a:lnTo>
                  <a:pt x="233" y="366"/>
                </a:lnTo>
                <a:lnTo>
                  <a:pt x="233" y="356"/>
                </a:lnTo>
                <a:close/>
                <a:moveTo>
                  <a:pt x="339" y="356"/>
                </a:moveTo>
                <a:lnTo>
                  <a:pt x="416" y="356"/>
                </a:lnTo>
                <a:lnTo>
                  <a:pt x="416" y="366"/>
                </a:lnTo>
                <a:lnTo>
                  <a:pt x="339" y="366"/>
                </a:lnTo>
                <a:lnTo>
                  <a:pt x="339" y="356"/>
                </a:lnTo>
                <a:close/>
                <a:moveTo>
                  <a:pt x="445" y="356"/>
                </a:moveTo>
                <a:lnTo>
                  <a:pt x="523" y="356"/>
                </a:lnTo>
                <a:lnTo>
                  <a:pt x="523" y="366"/>
                </a:lnTo>
                <a:lnTo>
                  <a:pt x="445" y="366"/>
                </a:lnTo>
                <a:lnTo>
                  <a:pt x="445" y="356"/>
                </a:lnTo>
                <a:close/>
                <a:moveTo>
                  <a:pt x="552" y="356"/>
                </a:moveTo>
                <a:lnTo>
                  <a:pt x="629" y="356"/>
                </a:lnTo>
                <a:lnTo>
                  <a:pt x="629" y="366"/>
                </a:lnTo>
                <a:lnTo>
                  <a:pt x="552" y="366"/>
                </a:lnTo>
                <a:lnTo>
                  <a:pt x="552" y="356"/>
                </a:lnTo>
                <a:close/>
                <a:moveTo>
                  <a:pt x="658" y="356"/>
                </a:moveTo>
                <a:lnTo>
                  <a:pt x="736" y="356"/>
                </a:lnTo>
                <a:lnTo>
                  <a:pt x="736" y="366"/>
                </a:lnTo>
                <a:lnTo>
                  <a:pt x="658" y="366"/>
                </a:lnTo>
                <a:lnTo>
                  <a:pt x="658" y="356"/>
                </a:lnTo>
                <a:close/>
                <a:moveTo>
                  <a:pt x="765" y="356"/>
                </a:moveTo>
                <a:lnTo>
                  <a:pt x="842" y="356"/>
                </a:lnTo>
                <a:lnTo>
                  <a:pt x="842" y="366"/>
                </a:lnTo>
                <a:lnTo>
                  <a:pt x="765" y="366"/>
                </a:lnTo>
                <a:lnTo>
                  <a:pt x="765" y="356"/>
                </a:lnTo>
                <a:close/>
                <a:moveTo>
                  <a:pt x="871" y="356"/>
                </a:moveTo>
                <a:lnTo>
                  <a:pt x="948" y="356"/>
                </a:lnTo>
                <a:lnTo>
                  <a:pt x="948" y="366"/>
                </a:lnTo>
                <a:lnTo>
                  <a:pt x="871" y="366"/>
                </a:lnTo>
                <a:lnTo>
                  <a:pt x="871" y="356"/>
                </a:lnTo>
                <a:close/>
                <a:moveTo>
                  <a:pt x="977" y="356"/>
                </a:moveTo>
                <a:lnTo>
                  <a:pt x="1055" y="356"/>
                </a:lnTo>
                <a:lnTo>
                  <a:pt x="1055" y="366"/>
                </a:lnTo>
                <a:lnTo>
                  <a:pt x="977" y="366"/>
                </a:lnTo>
                <a:lnTo>
                  <a:pt x="977" y="356"/>
                </a:lnTo>
                <a:close/>
                <a:moveTo>
                  <a:pt x="1084" y="356"/>
                </a:moveTo>
                <a:lnTo>
                  <a:pt x="1161" y="356"/>
                </a:lnTo>
                <a:lnTo>
                  <a:pt x="1161" y="366"/>
                </a:lnTo>
                <a:lnTo>
                  <a:pt x="1084" y="366"/>
                </a:lnTo>
                <a:lnTo>
                  <a:pt x="1084" y="356"/>
                </a:lnTo>
                <a:close/>
                <a:moveTo>
                  <a:pt x="1190" y="356"/>
                </a:moveTo>
                <a:lnTo>
                  <a:pt x="1268" y="356"/>
                </a:lnTo>
                <a:lnTo>
                  <a:pt x="1268" y="366"/>
                </a:lnTo>
                <a:lnTo>
                  <a:pt x="1190" y="366"/>
                </a:lnTo>
                <a:lnTo>
                  <a:pt x="1190" y="356"/>
                </a:lnTo>
                <a:close/>
                <a:moveTo>
                  <a:pt x="1297" y="356"/>
                </a:moveTo>
                <a:lnTo>
                  <a:pt x="1374" y="356"/>
                </a:lnTo>
                <a:lnTo>
                  <a:pt x="1374" y="366"/>
                </a:lnTo>
                <a:lnTo>
                  <a:pt x="1297" y="366"/>
                </a:lnTo>
                <a:lnTo>
                  <a:pt x="1297" y="356"/>
                </a:lnTo>
                <a:close/>
                <a:moveTo>
                  <a:pt x="1403" y="356"/>
                </a:moveTo>
                <a:lnTo>
                  <a:pt x="1480" y="356"/>
                </a:lnTo>
                <a:lnTo>
                  <a:pt x="1480" y="366"/>
                </a:lnTo>
                <a:lnTo>
                  <a:pt x="1403" y="366"/>
                </a:lnTo>
                <a:lnTo>
                  <a:pt x="1403" y="356"/>
                </a:lnTo>
                <a:close/>
                <a:moveTo>
                  <a:pt x="1509" y="356"/>
                </a:moveTo>
                <a:lnTo>
                  <a:pt x="1587" y="356"/>
                </a:lnTo>
                <a:lnTo>
                  <a:pt x="1587" y="366"/>
                </a:lnTo>
                <a:lnTo>
                  <a:pt x="1509" y="366"/>
                </a:lnTo>
                <a:lnTo>
                  <a:pt x="1509" y="356"/>
                </a:lnTo>
                <a:close/>
                <a:moveTo>
                  <a:pt x="1616" y="356"/>
                </a:moveTo>
                <a:lnTo>
                  <a:pt x="1693" y="356"/>
                </a:lnTo>
                <a:lnTo>
                  <a:pt x="1693" y="366"/>
                </a:lnTo>
                <a:lnTo>
                  <a:pt x="1616" y="366"/>
                </a:lnTo>
                <a:lnTo>
                  <a:pt x="1616" y="356"/>
                </a:lnTo>
                <a:close/>
                <a:moveTo>
                  <a:pt x="1722" y="356"/>
                </a:moveTo>
                <a:lnTo>
                  <a:pt x="1800" y="356"/>
                </a:lnTo>
                <a:lnTo>
                  <a:pt x="1800" y="366"/>
                </a:lnTo>
                <a:lnTo>
                  <a:pt x="1722" y="366"/>
                </a:lnTo>
                <a:lnTo>
                  <a:pt x="1722" y="356"/>
                </a:lnTo>
                <a:close/>
                <a:moveTo>
                  <a:pt x="1829" y="356"/>
                </a:moveTo>
                <a:lnTo>
                  <a:pt x="1906" y="356"/>
                </a:lnTo>
                <a:lnTo>
                  <a:pt x="1906" y="366"/>
                </a:lnTo>
                <a:lnTo>
                  <a:pt x="1829" y="366"/>
                </a:lnTo>
                <a:lnTo>
                  <a:pt x="1829" y="356"/>
                </a:lnTo>
                <a:close/>
                <a:moveTo>
                  <a:pt x="1934" y="354"/>
                </a:moveTo>
                <a:lnTo>
                  <a:pt x="1935" y="354"/>
                </a:lnTo>
                <a:lnTo>
                  <a:pt x="1940" y="352"/>
                </a:lnTo>
                <a:lnTo>
                  <a:pt x="1945" y="350"/>
                </a:lnTo>
                <a:lnTo>
                  <a:pt x="1949" y="347"/>
                </a:lnTo>
                <a:lnTo>
                  <a:pt x="1953" y="344"/>
                </a:lnTo>
                <a:lnTo>
                  <a:pt x="1957" y="340"/>
                </a:lnTo>
                <a:lnTo>
                  <a:pt x="1961" y="336"/>
                </a:lnTo>
                <a:lnTo>
                  <a:pt x="1964" y="332"/>
                </a:lnTo>
                <a:lnTo>
                  <a:pt x="1966" y="328"/>
                </a:lnTo>
                <a:lnTo>
                  <a:pt x="1969" y="323"/>
                </a:lnTo>
                <a:lnTo>
                  <a:pt x="1971" y="318"/>
                </a:lnTo>
                <a:lnTo>
                  <a:pt x="1972" y="313"/>
                </a:lnTo>
                <a:lnTo>
                  <a:pt x="1973" y="307"/>
                </a:lnTo>
                <a:lnTo>
                  <a:pt x="1973" y="302"/>
                </a:lnTo>
                <a:lnTo>
                  <a:pt x="1973" y="301"/>
                </a:lnTo>
                <a:lnTo>
                  <a:pt x="1983" y="301"/>
                </a:lnTo>
                <a:lnTo>
                  <a:pt x="1983" y="302"/>
                </a:lnTo>
                <a:lnTo>
                  <a:pt x="1982" y="309"/>
                </a:lnTo>
                <a:lnTo>
                  <a:pt x="1981" y="315"/>
                </a:lnTo>
                <a:lnTo>
                  <a:pt x="1980" y="321"/>
                </a:lnTo>
                <a:lnTo>
                  <a:pt x="1978" y="327"/>
                </a:lnTo>
                <a:lnTo>
                  <a:pt x="1975" y="333"/>
                </a:lnTo>
                <a:lnTo>
                  <a:pt x="1972" y="338"/>
                </a:lnTo>
                <a:lnTo>
                  <a:pt x="1968" y="343"/>
                </a:lnTo>
                <a:lnTo>
                  <a:pt x="1964" y="347"/>
                </a:lnTo>
                <a:lnTo>
                  <a:pt x="1959" y="351"/>
                </a:lnTo>
                <a:lnTo>
                  <a:pt x="1954" y="355"/>
                </a:lnTo>
                <a:lnTo>
                  <a:pt x="1949" y="358"/>
                </a:lnTo>
                <a:lnTo>
                  <a:pt x="1943" y="361"/>
                </a:lnTo>
                <a:lnTo>
                  <a:pt x="1937" y="363"/>
                </a:lnTo>
                <a:lnTo>
                  <a:pt x="1936" y="363"/>
                </a:lnTo>
                <a:lnTo>
                  <a:pt x="1934" y="354"/>
                </a:lnTo>
                <a:close/>
                <a:moveTo>
                  <a:pt x="1973" y="272"/>
                </a:moveTo>
                <a:lnTo>
                  <a:pt x="1973" y="195"/>
                </a:lnTo>
                <a:lnTo>
                  <a:pt x="1983" y="195"/>
                </a:lnTo>
                <a:lnTo>
                  <a:pt x="1983" y="272"/>
                </a:lnTo>
                <a:lnTo>
                  <a:pt x="1973" y="272"/>
                </a:lnTo>
                <a:close/>
                <a:moveTo>
                  <a:pt x="1973" y="166"/>
                </a:moveTo>
                <a:lnTo>
                  <a:pt x="1973" y="89"/>
                </a:lnTo>
                <a:lnTo>
                  <a:pt x="1983" y="89"/>
                </a:lnTo>
                <a:lnTo>
                  <a:pt x="1983" y="166"/>
                </a:lnTo>
                <a:lnTo>
                  <a:pt x="1973" y="166"/>
                </a:lnTo>
                <a:close/>
                <a:moveTo>
                  <a:pt x="1973" y="60"/>
                </a:moveTo>
                <a:lnTo>
                  <a:pt x="1973" y="59"/>
                </a:lnTo>
                <a:lnTo>
                  <a:pt x="1972" y="53"/>
                </a:lnTo>
                <a:lnTo>
                  <a:pt x="1971" y="48"/>
                </a:lnTo>
                <a:lnTo>
                  <a:pt x="1969" y="43"/>
                </a:lnTo>
                <a:lnTo>
                  <a:pt x="1966" y="38"/>
                </a:lnTo>
                <a:lnTo>
                  <a:pt x="1964" y="34"/>
                </a:lnTo>
                <a:lnTo>
                  <a:pt x="1960" y="30"/>
                </a:lnTo>
                <a:lnTo>
                  <a:pt x="1957" y="26"/>
                </a:lnTo>
                <a:lnTo>
                  <a:pt x="1953" y="22"/>
                </a:lnTo>
                <a:lnTo>
                  <a:pt x="1949" y="19"/>
                </a:lnTo>
                <a:lnTo>
                  <a:pt x="1944" y="16"/>
                </a:lnTo>
                <a:lnTo>
                  <a:pt x="1939" y="14"/>
                </a:lnTo>
                <a:lnTo>
                  <a:pt x="1934" y="12"/>
                </a:lnTo>
                <a:lnTo>
                  <a:pt x="1929" y="11"/>
                </a:lnTo>
                <a:lnTo>
                  <a:pt x="1929" y="11"/>
                </a:lnTo>
                <a:lnTo>
                  <a:pt x="1930" y="2"/>
                </a:lnTo>
                <a:lnTo>
                  <a:pt x="1932" y="2"/>
                </a:lnTo>
                <a:lnTo>
                  <a:pt x="1938" y="3"/>
                </a:lnTo>
                <a:lnTo>
                  <a:pt x="1944" y="5"/>
                </a:lnTo>
                <a:lnTo>
                  <a:pt x="1949" y="8"/>
                </a:lnTo>
                <a:lnTo>
                  <a:pt x="1955" y="12"/>
                </a:lnTo>
                <a:lnTo>
                  <a:pt x="1960" y="15"/>
                </a:lnTo>
                <a:lnTo>
                  <a:pt x="1964" y="19"/>
                </a:lnTo>
                <a:lnTo>
                  <a:pt x="1968" y="24"/>
                </a:lnTo>
                <a:lnTo>
                  <a:pt x="1972" y="29"/>
                </a:lnTo>
                <a:lnTo>
                  <a:pt x="1975" y="34"/>
                </a:lnTo>
                <a:lnTo>
                  <a:pt x="1978" y="40"/>
                </a:lnTo>
                <a:lnTo>
                  <a:pt x="1980" y="46"/>
                </a:lnTo>
                <a:lnTo>
                  <a:pt x="1981" y="52"/>
                </a:lnTo>
                <a:lnTo>
                  <a:pt x="1982" y="58"/>
                </a:lnTo>
                <a:lnTo>
                  <a:pt x="1982" y="60"/>
                </a:lnTo>
                <a:lnTo>
                  <a:pt x="1973" y="60"/>
                </a:lnTo>
                <a:close/>
              </a:path>
            </a:pathLst>
          </a:custGeom>
          <a:solidFill>
            <a:schemeClr val="accent1"/>
          </a:solidFill>
          <a:ln w="1588"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nvGrpSpPr>
          <p:cNvPr id="265" name="Group 200"/>
          <p:cNvGrpSpPr>
            <a:grpSpLocks/>
          </p:cNvGrpSpPr>
          <p:nvPr/>
        </p:nvGrpSpPr>
        <p:grpSpPr bwMode="auto">
          <a:xfrm>
            <a:off x="6557886" y="2083785"/>
            <a:ext cx="928063" cy="288036"/>
            <a:chOff x="3947" y="1331"/>
            <a:chExt cx="570" cy="174"/>
          </a:xfrm>
          <a:solidFill>
            <a:schemeClr val="tx2">
              <a:lumMod val="75000"/>
              <a:lumOff val="25000"/>
            </a:schemeClr>
          </a:solidFill>
        </p:grpSpPr>
        <p:sp>
          <p:nvSpPr>
            <p:cNvPr id="278" name="Rectangle 198"/>
            <p:cNvSpPr>
              <a:spLocks noChangeArrowheads="1"/>
            </p:cNvSpPr>
            <p:nvPr/>
          </p:nvSpPr>
          <p:spPr bwMode="auto">
            <a:xfrm>
              <a:off x="3947" y="1331"/>
              <a:ext cx="570" cy="1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Rectangle 199"/>
            <p:cNvSpPr>
              <a:spLocks noChangeArrowheads="1"/>
            </p:cNvSpPr>
            <p:nvPr/>
          </p:nvSpPr>
          <p:spPr bwMode="auto">
            <a:xfrm>
              <a:off x="3947" y="1331"/>
              <a:ext cx="570" cy="174"/>
            </a:xfrm>
            <a:prstGeom prst="rect">
              <a:avLst/>
            </a:prstGeom>
            <a:grpFill/>
            <a:ln w="11113" cap="rnd">
              <a:solidFill>
                <a:srgbClr val="000000"/>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266" name="Rectangle 201"/>
          <p:cNvSpPr>
            <a:spLocks noChangeArrowheads="1"/>
          </p:cNvSpPr>
          <p:nvPr/>
        </p:nvSpPr>
        <p:spPr bwMode="auto">
          <a:xfrm>
            <a:off x="6678372" y="2151655"/>
            <a:ext cx="475429"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SGC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7" name="Rectangle 202"/>
          <p:cNvSpPr>
            <a:spLocks noChangeArrowheads="1"/>
          </p:cNvSpPr>
          <p:nvPr/>
        </p:nvSpPr>
        <p:spPr bwMode="auto">
          <a:xfrm>
            <a:off x="7051225" y="2151655"/>
            <a:ext cx="354943"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/PL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8" name="Rectangle 203"/>
          <p:cNvSpPr>
            <a:spLocks noChangeArrowheads="1"/>
          </p:cNvSpPr>
          <p:nvPr/>
        </p:nvSpPr>
        <p:spPr bwMode="auto">
          <a:xfrm>
            <a:off x="7311734" y="2151655"/>
            <a:ext cx="130254" cy="24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269" name="Group 206"/>
          <p:cNvGrpSpPr>
            <a:grpSpLocks/>
          </p:cNvGrpSpPr>
          <p:nvPr/>
        </p:nvGrpSpPr>
        <p:grpSpPr bwMode="auto">
          <a:xfrm>
            <a:off x="2809814" y="2775733"/>
            <a:ext cx="3212401" cy="622423"/>
            <a:chOff x="1645" y="1749"/>
            <a:chExt cx="1973" cy="376"/>
          </a:xfrm>
          <a:noFill/>
        </p:grpSpPr>
        <p:pic>
          <p:nvPicPr>
            <p:cNvPr id="276" name="Picture 20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45" y="1749"/>
              <a:ext cx="1973" cy="3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77" name="Picture 20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45" y="1749"/>
              <a:ext cx="1973" cy="3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270" name="Group 209"/>
          <p:cNvGrpSpPr>
            <a:grpSpLocks/>
          </p:cNvGrpSpPr>
          <p:nvPr/>
        </p:nvGrpSpPr>
        <p:grpSpPr bwMode="auto">
          <a:xfrm>
            <a:off x="2809814" y="4075206"/>
            <a:ext cx="3212401" cy="624079"/>
            <a:chOff x="1645" y="2534"/>
            <a:chExt cx="1973" cy="377"/>
          </a:xfrm>
          <a:noFill/>
        </p:grpSpPr>
        <p:pic>
          <p:nvPicPr>
            <p:cNvPr id="274" name="Picture 20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45" y="2534"/>
              <a:ext cx="1973" cy="3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75" name="Picture 20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45" y="2534"/>
              <a:ext cx="1973" cy="3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271" name="Group 212"/>
          <p:cNvGrpSpPr>
            <a:grpSpLocks/>
          </p:cNvGrpSpPr>
          <p:nvPr/>
        </p:nvGrpSpPr>
        <p:grpSpPr bwMode="auto">
          <a:xfrm>
            <a:off x="2809815" y="4949248"/>
            <a:ext cx="3212401" cy="624079"/>
            <a:chOff x="1645" y="3062"/>
            <a:chExt cx="1973" cy="377"/>
          </a:xfrm>
          <a:noFill/>
        </p:grpSpPr>
        <p:pic>
          <p:nvPicPr>
            <p:cNvPr id="272" name="Picture 21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45" y="3062"/>
              <a:ext cx="1973" cy="3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73" name="Picture 21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645" y="3062"/>
              <a:ext cx="1973" cy="3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cxnSp>
        <p:nvCxnSpPr>
          <p:cNvPr id="324" name="Straight Arrow Connector 323"/>
          <p:cNvCxnSpPr>
            <a:cxnSpLocks/>
          </p:cNvCxnSpPr>
          <p:nvPr/>
        </p:nvCxnSpPr>
        <p:spPr bwMode="auto">
          <a:xfrm>
            <a:off x="1536700" y="2590332"/>
            <a:ext cx="140876" cy="965085"/>
          </a:xfrm>
          <a:prstGeom prst="straightConnector1">
            <a:avLst/>
          </a:prstGeom>
          <a:solidFill>
            <a:schemeClr val="accent1"/>
          </a:solidFill>
          <a:ln w="38100" cap="flat" cmpd="sng" algn="ctr">
            <a:solidFill>
              <a:srgbClr val="7030A0"/>
            </a:solidFill>
            <a:prstDash val="solid"/>
            <a:round/>
            <a:headEnd type="none" w="med" len="med"/>
            <a:tailEnd type="triangle"/>
          </a:ln>
          <a:effectLst/>
        </p:spPr>
      </p:cxnSp>
      <p:sp>
        <p:nvSpPr>
          <p:cNvPr id="325" name="TextBox 324"/>
          <p:cNvSpPr txBox="1"/>
          <p:nvPr/>
        </p:nvSpPr>
        <p:spPr>
          <a:xfrm>
            <a:off x="940001" y="2402938"/>
            <a:ext cx="1098378" cy="723275"/>
          </a:xfrm>
          <a:prstGeom prst="rect">
            <a:avLst/>
          </a:prstGeom>
          <a:solidFill>
            <a:srgbClr val="7030A0"/>
          </a:solidFill>
        </p:spPr>
        <p:txBody>
          <a:bodyPr wrap="none" rtlCol="0">
            <a:spAutoFit/>
          </a:bodyPr>
          <a:lstStyle/>
          <a:p>
            <a:r>
              <a:rPr lang="en-US" dirty="0">
                <a:solidFill>
                  <a:schemeClr val="bg1"/>
                </a:solidFill>
              </a:rPr>
              <a:t>ECMP</a:t>
            </a:r>
          </a:p>
          <a:p>
            <a:r>
              <a:rPr lang="en-US" sz="1400" dirty="0">
                <a:solidFill>
                  <a:schemeClr val="bg1"/>
                </a:solidFill>
              </a:rPr>
              <a:t>round-robin</a:t>
            </a:r>
          </a:p>
        </p:txBody>
      </p:sp>
      <p:sp>
        <p:nvSpPr>
          <p:cNvPr id="327" name="Arrow: Right 326"/>
          <p:cNvSpPr/>
          <p:nvPr/>
        </p:nvSpPr>
        <p:spPr bwMode="auto">
          <a:xfrm>
            <a:off x="2760726" y="1393444"/>
            <a:ext cx="2520669" cy="535515"/>
          </a:xfrm>
          <a:prstGeom prst="rightArrow">
            <a:avLst/>
          </a:prstGeom>
          <a:solidFill>
            <a:srgbClr val="FFFF00"/>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400" b="1" i="0" u="none" strike="noStrike" cap="none" normalizeH="0" baseline="0" dirty="0">
                <a:ln>
                  <a:noFill/>
                </a:ln>
                <a:solidFill>
                  <a:schemeClr val="tx1"/>
                </a:solidFill>
                <a:effectLst/>
                <a:latin typeface="Arial" charset="0"/>
              </a:rPr>
              <a:t>2 tuple hash {</a:t>
            </a:r>
            <a:r>
              <a:rPr kumimoji="0" lang="en-US" sz="1400" b="1" i="0" u="none" strike="noStrike" cap="none" normalizeH="0" baseline="0" dirty="0" err="1">
                <a:ln>
                  <a:noFill/>
                </a:ln>
                <a:solidFill>
                  <a:schemeClr val="tx1"/>
                </a:solidFill>
                <a:effectLst/>
                <a:latin typeface="Arial" charset="0"/>
              </a:rPr>
              <a:t>src</a:t>
            </a:r>
            <a:r>
              <a:rPr kumimoji="0" lang="en-US" sz="1400" b="1" i="0" u="none" strike="noStrike" cap="none" normalizeH="0" baseline="0" dirty="0">
                <a:ln>
                  <a:noFill/>
                </a:ln>
                <a:solidFill>
                  <a:schemeClr val="tx1"/>
                </a:solidFill>
                <a:effectLst/>
                <a:latin typeface="Arial" charset="0"/>
              </a:rPr>
              <a:t> </a:t>
            </a:r>
            <a:r>
              <a:rPr kumimoji="0" lang="en-US" sz="1400" b="1" i="0" u="none" strike="noStrike" cap="none" normalizeH="0" baseline="0" dirty="0" err="1">
                <a:ln>
                  <a:noFill/>
                </a:ln>
                <a:solidFill>
                  <a:schemeClr val="tx1"/>
                </a:solidFill>
                <a:effectLst/>
                <a:latin typeface="Arial" charset="0"/>
              </a:rPr>
              <a:t>ip</a:t>
            </a:r>
            <a:r>
              <a:rPr kumimoji="0" lang="en-US" sz="1400" b="1" i="0" u="none" strike="noStrike" cap="none" normalizeH="0" baseline="0" dirty="0">
                <a:ln>
                  <a:noFill/>
                </a:ln>
                <a:solidFill>
                  <a:schemeClr val="tx1"/>
                </a:solidFill>
                <a:effectLst/>
                <a:latin typeface="Arial" charset="0"/>
              </a:rPr>
              <a:t> , </a:t>
            </a:r>
            <a:r>
              <a:rPr kumimoji="0" lang="en-US" sz="1400" b="1" i="0" u="none" strike="noStrike" cap="none" normalizeH="0" baseline="0" dirty="0" err="1">
                <a:ln>
                  <a:noFill/>
                </a:ln>
                <a:solidFill>
                  <a:schemeClr val="tx1"/>
                </a:solidFill>
                <a:effectLst/>
                <a:latin typeface="Arial" charset="0"/>
              </a:rPr>
              <a:t>dst</a:t>
            </a:r>
            <a:r>
              <a:rPr kumimoji="0" lang="en-US" sz="1400" b="1" i="0" u="none" strike="noStrike" cap="none" normalizeH="0" baseline="0" dirty="0">
                <a:ln>
                  <a:noFill/>
                </a:ln>
                <a:solidFill>
                  <a:schemeClr val="tx1"/>
                </a:solidFill>
                <a:effectLst/>
                <a:latin typeface="Arial" charset="0"/>
              </a:rPr>
              <a:t> </a:t>
            </a:r>
            <a:r>
              <a:rPr kumimoji="0" lang="en-US" sz="1400" b="1" i="0" u="none" strike="noStrike" cap="none" normalizeH="0" baseline="0" dirty="0" err="1">
                <a:ln>
                  <a:noFill/>
                </a:ln>
                <a:solidFill>
                  <a:schemeClr val="tx1"/>
                </a:solidFill>
                <a:effectLst/>
                <a:latin typeface="Arial" charset="0"/>
              </a:rPr>
              <a:t>ip</a:t>
            </a:r>
            <a:r>
              <a:rPr kumimoji="0" lang="en-US" sz="1400" b="1" i="0" u="none" strike="noStrike" cap="none" normalizeH="0" baseline="0" dirty="0">
                <a:ln>
                  <a:noFill/>
                </a:ln>
                <a:solidFill>
                  <a:schemeClr val="tx1"/>
                </a:solidFill>
                <a:effectLst/>
                <a:latin typeface="Arial" charset="0"/>
              </a:rPr>
              <a:t>}</a:t>
            </a:r>
          </a:p>
        </p:txBody>
      </p:sp>
      <p:sp>
        <p:nvSpPr>
          <p:cNvPr id="328" name="Arrow: Right 327"/>
          <p:cNvSpPr/>
          <p:nvPr/>
        </p:nvSpPr>
        <p:spPr bwMode="auto">
          <a:xfrm rot="10800000">
            <a:off x="2705611" y="5561736"/>
            <a:ext cx="4835361" cy="428585"/>
          </a:xfrm>
          <a:prstGeom prst="rightArrow">
            <a:avLst/>
          </a:prstGeom>
          <a:solidFill>
            <a:srgbClr val="FFFF00"/>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
        <p:nvSpPr>
          <p:cNvPr id="329" name="TextBox 328"/>
          <p:cNvSpPr txBox="1"/>
          <p:nvPr/>
        </p:nvSpPr>
        <p:spPr>
          <a:xfrm>
            <a:off x="4021060" y="5628846"/>
            <a:ext cx="1226618" cy="307777"/>
          </a:xfrm>
          <a:prstGeom prst="rect">
            <a:avLst/>
          </a:prstGeom>
          <a:noFill/>
        </p:spPr>
        <p:txBody>
          <a:bodyPr wrap="none" rtlCol="0">
            <a:spAutoFit/>
          </a:bodyPr>
          <a:lstStyle/>
          <a:p>
            <a:r>
              <a:rPr lang="en-US" sz="1400" b="1" dirty="0"/>
              <a:t>2 tuple hash</a:t>
            </a:r>
          </a:p>
        </p:txBody>
      </p:sp>
      <p:sp>
        <p:nvSpPr>
          <p:cNvPr id="330" name="TextBox 329"/>
          <p:cNvSpPr txBox="1"/>
          <p:nvPr/>
        </p:nvSpPr>
        <p:spPr>
          <a:xfrm>
            <a:off x="5544806" y="995614"/>
            <a:ext cx="2593980" cy="400110"/>
          </a:xfrm>
          <a:prstGeom prst="rect">
            <a:avLst/>
          </a:prstGeom>
          <a:solidFill>
            <a:srgbClr val="7030A0"/>
          </a:solidFill>
          <a:ln>
            <a:solidFill>
              <a:srgbClr val="7030A0"/>
            </a:solidFill>
          </a:ln>
        </p:spPr>
        <p:txBody>
          <a:bodyPr wrap="square" rtlCol="0">
            <a:spAutoFit/>
          </a:bodyPr>
          <a:lstStyle/>
          <a:p>
            <a:r>
              <a:rPr lang="en-US" dirty="0">
                <a:solidFill>
                  <a:schemeClr val="bg1"/>
                </a:solidFill>
              </a:rPr>
              <a:t>weighted round-robin</a:t>
            </a:r>
          </a:p>
        </p:txBody>
      </p:sp>
      <p:cxnSp>
        <p:nvCxnSpPr>
          <p:cNvPr id="332" name="Straight Arrow Connector 331"/>
          <p:cNvCxnSpPr>
            <a:cxnSpLocks/>
            <a:stCxn id="330" idx="2"/>
          </p:cNvCxnSpPr>
          <p:nvPr/>
        </p:nvCxnSpPr>
        <p:spPr bwMode="auto">
          <a:xfrm flipH="1">
            <a:off x="6179936" y="1395724"/>
            <a:ext cx="661860" cy="1989181"/>
          </a:xfrm>
          <a:prstGeom prst="straightConnector1">
            <a:avLst/>
          </a:prstGeom>
          <a:solidFill>
            <a:schemeClr val="accent1"/>
          </a:solidFill>
          <a:ln w="69850" cap="flat" cmpd="sng" algn="ctr">
            <a:solidFill>
              <a:srgbClr val="7030A0"/>
            </a:solidFill>
            <a:prstDash val="solid"/>
            <a:round/>
            <a:headEnd type="none" w="med" len="med"/>
            <a:tailEnd type="triangle"/>
          </a:ln>
          <a:effectLst/>
        </p:spPr>
      </p:cxnSp>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a16="http://schemas.microsoft.com/office/drawing/2014/main" id="{A572FEAF-EE9C-4BA4-8784-47728538E46D}"/>
                  </a:ext>
                </a:extLst>
              </p14:cNvPr>
              <p14:cNvContentPartPr/>
              <p14:nvPr/>
            </p14:nvContentPartPr>
            <p14:xfrm>
              <a:off x="133920" y="2955599"/>
              <a:ext cx="6492240" cy="1571934"/>
            </p14:xfrm>
          </p:contentPart>
        </mc:Choice>
        <mc:Fallback xmlns="">
          <p:pic>
            <p:nvPicPr>
              <p:cNvPr id="18" name="Ink 17">
                <a:extLst>
                  <a:ext uri="{FF2B5EF4-FFF2-40B4-BE49-F238E27FC236}">
                    <a16:creationId xmlns:a16="http://schemas.microsoft.com/office/drawing/2014/main" id="{A572FEAF-EE9C-4BA4-8784-47728538E46D}"/>
                  </a:ext>
                </a:extLst>
              </p:cNvPr>
              <p:cNvPicPr/>
              <p:nvPr/>
            </p:nvPicPr>
            <p:blipFill>
              <a:blip r:embed="rId10"/>
              <a:stretch>
                <a:fillRect/>
              </a:stretch>
            </p:blipFill>
            <p:spPr>
              <a:xfrm>
                <a:off x="110160" y="2931836"/>
                <a:ext cx="6539400" cy="1619099"/>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 name="Ink 4">
                <a:extLst>
                  <a:ext uri="{FF2B5EF4-FFF2-40B4-BE49-F238E27FC236}">
                    <a16:creationId xmlns:a16="http://schemas.microsoft.com/office/drawing/2014/main" id="{186682B4-D2E1-4DD1-A8AF-224BE75F9899}"/>
                  </a:ext>
                </a:extLst>
              </p14:cNvPr>
              <p14:cNvContentPartPr/>
              <p14:nvPr/>
            </p14:nvContentPartPr>
            <p14:xfrm>
              <a:off x="4337085" y="4188882"/>
              <a:ext cx="360" cy="360"/>
            </p14:xfrm>
          </p:contentPart>
        </mc:Choice>
        <mc:Fallback xmlns="">
          <p:pic>
            <p:nvPicPr>
              <p:cNvPr id="5" name="Ink 4">
                <a:extLst>
                  <a:ext uri="{FF2B5EF4-FFF2-40B4-BE49-F238E27FC236}">
                    <a16:creationId xmlns:a16="http://schemas.microsoft.com/office/drawing/2014/main" id="{186682B4-D2E1-4DD1-A8AF-224BE75F9899}"/>
                  </a:ext>
                </a:extLst>
              </p:cNvPr>
              <p:cNvPicPr/>
              <p:nvPr/>
            </p:nvPicPr>
            <p:blipFill>
              <a:blip r:embed="rId12"/>
              <a:stretch>
                <a:fillRect/>
              </a:stretch>
            </p:blipFill>
            <p:spPr>
              <a:xfrm>
                <a:off x="4301085" y="4116882"/>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6" name="Ink 5">
                <a:extLst>
                  <a:ext uri="{FF2B5EF4-FFF2-40B4-BE49-F238E27FC236}">
                    <a16:creationId xmlns:a16="http://schemas.microsoft.com/office/drawing/2014/main" id="{256D64A1-F3B0-40E0-AADC-0FCDCF0F984A}"/>
                  </a:ext>
                </a:extLst>
              </p14:cNvPr>
              <p14:cNvContentPartPr/>
              <p14:nvPr/>
            </p14:nvContentPartPr>
            <p14:xfrm>
              <a:off x="4423845" y="3929322"/>
              <a:ext cx="360" cy="360"/>
            </p14:xfrm>
          </p:contentPart>
        </mc:Choice>
        <mc:Fallback xmlns="">
          <p:pic>
            <p:nvPicPr>
              <p:cNvPr id="6" name="Ink 5">
                <a:extLst>
                  <a:ext uri="{FF2B5EF4-FFF2-40B4-BE49-F238E27FC236}">
                    <a16:creationId xmlns:a16="http://schemas.microsoft.com/office/drawing/2014/main" id="{256D64A1-F3B0-40E0-AADC-0FCDCF0F984A}"/>
                  </a:ext>
                </a:extLst>
              </p:cNvPr>
              <p:cNvPicPr/>
              <p:nvPr/>
            </p:nvPicPr>
            <p:blipFill>
              <a:blip r:embed="rId12"/>
              <a:stretch>
                <a:fillRect/>
              </a:stretch>
            </p:blipFill>
            <p:spPr>
              <a:xfrm>
                <a:off x="4387845" y="3857322"/>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1FDA44C7-B284-4590-A2D4-6B2616C9BE01}"/>
                  </a:ext>
                </a:extLst>
              </p14:cNvPr>
              <p14:cNvContentPartPr/>
              <p14:nvPr/>
            </p14:nvContentPartPr>
            <p14:xfrm>
              <a:off x="3645165" y="3039762"/>
              <a:ext cx="779040" cy="1100160"/>
            </p14:xfrm>
          </p:contentPart>
        </mc:Choice>
        <mc:Fallback xmlns="">
          <p:pic>
            <p:nvPicPr>
              <p:cNvPr id="19" name="Ink 18">
                <a:extLst>
                  <a:ext uri="{FF2B5EF4-FFF2-40B4-BE49-F238E27FC236}">
                    <a16:creationId xmlns:a16="http://schemas.microsoft.com/office/drawing/2014/main" id="{1FDA44C7-B284-4590-A2D4-6B2616C9BE01}"/>
                  </a:ext>
                </a:extLst>
              </p:cNvPr>
              <p:cNvPicPr/>
              <p:nvPr/>
            </p:nvPicPr>
            <p:blipFill>
              <a:blip r:embed="rId15"/>
              <a:stretch>
                <a:fillRect/>
              </a:stretch>
            </p:blipFill>
            <p:spPr>
              <a:xfrm>
                <a:off x="3636165" y="3030762"/>
                <a:ext cx="796680" cy="11178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1" name="Ink 20">
                <a:extLst>
                  <a:ext uri="{FF2B5EF4-FFF2-40B4-BE49-F238E27FC236}">
                    <a16:creationId xmlns:a16="http://schemas.microsoft.com/office/drawing/2014/main" id="{6B574062-8764-41CB-B9FA-9C08DD73B552}"/>
                  </a:ext>
                </a:extLst>
              </p14:cNvPr>
              <p14:cNvContentPartPr/>
              <p14:nvPr/>
            </p14:nvContentPartPr>
            <p14:xfrm>
              <a:off x="3607627" y="3264070"/>
              <a:ext cx="855098" cy="888092"/>
            </p14:xfrm>
          </p:contentPart>
        </mc:Choice>
        <mc:Fallback>
          <p:pic>
            <p:nvPicPr>
              <p:cNvPr id="21" name="Ink 20">
                <a:extLst>
                  <a:ext uri="{FF2B5EF4-FFF2-40B4-BE49-F238E27FC236}">
                    <a16:creationId xmlns:a16="http://schemas.microsoft.com/office/drawing/2014/main" id="{6B574062-8764-41CB-B9FA-9C08DD73B552}"/>
                  </a:ext>
                </a:extLst>
              </p:cNvPr>
              <p:cNvPicPr/>
              <p:nvPr/>
            </p:nvPicPr>
            <p:blipFill>
              <a:blip r:embed="rId17"/>
              <a:stretch>
                <a:fillRect/>
              </a:stretch>
            </p:blipFill>
            <p:spPr>
              <a:xfrm>
                <a:off x="3579184" y="3235631"/>
                <a:ext cx="911985" cy="94497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2" name="Ink 21">
                <a:extLst>
                  <a:ext uri="{FF2B5EF4-FFF2-40B4-BE49-F238E27FC236}">
                    <a16:creationId xmlns:a16="http://schemas.microsoft.com/office/drawing/2014/main" id="{98382BC1-2CFB-48F5-A493-45333F3082DD}"/>
                  </a:ext>
                </a:extLst>
              </p14:cNvPr>
              <p14:cNvContentPartPr/>
              <p14:nvPr/>
            </p14:nvContentPartPr>
            <p14:xfrm>
              <a:off x="4201365" y="4102482"/>
              <a:ext cx="235080" cy="25200"/>
            </p14:xfrm>
          </p:contentPart>
        </mc:Choice>
        <mc:Fallback xmlns="">
          <p:pic>
            <p:nvPicPr>
              <p:cNvPr id="22" name="Ink 21">
                <a:extLst>
                  <a:ext uri="{FF2B5EF4-FFF2-40B4-BE49-F238E27FC236}">
                    <a16:creationId xmlns:a16="http://schemas.microsoft.com/office/drawing/2014/main" id="{98382BC1-2CFB-48F5-A493-45333F3082DD}"/>
                  </a:ext>
                </a:extLst>
              </p:cNvPr>
              <p:cNvPicPr/>
              <p:nvPr/>
            </p:nvPicPr>
            <p:blipFill>
              <a:blip r:embed="rId21"/>
              <a:stretch>
                <a:fillRect/>
              </a:stretch>
            </p:blipFill>
            <p:spPr>
              <a:xfrm>
                <a:off x="4172925" y="4074042"/>
                <a:ext cx="29196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 name="Ink 2">
                <a:extLst>
                  <a:ext uri="{FF2B5EF4-FFF2-40B4-BE49-F238E27FC236}">
                    <a16:creationId xmlns:a16="http://schemas.microsoft.com/office/drawing/2014/main" id="{F965767A-2660-464C-B832-CC281A6342FA}"/>
                  </a:ext>
                </a:extLst>
              </p14:cNvPr>
              <p14:cNvContentPartPr/>
              <p14:nvPr/>
            </p14:nvContentPartPr>
            <p14:xfrm>
              <a:off x="3568800" y="4318080"/>
              <a:ext cx="584640" cy="165240"/>
            </p14:xfrm>
          </p:contentPart>
        </mc:Choice>
        <mc:Fallback>
          <p:pic>
            <p:nvPicPr>
              <p:cNvPr id="3" name="Ink 2">
                <a:extLst>
                  <a:ext uri="{FF2B5EF4-FFF2-40B4-BE49-F238E27FC236}">
                    <a16:creationId xmlns:a16="http://schemas.microsoft.com/office/drawing/2014/main" id="{F965767A-2660-464C-B832-CC281A6342FA}"/>
                  </a:ext>
                </a:extLst>
              </p:cNvPr>
              <p:cNvPicPr/>
              <p:nvPr/>
            </p:nvPicPr>
            <p:blipFill>
              <a:blip r:embed="rId23"/>
              <a:stretch>
                <a:fillRect/>
              </a:stretch>
            </p:blipFill>
            <p:spPr>
              <a:xfrm>
                <a:off x="3540360" y="4289640"/>
                <a:ext cx="64152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7" name="Ink 6">
                <a:extLst>
                  <a:ext uri="{FF2B5EF4-FFF2-40B4-BE49-F238E27FC236}">
                    <a16:creationId xmlns:a16="http://schemas.microsoft.com/office/drawing/2014/main" id="{7DBFD62F-E951-4134-980F-0FC0D3A5ADAA}"/>
                  </a:ext>
                </a:extLst>
              </p14:cNvPr>
              <p14:cNvContentPartPr/>
              <p14:nvPr/>
            </p14:nvContentPartPr>
            <p14:xfrm>
              <a:off x="3606960" y="4470360"/>
              <a:ext cx="177840" cy="152640"/>
            </p14:xfrm>
          </p:contentPart>
        </mc:Choice>
        <mc:Fallback>
          <p:pic>
            <p:nvPicPr>
              <p:cNvPr id="7" name="Ink 6">
                <a:extLst>
                  <a:ext uri="{FF2B5EF4-FFF2-40B4-BE49-F238E27FC236}">
                    <a16:creationId xmlns:a16="http://schemas.microsoft.com/office/drawing/2014/main" id="{7DBFD62F-E951-4134-980F-0FC0D3A5ADAA}"/>
                  </a:ext>
                </a:extLst>
              </p:cNvPr>
              <p:cNvPicPr/>
              <p:nvPr/>
            </p:nvPicPr>
            <p:blipFill>
              <a:blip r:embed="rId25"/>
              <a:stretch>
                <a:fillRect/>
              </a:stretch>
            </p:blipFill>
            <p:spPr>
              <a:xfrm>
                <a:off x="3578520" y="4441920"/>
                <a:ext cx="23472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8" name="Ink 7">
                <a:extLst>
                  <a:ext uri="{FF2B5EF4-FFF2-40B4-BE49-F238E27FC236}">
                    <a16:creationId xmlns:a16="http://schemas.microsoft.com/office/drawing/2014/main" id="{17CC3442-714F-4F84-AEE8-DEBF4CB40192}"/>
                  </a:ext>
                </a:extLst>
              </p14:cNvPr>
              <p14:cNvContentPartPr/>
              <p14:nvPr/>
            </p14:nvContentPartPr>
            <p14:xfrm>
              <a:off x="1333560" y="4278840"/>
              <a:ext cx="1562400" cy="191880"/>
            </p14:xfrm>
          </p:contentPart>
        </mc:Choice>
        <mc:Fallback>
          <p:pic>
            <p:nvPicPr>
              <p:cNvPr id="8" name="Ink 7">
                <a:extLst>
                  <a:ext uri="{FF2B5EF4-FFF2-40B4-BE49-F238E27FC236}">
                    <a16:creationId xmlns:a16="http://schemas.microsoft.com/office/drawing/2014/main" id="{17CC3442-714F-4F84-AEE8-DEBF4CB40192}"/>
                  </a:ext>
                </a:extLst>
              </p:cNvPr>
              <p:cNvPicPr/>
              <p:nvPr/>
            </p:nvPicPr>
            <p:blipFill>
              <a:blip r:embed="rId27"/>
              <a:stretch>
                <a:fillRect/>
              </a:stretch>
            </p:blipFill>
            <p:spPr>
              <a:xfrm>
                <a:off x="1305120" y="4250400"/>
                <a:ext cx="161928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9" name="Ink 8">
                <a:extLst>
                  <a:ext uri="{FF2B5EF4-FFF2-40B4-BE49-F238E27FC236}">
                    <a16:creationId xmlns:a16="http://schemas.microsoft.com/office/drawing/2014/main" id="{F404C14B-7BCE-443F-A4D0-BCF1EB14DFF0}"/>
                  </a:ext>
                </a:extLst>
              </p14:cNvPr>
              <p14:cNvContentPartPr/>
              <p14:nvPr/>
            </p14:nvContentPartPr>
            <p14:xfrm>
              <a:off x="1358760" y="4534080"/>
              <a:ext cx="267120" cy="166320"/>
            </p14:xfrm>
          </p:contentPart>
        </mc:Choice>
        <mc:Fallback>
          <p:pic>
            <p:nvPicPr>
              <p:cNvPr id="9" name="Ink 8">
                <a:extLst>
                  <a:ext uri="{FF2B5EF4-FFF2-40B4-BE49-F238E27FC236}">
                    <a16:creationId xmlns:a16="http://schemas.microsoft.com/office/drawing/2014/main" id="{F404C14B-7BCE-443F-A4D0-BCF1EB14DFF0}"/>
                  </a:ext>
                </a:extLst>
              </p:cNvPr>
              <p:cNvPicPr/>
              <p:nvPr/>
            </p:nvPicPr>
            <p:blipFill>
              <a:blip r:embed="rId29"/>
              <a:stretch>
                <a:fillRect/>
              </a:stretch>
            </p:blipFill>
            <p:spPr>
              <a:xfrm>
                <a:off x="1330320" y="4505640"/>
                <a:ext cx="324000" cy="223200"/>
              </a:xfrm>
              <a:prstGeom prst="rect">
                <a:avLst/>
              </a:prstGeom>
            </p:spPr>
          </p:pic>
        </mc:Fallback>
      </mc:AlternateContent>
    </p:spTree>
    <p:extLst>
      <p:ext uri="{BB962C8B-B14F-4D97-AF65-F5344CB8AC3E}">
        <p14:creationId xmlns:p14="http://schemas.microsoft.com/office/powerpoint/2010/main" val="3508142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49377" y="84345"/>
            <a:ext cx="7494588" cy="1085371"/>
          </a:xfrm>
        </p:spPr>
        <p:txBody>
          <a:bodyPr>
            <a:normAutofit/>
          </a:bodyPr>
          <a:lstStyle/>
          <a:p>
            <a:r>
              <a:rPr lang="en-US" sz="4000" dirty="0"/>
              <a:t>Basic - Multiple VIPs in one LLB</a:t>
            </a:r>
          </a:p>
        </p:txBody>
      </p:sp>
      <p:grpSp>
        <p:nvGrpSpPr>
          <p:cNvPr id="4" name="Group 3"/>
          <p:cNvGrpSpPr/>
          <p:nvPr/>
        </p:nvGrpSpPr>
        <p:grpSpPr>
          <a:xfrm>
            <a:off x="134126" y="1293771"/>
            <a:ext cx="2027108" cy="1414489"/>
            <a:chOff x="2174488" y="1947743"/>
            <a:chExt cx="2274305" cy="1332642"/>
          </a:xfrm>
        </p:grpSpPr>
        <p:sp>
          <p:nvSpPr>
            <p:cNvPr id="5" name="Rectangle 4"/>
            <p:cNvSpPr/>
            <p:nvPr/>
          </p:nvSpPr>
          <p:spPr>
            <a:xfrm>
              <a:off x="2174488" y="2330608"/>
              <a:ext cx="836341" cy="6690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ysClr val="windowText" lastClr="000000"/>
                </a:solidFill>
                <a:effectLst/>
                <a:uLnTx/>
                <a:uFillTx/>
              </a:endParaRPr>
            </a:p>
          </p:txBody>
        </p:sp>
        <p:sp>
          <p:nvSpPr>
            <p:cNvPr id="6" name="TextBox 5"/>
            <p:cNvSpPr txBox="1"/>
            <p:nvPr/>
          </p:nvSpPr>
          <p:spPr>
            <a:xfrm>
              <a:off x="2341756" y="2453270"/>
              <a:ext cx="396262"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0" i="0" u="none" strike="noStrike" kern="0" cap="none" spc="0" normalizeH="0" baseline="0" noProof="0" dirty="0">
                  <a:ln>
                    <a:noFill/>
                  </a:ln>
                  <a:solidFill>
                    <a:sysClr val="windowText" lastClr="000000"/>
                  </a:solidFill>
                  <a:effectLst/>
                  <a:uLnTx/>
                  <a:uFillTx/>
                </a:rPr>
                <a:t>LLB</a:t>
              </a:r>
            </a:p>
          </p:txBody>
        </p:sp>
        <p:sp>
          <p:nvSpPr>
            <p:cNvPr id="7" name="TextBox 6"/>
            <p:cNvSpPr txBox="1"/>
            <p:nvPr/>
          </p:nvSpPr>
          <p:spPr>
            <a:xfrm>
              <a:off x="3598128" y="1947743"/>
              <a:ext cx="780983"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0" i="0" u="none" strike="noStrike" kern="0" cap="none" spc="0" normalizeH="0" baseline="0" noProof="0" dirty="0">
                  <a:ln>
                    <a:noFill/>
                  </a:ln>
                  <a:solidFill>
                    <a:sysClr val="windowText" lastClr="000000"/>
                  </a:solidFill>
                  <a:effectLst/>
                  <a:uLnTx/>
                  <a:uFillTx/>
                </a:rPr>
                <a:t>VIP1-IPv4</a:t>
              </a:r>
            </a:p>
          </p:txBody>
        </p:sp>
        <p:sp>
          <p:nvSpPr>
            <p:cNvPr id="8" name="TextBox 7"/>
            <p:cNvSpPr txBox="1"/>
            <p:nvPr/>
          </p:nvSpPr>
          <p:spPr>
            <a:xfrm>
              <a:off x="3605565" y="2178200"/>
              <a:ext cx="780983"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0" i="0" u="none" strike="noStrike" kern="0" cap="none" spc="0" normalizeH="0" baseline="0" noProof="0" dirty="0">
                  <a:ln>
                    <a:noFill/>
                  </a:ln>
                  <a:solidFill>
                    <a:sysClr val="windowText" lastClr="000000"/>
                  </a:solidFill>
                  <a:effectLst/>
                  <a:uLnTx/>
                  <a:uFillTx/>
                </a:rPr>
                <a:t>VIP2-IPv4</a:t>
              </a:r>
            </a:p>
          </p:txBody>
        </p:sp>
        <p:sp>
          <p:nvSpPr>
            <p:cNvPr id="9" name="TextBox 8"/>
            <p:cNvSpPr txBox="1"/>
            <p:nvPr/>
          </p:nvSpPr>
          <p:spPr>
            <a:xfrm>
              <a:off x="3613002" y="2397506"/>
              <a:ext cx="780983"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0" i="0" u="none" strike="noStrike" kern="0" cap="none" spc="0" normalizeH="0" baseline="0" noProof="0" dirty="0">
                  <a:ln>
                    <a:noFill/>
                  </a:ln>
                  <a:solidFill>
                    <a:sysClr val="windowText" lastClr="000000"/>
                  </a:solidFill>
                  <a:effectLst/>
                  <a:uLnTx/>
                  <a:uFillTx/>
                </a:rPr>
                <a:t>VIP3-IPv4</a:t>
              </a:r>
            </a:p>
          </p:txBody>
        </p:sp>
        <p:sp>
          <p:nvSpPr>
            <p:cNvPr id="10" name="TextBox 9"/>
            <p:cNvSpPr txBox="1"/>
            <p:nvPr/>
          </p:nvSpPr>
          <p:spPr>
            <a:xfrm>
              <a:off x="3642741" y="2795231"/>
              <a:ext cx="798617"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1" i="1" u="none" strike="noStrike" kern="0" cap="none" spc="0" normalizeH="0" baseline="0" noProof="0" dirty="0">
                  <a:ln>
                    <a:noFill/>
                  </a:ln>
                  <a:solidFill>
                    <a:sysClr val="windowText" lastClr="000000"/>
                  </a:solidFill>
                  <a:effectLst/>
                  <a:uLnTx/>
                  <a:uFillTx/>
                </a:rPr>
                <a:t>VIP4-IPv6</a:t>
              </a:r>
            </a:p>
          </p:txBody>
        </p:sp>
        <p:sp>
          <p:nvSpPr>
            <p:cNvPr id="11" name="TextBox 10"/>
            <p:cNvSpPr txBox="1"/>
            <p:nvPr/>
          </p:nvSpPr>
          <p:spPr>
            <a:xfrm>
              <a:off x="3650176" y="3003386"/>
              <a:ext cx="798617"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1" i="1" u="none" strike="noStrike" kern="0" cap="none" spc="0" normalizeH="0" baseline="0" noProof="0" dirty="0">
                  <a:ln>
                    <a:noFill/>
                  </a:ln>
                  <a:solidFill>
                    <a:sysClr val="windowText" lastClr="000000"/>
                  </a:solidFill>
                  <a:effectLst/>
                  <a:uLnTx/>
                  <a:uFillTx/>
                </a:rPr>
                <a:t>VIP5-IPv6</a:t>
              </a:r>
            </a:p>
          </p:txBody>
        </p:sp>
        <p:cxnSp>
          <p:nvCxnSpPr>
            <p:cNvPr id="12" name="Straight Connector 11"/>
            <p:cNvCxnSpPr>
              <a:stCxn id="5" idx="3"/>
              <a:endCxn id="7" idx="1"/>
            </p:cNvCxnSpPr>
            <p:nvPr/>
          </p:nvCxnSpPr>
          <p:spPr>
            <a:xfrm flipV="1">
              <a:off x="3010829" y="2086243"/>
              <a:ext cx="587299" cy="5789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3"/>
              <a:endCxn id="8" idx="1"/>
            </p:cNvCxnSpPr>
            <p:nvPr/>
          </p:nvCxnSpPr>
          <p:spPr>
            <a:xfrm flipV="1">
              <a:off x="3010829" y="2316700"/>
              <a:ext cx="594736" cy="348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9" idx="1"/>
            </p:cNvCxnSpPr>
            <p:nvPr/>
          </p:nvCxnSpPr>
          <p:spPr>
            <a:xfrm flipV="1">
              <a:off x="3010829" y="2536006"/>
              <a:ext cx="602173" cy="1291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3"/>
              <a:endCxn id="10" idx="1"/>
            </p:cNvCxnSpPr>
            <p:nvPr/>
          </p:nvCxnSpPr>
          <p:spPr>
            <a:xfrm>
              <a:off x="3010829" y="2665145"/>
              <a:ext cx="631912" cy="2685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3"/>
              <a:endCxn id="11" idx="1"/>
            </p:cNvCxnSpPr>
            <p:nvPr/>
          </p:nvCxnSpPr>
          <p:spPr>
            <a:xfrm>
              <a:off x="3010829" y="2665145"/>
              <a:ext cx="639347" cy="47674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134126" y="4034913"/>
            <a:ext cx="1230360" cy="294012"/>
            <a:chOff x="1137425" y="4322964"/>
            <a:chExt cx="1380397" cy="276999"/>
          </a:xfrm>
        </p:grpSpPr>
        <p:sp>
          <p:nvSpPr>
            <p:cNvPr id="18" name="Rectangle 17"/>
            <p:cNvSpPr/>
            <p:nvPr/>
          </p:nvSpPr>
          <p:spPr>
            <a:xfrm>
              <a:off x="1137425" y="4322964"/>
              <a:ext cx="1380397" cy="2769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ysClr val="windowText" lastClr="000000"/>
                </a:solidFill>
                <a:effectLst/>
                <a:uLnTx/>
                <a:uFillTx/>
              </a:endParaRPr>
            </a:p>
          </p:txBody>
        </p:sp>
        <p:sp>
          <p:nvSpPr>
            <p:cNvPr id="19" name="TextBox 18"/>
            <p:cNvSpPr txBox="1"/>
            <p:nvPr/>
          </p:nvSpPr>
          <p:spPr>
            <a:xfrm>
              <a:off x="1222916" y="4322964"/>
              <a:ext cx="1294906"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0" i="0" u="none" strike="noStrike" kern="0" cap="none" spc="0" normalizeH="0" baseline="0" noProof="0" dirty="0">
                  <a:ln>
                    <a:noFill/>
                  </a:ln>
                  <a:solidFill>
                    <a:srgbClr val="FF0000"/>
                  </a:solidFill>
                  <a:effectLst/>
                  <a:uLnTx/>
                  <a:uFillTx/>
                </a:rPr>
                <a:t>Access </a:t>
              </a:r>
              <a:r>
                <a:rPr kumimoji="0" lang="sv-SE" sz="1200" b="0" i="0" u="none" strike="noStrike" kern="0" cap="none" spc="0" normalizeH="0" baseline="0" noProof="0" dirty="0" err="1">
                  <a:ln>
                    <a:noFill/>
                  </a:ln>
                  <a:solidFill>
                    <a:srgbClr val="FF0000"/>
                  </a:solidFill>
                  <a:effectLst/>
                  <a:uLnTx/>
                  <a:uFillTx/>
                </a:rPr>
                <a:t>Network</a:t>
              </a:r>
              <a:r>
                <a:rPr kumimoji="0" lang="sv-SE" sz="1200" b="0" i="0" u="none" strike="noStrike" kern="0" cap="none" spc="0" normalizeH="0" baseline="0" noProof="0" dirty="0">
                  <a:ln>
                    <a:noFill/>
                  </a:ln>
                  <a:solidFill>
                    <a:srgbClr val="FF0000"/>
                  </a:solidFill>
                  <a:effectLst/>
                  <a:uLnTx/>
                  <a:uFillTx/>
                </a:rPr>
                <a:t> 2</a:t>
              </a:r>
            </a:p>
          </p:txBody>
        </p:sp>
      </p:grpSp>
      <p:grpSp>
        <p:nvGrpSpPr>
          <p:cNvPr id="20" name="Group 19"/>
          <p:cNvGrpSpPr/>
          <p:nvPr/>
        </p:nvGrpSpPr>
        <p:grpSpPr>
          <a:xfrm>
            <a:off x="119257" y="3417882"/>
            <a:ext cx="1230360" cy="294012"/>
            <a:chOff x="1137425" y="4322964"/>
            <a:chExt cx="1380397" cy="276999"/>
          </a:xfrm>
        </p:grpSpPr>
        <p:sp>
          <p:nvSpPr>
            <p:cNvPr id="21" name="Rectangle 20"/>
            <p:cNvSpPr/>
            <p:nvPr/>
          </p:nvSpPr>
          <p:spPr>
            <a:xfrm>
              <a:off x="1137425" y="4322964"/>
              <a:ext cx="1380397" cy="2769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ysClr val="windowText" lastClr="000000"/>
                </a:solidFill>
                <a:effectLst/>
                <a:uLnTx/>
                <a:uFillTx/>
              </a:endParaRPr>
            </a:p>
          </p:txBody>
        </p:sp>
        <p:sp>
          <p:nvSpPr>
            <p:cNvPr id="22" name="TextBox 21"/>
            <p:cNvSpPr txBox="1"/>
            <p:nvPr/>
          </p:nvSpPr>
          <p:spPr>
            <a:xfrm>
              <a:off x="1222916" y="4322964"/>
              <a:ext cx="1294906"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0" i="0" u="none" strike="noStrike" kern="0" cap="none" spc="0" normalizeH="0" baseline="0" noProof="0" dirty="0">
                  <a:ln>
                    <a:noFill/>
                  </a:ln>
                  <a:solidFill>
                    <a:sysClr val="windowText" lastClr="000000"/>
                  </a:solidFill>
                  <a:effectLst/>
                  <a:uLnTx/>
                  <a:uFillTx/>
                </a:rPr>
                <a:t>Access </a:t>
              </a:r>
              <a:r>
                <a:rPr kumimoji="0" lang="sv-SE" sz="1200" b="0" i="0" u="none" strike="noStrike" kern="0" cap="none" spc="0" normalizeH="0" baseline="0" noProof="0" dirty="0" err="1">
                  <a:ln>
                    <a:noFill/>
                  </a:ln>
                  <a:solidFill>
                    <a:sysClr val="windowText" lastClr="000000"/>
                  </a:solidFill>
                  <a:effectLst/>
                  <a:uLnTx/>
                  <a:uFillTx/>
                </a:rPr>
                <a:t>Network</a:t>
              </a:r>
              <a:r>
                <a:rPr kumimoji="0" lang="sv-SE" sz="1200" b="0" i="0" u="none" strike="noStrike" kern="0" cap="none" spc="0" normalizeH="0" baseline="0" noProof="0" dirty="0">
                  <a:ln>
                    <a:noFill/>
                  </a:ln>
                  <a:solidFill>
                    <a:sysClr val="windowText" lastClr="000000"/>
                  </a:solidFill>
                  <a:effectLst/>
                  <a:uLnTx/>
                  <a:uFillTx/>
                </a:rPr>
                <a:t> 1</a:t>
              </a:r>
            </a:p>
          </p:txBody>
        </p:sp>
      </p:grpSp>
      <p:grpSp>
        <p:nvGrpSpPr>
          <p:cNvPr id="23" name="Group 22"/>
          <p:cNvGrpSpPr/>
          <p:nvPr/>
        </p:nvGrpSpPr>
        <p:grpSpPr>
          <a:xfrm>
            <a:off x="3223015" y="1104900"/>
            <a:ext cx="5476485" cy="2430353"/>
            <a:chOff x="4226315" y="1237787"/>
            <a:chExt cx="6144319" cy="2289724"/>
          </a:xfrm>
        </p:grpSpPr>
        <p:sp>
          <p:nvSpPr>
            <p:cNvPr id="24" name="Rectangle 23"/>
            <p:cNvSpPr/>
            <p:nvPr/>
          </p:nvSpPr>
          <p:spPr>
            <a:xfrm>
              <a:off x="4925898" y="1362838"/>
              <a:ext cx="2208716" cy="3006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ysClr val="windowText" lastClr="000000"/>
                </a:solidFill>
                <a:effectLst/>
                <a:uLnTx/>
                <a:uFillTx/>
              </a:endParaRPr>
            </a:p>
          </p:txBody>
        </p:sp>
        <p:sp>
          <p:nvSpPr>
            <p:cNvPr id="25" name="TextBox 24"/>
            <p:cNvSpPr txBox="1"/>
            <p:nvPr/>
          </p:nvSpPr>
          <p:spPr>
            <a:xfrm>
              <a:off x="5088667" y="1375329"/>
              <a:ext cx="1581395"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0" i="0" u="none" strike="noStrike" kern="0" cap="none" spc="0" normalizeH="0" baseline="0" noProof="0" dirty="0">
                  <a:ln>
                    <a:noFill/>
                  </a:ln>
                  <a:solidFill>
                    <a:sysClr val="windowText" lastClr="000000"/>
                  </a:solidFill>
                  <a:effectLst/>
                  <a:uLnTx/>
                  <a:uFillTx/>
                </a:rPr>
                <a:t>Sign. </a:t>
              </a:r>
              <a:r>
                <a:rPr kumimoji="0" lang="sv-SE" sz="1200" b="0" i="0" u="none" strike="noStrike" kern="0" cap="none" spc="0" normalizeH="0" baseline="0" noProof="0" dirty="0" err="1">
                  <a:ln>
                    <a:noFill/>
                  </a:ln>
                  <a:solidFill>
                    <a:sysClr val="windowText" lastClr="000000"/>
                  </a:solidFill>
                  <a:effectLst/>
                  <a:uLnTx/>
                  <a:uFillTx/>
                </a:rPr>
                <a:t>Netw</a:t>
              </a:r>
              <a:r>
                <a:rPr kumimoji="0" lang="sv-SE" sz="1200" b="0" i="0" u="none" strike="noStrike" kern="0" cap="none" spc="0" normalizeH="0" baseline="0" noProof="0" dirty="0">
                  <a:ln>
                    <a:noFill/>
                  </a:ln>
                  <a:solidFill>
                    <a:sysClr val="windowText" lastClr="000000"/>
                  </a:solidFill>
                  <a:effectLst/>
                  <a:uLnTx/>
                  <a:uFillTx/>
                </a:rPr>
                <a:t>. Conn. IPv4</a:t>
              </a:r>
            </a:p>
          </p:txBody>
        </p:sp>
        <p:sp>
          <p:nvSpPr>
            <p:cNvPr id="26" name="TextBox 25"/>
            <p:cNvSpPr txBox="1"/>
            <p:nvPr/>
          </p:nvSpPr>
          <p:spPr>
            <a:xfrm>
              <a:off x="7772389" y="1349312"/>
              <a:ext cx="2079928"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0" i="0" u="none" strike="noStrike" kern="0" cap="none" spc="0" normalizeH="0" baseline="0" noProof="0" dirty="0">
                  <a:ln>
                    <a:noFill/>
                  </a:ln>
                  <a:solidFill>
                    <a:sysClr val="windowText" lastClr="000000"/>
                  </a:solidFill>
                  <a:effectLst/>
                  <a:uLnTx/>
                  <a:uFillTx/>
                </a:rPr>
                <a:t>SIP </a:t>
              </a:r>
              <a:r>
                <a:rPr kumimoji="0" lang="sv-SE" sz="1200" b="0" i="0" u="none" strike="noStrike" kern="0" cap="none" spc="0" normalizeH="0" baseline="0" noProof="0" dirty="0" err="1">
                  <a:ln>
                    <a:noFill/>
                  </a:ln>
                  <a:solidFill>
                    <a:sysClr val="windowText" lastClr="000000"/>
                  </a:solidFill>
                  <a:effectLst/>
                  <a:uLnTx/>
                  <a:uFillTx/>
                </a:rPr>
                <a:t>Netw</a:t>
              </a:r>
              <a:r>
                <a:rPr kumimoji="0" lang="sv-SE" sz="1200" b="0" i="0" u="none" strike="noStrike" kern="0" cap="none" spc="0" normalizeH="0" baseline="0" noProof="0" dirty="0">
                  <a:ln>
                    <a:noFill/>
                  </a:ln>
                  <a:solidFill>
                    <a:sysClr val="windowText" lastClr="000000"/>
                  </a:solidFill>
                  <a:effectLst/>
                  <a:uLnTx/>
                  <a:uFillTx/>
                </a:rPr>
                <a:t>. Conn. v4 (VIP1-IPv4)</a:t>
              </a:r>
            </a:p>
          </p:txBody>
        </p:sp>
        <p:sp>
          <p:nvSpPr>
            <p:cNvPr id="27" name="Rectangle 26"/>
            <p:cNvSpPr/>
            <p:nvPr/>
          </p:nvSpPr>
          <p:spPr>
            <a:xfrm>
              <a:off x="7772389" y="1322012"/>
              <a:ext cx="2191447"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ysClr val="windowText" lastClr="000000"/>
                </a:solidFill>
                <a:effectLst/>
                <a:uLnTx/>
                <a:uFillTx/>
              </a:endParaRPr>
            </a:p>
          </p:txBody>
        </p:sp>
        <p:sp>
          <p:nvSpPr>
            <p:cNvPr id="28" name="TextBox 27"/>
            <p:cNvSpPr txBox="1"/>
            <p:nvPr/>
          </p:nvSpPr>
          <p:spPr>
            <a:xfrm>
              <a:off x="5107256" y="1773055"/>
              <a:ext cx="1626086"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1" i="1" u="none" strike="noStrike" kern="0" cap="none" spc="0" normalizeH="0" baseline="0" noProof="0" dirty="0">
                  <a:ln>
                    <a:noFill/>
                  </a:ln>
                  <a:solidFill>
                    <a:sysClr val="windowText" lastClr="000000"/>
                  </a:solidFill>
                  <a:effectLst/>
                  <a:uLnTx/>
                  <a:uFillTx/>
                </a:rPr>
                <a:t>Sign. </a:t>
              </a:r>
              <a:r>
                <a:rPr kumimoji="0" lang="sv-SE" sz="1200" b="1" i="1" u="none" strike="noStrike" kern="0" cap="none" spc="0" normalizeH="0" baseline="0" noProof="0" dirty="0" err="1">
                  <a:ln>
                    <a:noFill/>
                  </a:ln>
                  <a:solidFill>
                    <a:sysClr val="windowText" lastClr="000000"/>
                  </a:solidFill>
                  <a:effectLst/>
                  <a:uLnTx/>
                  <a:uFillTx/>
                </a:rPr>
                <a:t>Netw</a:t>
              </a:r>
              <a:r>
                <a:rPr kumimoji="0" lang="sv-SE" sz="1200" b="1" i="1" u="none" strike="noStrike" kern="0" cap="none" spc="0" normalizeH="0" baseline="0" noProof="0" dirty="0">
                  <a:ln>
                    <a:noFill/>
                  </a:ln>
                  <a:solidFill>
                    <a:sysClr val="windowText" lastClr="000000"/>
                  </a:solidFill>
                  <a:effectLst/>
                  <a:uLnTx/>
                  <a:uFillTx/>
                </a:rPr>
                <a:t>. Conn. IPv6</a:t>
              </a:r>
            </a:p>
          </p:txBody>
        </p:sp>
        <p:sp>
          <p:nvSpPr>
            <p:cNvPr id="29" name="Rectangle 28"/>
            <p:cNvSpPr/>
            <p:nvPr/>
          </p:nvSpPr>
          <p:spPr>
            <a:xfrm>
              <a:off x="4936275" y="1754478"/>
              <a:ext cx="2208716" cy="281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ysClr val="windowText" lastClr="000000"/>
                </a:solidFill>
                <a:effectLst/>
                <a:uLnTx/>
                <a:uFillTx/>
              </a:endParaRPr>
            </a:p>
          </p:txBody>
        </p:sp>
        <p:sp>
          <p:nvSpPr>
            <p:cNvPr id="30" name="TextBox 29"/>
            <p:cNvSpPr txBox="1"/>
            <p:nvPr/>
          </p:nvSpPr>
          <p:spPr>
            <a:xfrm>
              <a:off x="7761248" y="1773056"/>
              <a:ext cx="2133597"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1" i="1" u="none" strike="noStrike" kern="0" cap="none" spc="0" normalizeH="0" baseline="0" noProof="0" dirty="0">
                  <a:ln>
                    <a:noFill/>
                  </a:ln>
                  <a:solidFill>
                    <a:sysClr val="windowText" lastClr="000000"/>
                  </a:solidFill>
                  <a:effectLst/>
                  <a:uLnTx/>
                  <a:uFillTx/>
                </a:rPr>
                <a:t>SIP </a:t>
              </a:r>
              <a:r>
                <a:rPr kumimoji="0" lang="sv-SE" sz="1200" b="1" i="1" u="none" strike="noStrike" kern="0" cap="none" spc="0" normalizeH="0" baseline="0" noProof="0" dirty="0" err="1">
                  <a:ln>
                    <a:noFill/>
                  </a:ln>
                  <a:solidFill>
                    <a:sysClr val="windowText" lastClr="000000"/>
                  </a:solidFill>
                  <a:effectLst/>
                  <a:uLnTx/>
                  <a:uFillTx/>
                </a:rPr>
                <a:t>Netw</a:t>
              </a:r>
              <a:r>
                <a:rPr kumimoji="0" lang="sv-SE" sz="1200" b="1" i="1" u="none" strike="noStrike" kern="0" cap="none" spc="0" normalizeH="0" baseline="0" noProof="0" dirty="0">
                  <a:ln>
                    <a:noFill/>
                  </a:ln>
                  <a:solidFill>
                    <a:sysClr val="windowText" lastClr="000000"/>
                  </a:solidFill>
                  <a:effectLst/>
                  <a:uLnTx/>
                  <a:uFillTx/>
                </a:rPr>
                <a:t>. Conn. v6 (VIP4-IPv6)</a:t>
              </a:r>
            </a:p>
          </p:txBody>
        </p:sp>
        <p:sp>
          <p:nvSpPr>
            <p:cNvPr id="31" name="Rectangle 30"/>
            <p:cNvSpPr/>
            <p:nvPr/>
          </p:nvSpPr>
          <p:spPr>
            <a:xfrm>
              <a:off x="7750090" y="1736833"/>
              <a:ext cx="2191447" cy="3037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ysClr val="windowText" lastClr="000000"/>
                </a:solidFill>
                <a:effectLst/>
                <a:uLnTx/>
                <a:uFillTx/>
              </a:endParaRPr>
            </a:p>
          </p:txBody>
        </p:sp>
        <p:sp>
          <p:nvSpPr>
            <p:cNvPr id="32" name="Rectangle 31"/>
            <p:cNvSpPr/>
            <p:nvPr/>
          </p:nvSpPr>
          <p:spPr>
            <a:xfrm>
              <a:off x="4237463" y="1309370"/>
              <a:ext cx="6133171" cy="22181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800" b="0" i="0" u="none" strike="noStrike" kern="0" cap="none" spc="0" normalizeH="0" baseline="0" noProof="0">
                <a:ln>
                  <a:noFill/>
                </a:ln>
                <a:solidFill>
                  <a:sysClr val="windowText" lastClr="000000"/>
                </a:solidFill>
                <a:effectLst/>
                <a:uLnTx/>
                <a:uFillTx/>
              </a:endParaRPr>
            </a:p>
          </p:txBody>
        </p:sp>
        <p:sp>
          <p:nvSpPr>
            <p:cNvPr id="33" name="TextBox 32"/>
            <p:cNvSpPr txBox="1"/>
            <p:nvPr/>
          </p:nvSpPr>
          <p:spPr>
            <a:xfrm>
              <a:off x="4226315" y="1237787"/>
              <a:ext cx="729687"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800" b="0" i="0" u="none" strike="noStrike" kern="0" cap="none" spc="0" normalizeH="0" baseline="0" noProof="0" dirty="0">
                  <a:ln>
                    <a:noFill/>
                  </a:ln>
                  <a:solidFill>
                    <a:sysClr val="windowText" lastClr="000000"/>
                  </a:solidFill>
                  <a:effectLst/>
                  <a:uLnTx/>
                  <a:uFillTx/>
                </a:rPr>
                <a:t>SGC 1</a:t>
              </a:r>
            </a:p>
          </p:txBody>
        </p:sp>
        <p:cxnSp>
          <p:nvCxnSpPr>
            <p:cNvPr id="34" name="Straight Connector 33"/>
            <p:cNvCxnSpPr>
              <a:cxnSpLocks/>
              <a:stCxn id="29" idx="3"/>
            </p:cNvCxnSpPr>
            <p:nvPr/>
          </p:nvCxnSpPr>
          <p:spPr>
            <a:xfrm>
              <a:off x="7144991" y="1895074"/>
              <a:ext cx="605109" cy="34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cxnSpLocks/>
            </p:cNvCxnSpPr>
            <p:nvPr/>
          </p:nvCxnSpPr>
          <p:spPr>
            <a:xfrm>
              <a:off x="7141274" y="1480380"/>
              <a:ext cx="605109" cy="21334"/>
            </a:xfrm>
            <a:prstGeom prst="line">
              <a:avLst/>
            </a:prstGeom>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4933332" y="2240070"/>
              <a:ext cx="2208716" cy="3006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ysClr val="windowText" lastClr="000000"/>
                </a:solidFill>
                <a:effectLst/>
                <a:uLnTx/>
                <a:uFillTx/>
              </a:endParaRPr>
            </a:p>
          </p:txBody>
        </p:sp>
        <p:sp>
          <p:nvSpPr>
            <p:cNvPr id="37" name="TextBox 36"/>
            <p:cNvSpPr txBox="1"/>
            <p:nvPr/>
          </p:nvSpPr>
          <p:spPr>
            <a:xfrm>
              <a:off x="5096101" y="2252561"/>
              <a:ext cx="1581395"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0" i="0" u="none" strike="noStrike" kern="0" cap="none" spc="0" normalizeH="0" baseline="0" noProof="0" dirty="0">
                  <a:ln>
                    <a:noFill/>
                  </a:ln>
                  <a:solidFill>
                    <a:srgbClr val="FF0000"/>
                  </a:solidFill>
                  <a:effectLst/>
                  <a:uLnTx/>
                  <a:uFillTx/>
                </a:rPr>
                <a:t>Sign. </a:t>
              </a:r>
              <a:r>
                <a:rPr kumimoji="0" lang="sv-SE" sz="1200" b="0" i="0" u="none" strike="noStrike" kern="0" cap="none" spc="0" normalizeH="0" baseline="0" noProof="0" dirty="0" err="1">
                  <a:ln>
                    <a:noFill/>
                  </a:ln>
                  <a:solidFill>
                    <a:srgbClr val="FF0000"/>
                  </a:solidFill>
                  <a:effectLst/>
                  <a:uLnTx/>
                  <a:uFillTx/>
                </a:rPr>
                <a:t>Netw</a:t>
              </a:r>
              <a:r>
                <a:rPr kumimoji="0" lang="sv-SE" sz="1200" b="0" i="0" u="none" strike="noStrike" kern="0" cap="none" spc="0" normalizeH="0" baseline="0" noProof="0" dirty="0">
                  <a:ln>
                    <a:noFill/>
                  </a:ln>
                  <a:solidFill>
                    <a:srgbClr val="FF0000"/>
                  </a:solidFill>
                  <a:effectLst/>
                  <a:uLnTx/>
                  <a:uFillTx/>
                </a:rPr>
                <a:t>. Conn. IPv4</a:t>
              </a:r>
            </a:p>
          </p:txBody>
        </p:sp>
        <p:sp>
          <p:nvSpPr>
            <p:cNvPr id="38" name="TextBox 37"/>
            <p:cNvSpPr txBox="1"/>
            <p:nvPr/>
          </p:nvSpPr>
          <p:spPr>
            <a:xfrm>
              <a:off x="7779823" y="2226544"/>
              <a:ext cx="2079928"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0" i="0" u="none" strike="noStrike" kern="0" cap="none" spc="0" normalizeH="0" baseline="0" noProof="0" dirty="0">
                  <a:ln>
                    <a:noFill/>
                  </a:ln>
                  <a:solidFill>
                    <a:srgbClr val="FF0000"/>
                  </a:solidFill>
                  <a:effectLst/>
                  <a:uLnTx/>
                  <a:uFillTx/>
                </a:rPr>
                <a:t>SIP </a:t>
              </a:r>
              <a:r>
                <a:rPr kumimoji="0" lang="sv-SE" sz="1200" b="0" i="0" u="none" strike="noStrike" kern="0" cap="none" spc="0" normalizeH="0" baseline="0" noProof="0" dirty="0" err="1">
                  <a:ln>
                    <a:noFill/>
                  </a:ln>
                  <a:solidFill>
                    <a:srgbClr val="FF0000"/>
                  </a:solidFill>
                  <a:effectLst/>
                  <a:uLnTx/>
                  <a:uFillTx/>
                </a:rPr>
                <a:t>Netw</a:t>
              </a:r>
              <a:r>
                <a:rPr kumimoji="0" lang="sv-SE" sz="1200" b="0" i="0" u="none" strike="noStrike" kern="0" cap="none" spc="0" normalizeH="0" baseline="0" noProof="0" dirty="0">
                  <a:ln>
                    <a:noFill/>
                  </a:ln>
                  <a:solidFill>
                    <a:srgbClr val="FF0000"/>
                  </a:solidFill>
                  <a:effectLst/>
                  <a:uLnTx/>
                  <a:uFillTx/>
                </a:rPr>
                <a:t>. Conn. v4 (VIP2-IPv4)</a:t>
              </a:r>
            </a:p>
          </p:txBody>
        </p:sp>
        <p:cxnSp>
          <p:nvCxnSpPr>
            <p:cNvPr id="39" name="Straight Connector 38"/>
            <p:cNvCxnSpPr>
              <a:cxnSpLocks/>
            </p:cNvCxnSpPr>
            <p:nvPr/>
          </p:nvCxnSpPr>
          <p:spPr>
            <a:xfrm>
              <a:off x="7148708" y="2357612"/>
              <a:ext cx="605109" cy="21334"/>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7768678" y="2234920"/>
              <a:ext cx="2191447" cy="3037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ysClr val="windowText" lastClr="000000"/>
                </a:solidFill>
                <a:effectLst/>
                <a:uLnTx/>
                <a:uFillTx/>
              </a:endParaRPr>
            </a:p>
          </p:txBody>
        </p:sp>
        <p:sp>
          <p:nvSpPr>
            <p:cNvPr id="41" name="Rectangle 40"/>
            <p:cNvSpPr/>
            <p:nvPr/>
          </p:nvSpPr>
          <p:spPr>
            <a:xfrm>
              <a:off x="4899880" y="2686115"/>
              <a:ext cx="2208716" cy="3006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rgbClr val="00B0F0"/>
                </a:solidFill>
                <a:effectLst/>
                <a:uLnTx/>
                <a:uFillTx/>
              </a:endParaRPr>
            </a:p>
          </p:txBody>
        </p:sp>
        <p:sp>
          <p:nvSpPr>
            <p:cNvPr id="42" name="TextBox 41"/>
            <p:cNvSpPr txBox="1"/>
            <p:nvPr/>
          </p:nvSpPr>
          <p:spPr>
            <a:xfrm>
              <a:off x="5062649" y="2698606"/>
              <a:ext cx="1581395"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0" i="0" u="none" strike="noStrike" kern="0" cap="none" spc="0" normalizeH="0" baseline="0" noProof="0" dirty="0">
                  <a:ln>
                    <a:noFill/>
                  </a:ln>
                  <a:solidFill>
                    <a:srgbClr val="00B0F0"/>
                  </a:solidFill>
                  <a:effectLst/>
                  <a:uLnTx/>
                  <a:uFillTx/>
                </a:rPr>
                <a:t>Sign. </a:t>
              </a:r>
              <a:r>
                <a:rPr kumimoji="0" lang="sv-SE" sz="1200" b="0" i="0" u="none" strike="noStrike" kern="0" cap="none" spc="0" normalizeH="0" baseline="0" noProof="0" dirty="0" err="1">
                  <a:ln>
                    <a:noFill/>
                  </a:ln>
                  <a:solidFill>
                    <a:srgbClr val="00B0F0"/>
                  </a:solidFill>
                  <a:effectLst/>
                  <a:uLnTx/>
                  <a:uFillTx/>
                </a:rPr>
                <a:t>Netw</a:t>
              </a:r>
              <a:r>
                <a:rPr kumimoji="0" lang="sv-SE" sz="1200" b="0" i="0" u="none" strike="noStrike" kern="0" cap="none" spc="0" normalizeH="0" baseline="0" noProof="0" dirty="0">
                  <a:ln>
                    <a:noFill/>
                  </a:ln>
                  <a:solidFill>
                    <a:srgbClr val="00B0F0"/>
                  </a:solidFill>
                  <a:effectLst/>
                  <a:uLnTx/>
                  <a:uFillTx/>
                </a:rPr>
                <a:t>. Conn. IPv4</a:t>
              </a:r>
            </a:p>
          </p:txBody>
        </p:sp>
        <p:sp>
          <p:nvSpPr>
            <p:cNvPr id="43" name="TextBox 42"/>
            <p:cNvSpPr txBox="1"/>
            <p:nvPr/>
          </p:nvSpPr>
          <p:spPr>
            <a:xfrm>
              <a:off x="7746371" y="2672589"/>
              <a:ext cx="2079928"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0" i="0" u="none" strike="noStrike" kern="0" cap="none" spc="0" normalizeH="0" baseline="0" noProof="0" dirty="0">
                  <a:ln>
                    <a:noFill/>
                  </a:ln>
                  <a:solidFill>
                    <a:srgbClr val="00B0F0"/>
                  </a:solidFill>
                  <a:effectLst/>
                  <a:uLnTx/>
                  <a:uFillTx/>
                </a:rPr>
                <a:t>SIP </a:t>
              </a:r>
              <a:r>
                <a:rPr kumimoji="0" lang="sv-SE" sz="1200" b="0" i="0" u="none" strike="noStrike" kern="0" cap="none" spc="0" normalizeH="0" baseline="0" noProof="0" dirty="0" err="1">
                  <a:ln>
                    <a:noFill/>
                  </a:ln>
                  <a:solidFill>
                    <a:srgbClr val="00B0F0"/>
                  </a:solidFill>
                  <a:effectLst/>
                  <a:uLnTx/>
                  <a:uFillTx/>
                </a:rPr>
                <a:t>Netw</a:t>
              </a:r>
              <a:r>
                <a:rPr kumimoji="0" lang="sv-SE" sz="1200" b="0" i="0" u="none" strike="noStrike" kern="0" cap="none" spc="0" normalizeH="0" baseline="0" noProof="0" dirty="0">
                  <a:ln>
                    <a:noFill/>
                  </a:ln>
                  <a:solidFill>
                    <a:srgbClr val="00B0F0"/>
                  </a:solidFill>
                  <a:effectLst/>
                  <a:uLnTx/>
                  <a:uFillTx/>
                </a:rPr>
                <a:t>. Conn. v4 (VIP3-IPv4)</a:t>
              </a:r>
            </a:p>
          </p:txBody>
        </p:sp>
        <p:sp>
          <p:nvSpPr>
            <p:cNvPr id="44" name="Rectangle 43"/>
            <p:cNvSpPr/>
            <p:nvPr/>
          </p:nvSpPr>
          <p:spPr>
            <a:xfrm>
              <a:off x="7746371" y="2645289"/>
              <a:ext cx="2191447"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rgbClr val="00B0F0"/>
                </a:solidFill>
                <a:effectLst/>
                <a:uLnTx/>
                <a:uFillTx/>
              </a:endParaRPr>
            </a:p>
          </p:txBody>
        </p:sp>
        <p:sp>
          <p:nvSpPr>
            <p:cNvPr id="45" name="TextBox 44"/>
            <p:cNvSpPr txBox="1"/>
            <p:nvPr/>
          </p:nvSpPr>
          <p:spPr>
            <a:xfrm>
              <a:off x="5081238" y="3174389"/>
              <a:ext cx="1626086"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1" i="1" u="none" strike="noStrike" kern="0" cap="none" spc="0" normalizeH="0" baseline="0" noProof="0" dirty="0">
                  <a:ln>
                    <a:noFill/>
                  </a:ln>
                  <a:solidFill>
                    <a:srgbClr val="00B0F0"/>
                  </a:solidFill>
                  <a:effectLst/>
                  <a:uLnTx/>
                  <a:uFillTx/>
                </a:rPr>
                <a:t>Sign. </a:t>
              </a:r>
              <a:r>
                <a:rPr kumimoji="0" lang="sv-SE" sz="1200" b="1" i="1" u="none" strike="noStrike" kern="0" cap="none" spc="0" normalizeH="0" baseline="0" noProof="0" dirty="0" err="1">
                  <a:ln>
                    <a:noFill/>
                  </a:ln>
                  <a:solidFill>
                    <a:srgbClr val="00B0F0"/>
                  </a:solidFill>
                  <a:effectLst/>
                  <a:uLnTx/>
                  <a:uFillTx/>
                </a:rPr>
                <a:t>Netw</a:t>
              </a:r>
              <a:r>
                <a:rPr kumimoji="0" lang="sv-SE" sz="1200" b="1" i="1" u="none" strike="noStrike" kern="0" cap="none" spc="0" normalizeH="0" baseline="0" noProof="0" dirty="0">
                  <a:ln>
                    <a:noFill/>
                  </a:ln>
                  <a:solidFill>
                    <a:srgbClr val="00B0F0"/>
                  </a:solidFill>
                  <a:effectLst/>
                  <a:uLnTx/>
                  <a:uFillTx/>
                </a:rPr>
                <a:t>. Conn. IPv6</a:t>
              </a:r>
            </a:p>
          </p:txBody>
        </p:sp>
        <p:sp>
          <p:nvSpPr>
            <p:cNvPr id="46" name="Rectangle 45"/>
            <p:cNvSpPr/>
            <p:nvPr/>
          </p:nvSpPr>
          <p:spPr>
            <a:xfrm>
              <a:off x="4910257" y="3155812"/>
              <a:ext cx="2208716" cy="281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rgbClr val="00B0F0"/>
                </a:solidFill>
                <a:effectLst/>
                <a:uLnTx/>
                <a:uFillTx/>
              </a:endParaRPr>
            </a:p>
          </p:txBody>
        </p:sp>
        <p:sp>
          <p:nvSpPr>
            <p:cNvPr id="47" name="TextBox 46"/>
            <p:cNvSpPr txBox="1"/>
            <p:nvPr/>
          </p:nvSpPr>
          <p:spPr>
            <a:xfrm>
              <a:off x="7735230" y="3174390"/>
              <a:ext cx="2127827"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1" i="1" u="none" strike="noStrike" kern="0" cap="none" spc="0" normalizeH="0" baseline="0" noProof="0" dirty="0">
                  <a:ln>
                    <a:noFill/>
                  </a:ln>
                  <a:solidFill>
                    <a:srgbClr val="00B0F0"/>
                  </a:solidFill>
                  <a:effectLst/>
                  <a:uLnTx/>
                  <a:uFillTx/>
                </a:rPr>
                <a:t>SIP </a:t>
              </a:r>
              <a:r>
                <a:rPr kumimoji="0" lang="sv-SE" sz="1200" b="1" i="1" u="none" strike="noStrike" kern="0" cap="none" spc="0" normalizeH="0" baseline="0" noProof="0" dirty="0" err="1">
                  <a:ln>
                    <a:noFill/>
                  </a:ln>
                  <a:solidFill>
                    <a:srgbClr val="00B0F0"/>
                  </a:solidFill>
                  <a:effectLst/>
                  <a:uLnTx/>
                  <a:uFillTx/>
                </a:rPr>
                <a:t>Netw</a:t>
              </a:r>
              <a:r>
                <a:rPr kumimoji="0" lang="sv-SE" sz="1200" b="1" i="1" u="none" strike="noStrike" kern="0" cap="none" spc="0" normalizeH="0" baseline="0" noProof="0" dirty="0">
                  <a:ln>
                    <a:noFill/>
                  </a:ln>
                  <a:solidFill>
                    <a:srgbClr val="00B0F0"/>
                  </a:solidFill>
                  <a:effectLst/>
                  <a:uLnTx/>
                  <a:uFillTx/>
                </a:rPr>
                <a:t>. Conn. v6 (VIP5-IPv6)</a:t>
              </a:r>
            </a:p>
          </p:txBody>
        </p:sp>
        <p:sp>
          <p:nvSpPr>
            <p:cNvPr id="48" name="Rectangle 47"/>
            <p:cNvSpPr/>
            <p:nvPr/>
          </p:nvSpPr>
          <p:spPr>
            <a:xfrm>
              <a:off x="7724072" y="3138167"/>
              <a:ext cx="2191447" cy="3037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rgbClr val="00B0F0"/>
                </a:solidFill>
                <a:effectLst/>
                <a:uLnTx/>
                <a:uFillTx/>
              </a:endParaRPr>
            </a:p>
          </p:txBody>
        </p:sp>
        <p:cxnSp>
          <p:nvCxnSpPr>
            <p:cNvPr id="49" name="Straight Connector 48"/>
            <p:cNvCxnSpPr>
              <a:cxnSpLocks/>
              <a:stCxn id="46" idx="3"/>
            </p:cNvCxnSpPr>
            <p:nvPr/>
          </p:nvCxnSpPr>
          <p:spPr>
            <a:xfrm>
              <a:off x="7118973" y="3296408"/>
              <a:ext cx="605109" cy="34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cxnSpLocks/>
            </p:cNvCxnSpPr>
            <p:nvPr/>
          </p:nvCxnSpPr>
          <p:spPr>
            <a:xfrm>
              <a:off x="7115256" y="2803657"/>
              <a:ext cx="605109" cy="2133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126693" y="4729812"/>
            <a:ext cx="1230360" cy="490019"/>
            <a:chOff x="1137425" y="4322964"/>
            <a:chExt cx="1380397" cy="461665"/>
          </a:xfrm>
        </p:grpSpPr>
        <p:sp>
          <p:nvSpPr>
            <p:cNvPr id="52" name="Rectangle 51"/>
            <p:cNvSpPr/>
            <p:nvPr/>
          </p:nvSpPr>
          <p:spPr>
            <a:xfrm>
              <a:off x="1137425" y="4322964"/>
              <a:ext cx="1380397" cy="2769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ysClr val="windowText" lastClr="000000"/>
                </a:solidFill>
                <a:effectLst/>
                <a:uLnTx/>
                <a:uFillTx/>
              </a:endParaRPr>
            </a:p>
          </p:txBody>
        </p:sp>
        <p:sp>
          <p:nvSpPr>
            <p:cNvPr id="53" name="TextBox 52"/>
            <p:cNvSpPr txBox="1"/>
            <p:nvPr/>
          </p:nvSpPr>
          <p:spPr>
            <a:xfrm>
              <a:off x="1222916" y="4322964"/>
              <a:ext cx="1294906"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0" i="0" u="none" strike="noStrike" kern="0" cap="none" spc="0" normalizeH="0" baseline="0" noProof="0" dirty="0">
                  <a:ln>
                    <a:noFill/>
                  </a:ln>
                  <a:solidFill>
                    <a:srgbClr val="00B0F0"/>
                  </a:solidFill>
                  <a:effectLst/>
                  <a:uLnTx/>
                  <a:uFillTx/>
                </a:rPr>
                <a:t>Access </a:t>
              </a:r>
              <a:r>
                <a:rPr kumimoji="0" lang="sv-SE" sz="1200" b="0" i="0" u="none" strike="noStrike" kern="0" cap="none" spc="0" normalizeH="0" baseline="0" noProof="0" dirty="0" err="1">
                  <a:ln>
                    <a:noFill/>
                  </a:ln>
                  <a:solidFill>
                    <a:srgbClr val="00B0F0"/>
                  </a:solidFill>
                  <a:effectLst/>
                  <a:uLnTx/>
                  <a:uFillTx/>
                </a:rPr>
                <a:t>Network</a:t>
              </a:r>
              <a:r>
                <a:rPr kumimoji="0" lang="sv-SE" sz="1200" b="0" i="0" u="none" strike="noStrike" kern="0" cap="none" spc="0" normalizeH="0" baseline="0" noProof="0" dirty="0">
                  <a:ln>
                    <a:noFill/>
                  </a:ln>
                  <a:solidFill>
                    <a:srgbClr val="00B0F0"/>
                  </a:solidFill>
                  <a:effectLst/>
                  <a:uLnTx/>
                  <a:uFillTx/>
                </a:rPr>
                <a:t> 3</a:t>
              </a:r>
            </a:p>
            <a:p>
              <a:pPr marL="0" marR="0" lvl="0" indent="0"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dirty="0">
                <a:ln>
                  <a:noFill/>
                </a:ln>
                <a:solidFill>
                  <a:srgbClr val="00B0F0"/>
                </a:solidFill>
                <a:effectLst/>
                <a:uLnTx/>
                <a:uFillTx/>
              </a:endParaRPr>
            </a:p>
          </p:txBody>
        </p:sp>
      </p:grpSp>
      <p:grpSp>
        <p:nvGrpSpPr>
          <p:cNvPr id="54" name="Group 53"/>
          <p:cNvGrpSpPr/>
          <p:nvPr/>
        </p:nvGrpSpPr>
        <p:grpSpPr>
          <a:xfrm>
            <a:off x="3252754" y="3833229"/>
            <a:ext cx="5476485" cy="2430353"/>
            <a:chOff x="4226315" y="1237787"/>
            <a:chExt cx="6144319" cy="2289724"/>
          </a:xfrm>
        </p:grpSpPr>
        <p:sp>
          <p:nvSpPr>
            <p:cNvPr id="55" name="Rectangle 54"/>
            <p:cNvSpPr/>
            <p:nvPr/>
          </p:nvSpPr>
          <p:spPr>
            <a:xfrm>
              <a:off x="4925898" y="1362838"/>
              <a:ext cx="2208716" cy="3006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ysClr val="windowText" lastClr="000000"/>
                </a:solidFill>
                <a:effectLst/>
                <a:uLnTx/>
                <a:uFillTx/>
              </a:endParaRPr>
            </a:p>
          </p:txBody>
        </p:sp>
        <p:sp>
          <p:nvSpPr>
            <p:cNvPr id="56" name="TextBox 55"/>
            <p:cNvSpPr txBox="1"/>
            <p:nvPr/>
          </p:nvSpPr>
          <p:spPr>
            <a:xfrm>
              <a:off x="5088667" y="1375329"/>
              <a:ext cx="1581395"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0" i="0" u="none" strike="noStrike" kern="0" cap="none" spc="0" normalizeH="0" baseline="0" noProof="0" dirty="0">
                  <a:ln>
                    <a:noFill/>
                  </a:ln>
                  <a:solidFill>
                    <a:sysClr val="windowText" lastClr="000000"/>
                  </a:solidFill>
                  <a:effectLst/>
                  <a:uLnTx/>
                  <a:uFillTx/>
                </a:rPr>
                <a:t>Sign. </a:t>
              </a:r>
              <a:r>
                <a:rPr kumimoji="0" lang="sv-SE" sz="1200" b="0" i="0" u="none" strike="noStrike" kern="0" cap="none" spc="0" normalizeH="0" baseline="0" noProof="0" dirty="0" err="1">
                  <a:ln>
                    <a:noFill/>
                  </a:ln>
                  <a:solidFill>
                    <a:sysClr val="windowText" lastClr="000000"/>
                  </a:solidFill>
                  <a:effectLst/>
                  <a:uLnTx/>
                  <a:uFillTx/>
                </a:rPr>
                <a:t>Netw</a:t>
              </a:r>
              <a:r>
                <a:rPr kumimoji="0" lang="sv-SE" sz="1200" b="0" i="0" u="none" strike="noStrike" kern="0" cap="none" spc="0" normalizeH="0" baseline="0" noProof="0" dirty="0">
                  <a:ln>
                    <a:noFill/>
                  </a:ln>
                  <a:solidFill>
                    <a:sysClr val="windowText" lastClr="000000"/>
                  </a:solidFill>
                  <a:effectLst/>
                  <a:uLnTx/>
                  <a:uFillTx/>
                </a:rPr>
                <a:t>. Conn. IPv4</a:t>
              </a:r>
            </a:p>
          </p:txBody>
        </p:sp>
        <p:sp>
          <p:nvSpPr>
            <p:cNvPr id="57" name="TextBox 56"/>
            <p:cNvSpPr txBox="1"/>
            <p:nvPr/>
          </p:nvSpPr>
          <p:spPr>
            <a:xfrm>
              <a:off x="7772389" y="1349312"/>
              <a:ext cx="2079928"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0" i="0" u="none" strike="noStrike" kern="0" cap="none" spc="0" normalizeH="0" baseline="0" noProof="0" dirty="0">
                  <a:ln>
                    <a:noFill/>
                  </a:ln>
                  <a:solidFill>
                    <a:sysClr val="windowText" lastClr="000000"/>
                  </a:solidFill>
                  <a:effectLst/>
                  <a:uLnTx/>
                  <a:uFillTx/>
                </a:rPr>
                <a:t>SIP </a:t>
              </a:r>
              <a:r>
                <a:rPr kumimoji="0" lang="sv-SE" sz="1200" b="0" i="0" u="none" strike="noStrike" kern="0" cap="none" spc="0" normalizeH="0" baseline="0" noProof="0" dirty="0" err="1">
                  <a:ln>
                    <a:noFill/>
                  </a:ln>
                  <a:solidFill>
                    <a:sysClr val="windowText" lastClr="000000"/>
                  </a:solidFill>
                  <a:effectLst/>
                  <a:uLnTx/>
                  <a:uFillTx/>
                </a:rPr>
                <a:t>Netw</a:t>
              </a:r>
              <a:r>
                <a:rPr kumimoji="0" lang="sv-SE" sz="1200" b="0" i="0" u="none" strike="noStrike" kern="0" cap="none" spc="0" normalizeH="0" baseline="0" noProof="0" dirty="0">
                  <a:ln>
                    <a:noFill/>
                  </a:ln>
                  <a:solidFill>
                    <a:sysClr val="windowText" lastClr="000000"/>
                  </a:solidFill>
                  <a:effectLst/>
                  <a:uLnTx/>
                  <a:uFillTx/>
                </a:rPr>
                <a:t>. Conn. v4 (VIP1-IPv4)</a:t>
              </a:r>
            </a:p>
          </p:txBody>
        </p:sp>
        <p:sp>
          <p:nvSpPr>
            <p:cNvPr id="58" name="Rectangle 57"/>
            <p:cNvSpPr/>
            <p:nvPr/>
          </p:nvSpPr>
          <p:spPr>
            <a:xfrm>
              <a:off x="7772389" y="1322012"/>
              <a:ext cx="2191447"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ysClr val="windowText" lastClr="000000"/>
                </a:solidFill>
                <a:effectLst/>
                <a:uLnTx/>
                <a:uFillTx/>
              </a:endParaRPr>
            </a:p>
          </p:txBody>
        </p:sp>
        <p:sp>
          <p:nvSpPr>
            <p:cNvPr id="59" name="TextBox 58"/>
            <p:cNvSpPr txBox="1"/>
            <p:nvPr/>
          </p:nvSpPr>
          <p:spPr>
            <a:xfrm>
              <a:off x="5107256" y="1773055"/>
              <a:ext cx="1626086"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1" i="1" u="none" strike="noStrike" kern="0" cap="none" spc="0" normalizeH="0" baseline="0" noProof="0" dirty="0">
                  <a:ln>
                    <a:noFill/>
                  </a:ln>
                  <a:solidFill>
                    <a:sysClr val="windowText" lastClr="000000"/>
                  </a:solidFill>
                  <a:effectLst/>
                  <a:uLnTx/>
                  <a:uFillTx/>
                </a:rPr>
                <a:t>Sign. </a:t>
              </a:r>
              <a:r>
                <a:rPr kumimoji="0" lang="sv-SE" sz="1200" b="1" i="1" u="none" strike="noStrike" kern="0" cap="none" spc="0" normalizeH="0" baseline="0" noProof="0" dirty="0" err="1">
                  <a:ln>
                    <a:noFill/>
                  </a:ln>
                  <a:solidFill>
                    <a:sysClr val="windowText" lastClr="000000"/>
                  </a:solidFill>
                  <a:effectLst/>
                  <a:uLnTx/>
                  <a:uFillTx/>
                </a:rPr>
                <a:t>Netw</a:t>
              </a:r>
              <a:r>
                <a:rPr kumimoji="0" lang="sv-SE" sz="1200" b="1" i="1" u="none" strike="noStrike" kern="0" cap="none" spc="0" normalizeH="0" baseline="0" noProof="0" dirty="0">
                  <a:ln>
                    <a:noFill/>
                  </a:ln>
                  <a:solidFill>
                    <a:sysClr val="windowText" lastClr="000000"/>
                  </a:solidFill>
                  <a:effectLst/>
                  <a:uLnTx/>
                  <a:uFillTx/>
                </a:rPr>
                <a:t>. Conn. IPv6</a:t>
              </a:r>
            </a:p>
          </p:txBody>
        </p:sp>
        <p:sp>
          <p:nvSpPr>
            <p:cNvPr id="60" name="Rectangle 59"/>
            <p:cNvSpPr/>
            <p:nvPr/>
          </p:nvSpPr>
          <p:spPr>
            <a:xfrm>
              <a:off x="4936275" y="1754478"/>
              <a:ext cx="2208716" cy="281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ysClr val="windowText" lastClr="000000"/>
                </a:solidFill>
                <a:effectLst/>
                <a:uLnTx/>
                <a:uFillTx/>
              </a:endParaRPr>
            </a:p>
          </p:txBody>
        </p:sp>
        <p:sp>
          <p:nvSpPr>
            <p:cNvPr id="61" name="TextBox 60"/>
            <p:cNvSpPr txBox="1"/>
            <p:nvPr/>
          </p:nvSpPr>
          <p:spPr>
            <a:xfrm>
              <a:off x="7761248" y="1773056"/>
              <a:ext cx="2133597"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1" i="1" u="none" strike="noStrike" kern="0" cap="none" spc="0" normalizeH="0" baseline="0" noProof="0" dirty="0">
                  <a:ln>
                    <a:noFill/>
                  </a:ln>
                  <a:solidFill>
                    <a:sysClr val="windowText" lastClr="000000"/>
                  </a:solidFill>
                  <a:effectLst/>
                  <a:uLnTx/>
                  <a:uFillTx/>
                </a:rPr>
                <a:t>SIP </a:t>
              </a:r>
              <a:r>
                <a:rPr kumimoji="0" lang="sv-SE" sz="1200" b="1" i="1" u="none" strike="noStrike" kern="0" cap="none" spc="0" normalizeH="0" baseline="0" noProof="0" dirty="0" err="1">
                  <a:ln>
                    <a:noFill/>
                  </a:ln>
                  <a:solidFill>
                    <a:sysClr val="windowText" lastClr="000000"/>
                  </a:solidFill>
                  <a:effectLst/>
                  <a:uLnTx/>
                  <a:uFillTx/>
                </a:rPr>
                <a:t>Netw</a:t>
              </a:r>
              <a:r>
                <a:rPr kumimoji="0" lang="sv-SE" sz="1200" b="1" i="1" u="none" strike="noStrike" kern="0" cap="none" spc="0" normalizeH="0" baseline="0" noProof="0" dirty="0">
                  <a:ln>
                    <a:noFill/>
                  </a:ln>
                  <a:solidFill>
                    <a:sysClr val="windowText" lastClr="000000"/>
                  </a:solidFill>
                  <a:effectLst/>
                  <a:uLnTx/>
                  <a:uFillTx/>
                </a:rPr>
                <a:t>. Conn. v6 (VIP4-IPv6)</a:t>
              </a:r>
            </a:p>
          </p:txBody>
        </p:sp>
        <p:sp>
          <p:nvSpPr>
            <p:cNvPr id="62" name="Rectangle 61"/>
            <p:cNvSpPr/>
            <p:nvPr/>
          </p:nvSpPr>
          <p:spPr>
            <a:xfrm>
              <a:off x="7750090" y="1736833"/>
              <a:ext cx="2191447" cy="3037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ysClr val="windowText" lastClr="000000"/>
                </a:solidFill>
                <a:effectLst/>
                <a:uLnTx/>
                <a:uFillTx/>
              </a:endParaRPr>
            </a:p>
          </p:txBody>
        </p:sp>
        <p:sp>
          <p:nvSpPr>
            <p:cNvPr id="63" name="Rectangle 62"/>
            <p:cNvSpPr/>
            <p:nvPr/>
          </p:nvSpPr>
          <p:spPr>
            <a:xfrm>
              <a:off x="4237463" y="1309370"/>
              <a:ext cx="6133171" cy="22181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800" b="0" i="0" u="none" strike="noStrike" kern="0" cap="none" spc="0" normalizeH="0" baseline="0" noProof="0">
                <a:ln>
                  <a:noFill/>
                </a:ln>
                <a:solidFill>
                  <a:sysClr val="windowText" lastClr="000000"/>
                </a:solidFill>
                <a:effectLst/>
                <a:uLnTx/>
                <a:uFillTx/>
              </a:endParaRPr>
            </a:p>
          </p:txBody>
        </p:sp>
        <p:sp>
          <p:nvSpPr>
            <p:cNvPr id="64" name="TextBox 63"/>
            <p:cNvSpPr txBox="1"/>
            <p:nvPr/>
          </p:nvSpPr>
          <p:spPr>
            <a:xfrm>
              <a:off x="4226315" y="1237787"/>
              <a:ext cx="729687"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800" b="0" i="0" u="none" strike="noStrike" kern="0" cap="none" spc="0" normalizeH="0" baseline="0" noProof="0" dirty="0">
                  <a:ln>
                    <a:noFill/>
                  </a:ln>
                  <a:solidFill>
                    <a:sysClr val="windowText" lastClr="000000"/>
                  </a:solidFill>
                  <a:effectLst/>
                  <a:uLnTx/>
                  <a:uFillTx/>
                </a:rPr>
                <a:t>SGC 2</a:t>
              </a:r>
            </a:p>
          </p:txBody>
        </p:sp>
        <p:cxnSp>
          <p:nvCxnSpPr>
            <p:cNvPr id="65" name="Straight Connector 64"/>
            <p:cNvCxnSpPr>
              <a:cxnSpLocks/>
              <a:stCxn id="60" idx="3"/>
            </p:cNvCxnSpPr>
            <p:nvPr/>
          </p:nvCxnSpPr>
          <p:spPr>
            <a:xfrm>
              <a:off x="7144991" y="1895074"/>
              <a:ext cx="605109" cy="34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cxnSpLocks/>
            </p:cNvCxnSpPr>
            <p:nvPr/>
          </p:nvCxnSpPr>
          <p:spPr>
            <a:xfrm>
              <a:off x="7141274" y="1480380"/>
              <a:ext cx="605109" cy="21334"/>
            </a:xfrm>
            <a:prstGeom prst="line">
              <a:avLst/>
            </a:prstGeom>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4933332" y="2240070"/>
              <a:ext cx="2208716" cy="3006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ysClr val="windowText" lastClr="000000"/>
                </a:solidFill>
                <a:effectLst/>
                <a:uLnTx/>
                <a:uFillTx/>
              </a:endParaRPr>
            </a:p>
          </p:txBody>
        </p:sp>
        <p:sp>
          <p:nvSpPr>
            <p:cNvPr id="68" name="TextBox 67"/>
            <p:cNvSpPr txBox="1"/>
            <p:nvPr/>
          </p:nvSpPr>
          <p:spPr>
            <a:xfrm>
              <a:off x="5096101" y="2252561"/>
              <a:ext cx="1581395"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0" i="0" u="none" strike="noStrike" kern="0" cap="none" spc="0" normalizeH="0" baseline="0" noProof="0" dirty="0">
                  <a:ln>
                    <a:noFill/>
                  </a:ln>
                  <a:solidFill>
                    <a:srgbClr val="FF0000"/>
                  </a:solidFill>
                  <a:effectLst/>
                  <a:uLnTx/>
                  <a:uFillTx/>
                </a:rPr>
                <a:t>Sign. </a:t>
              </a:r>
              <a:r>
                <a:rPr kumimoji="0" lang="sv-SE" sz="1200" b="0" i="0" u="none" strike="noStrike" kern="0" cap="none" spc="0" normalizeH="0" baseline="0" noProof="0" dirty="0" err="1">
                  <a:ln>
                    <a:noFill/>
                  </a:ln>
                  <a:solidFill>
                    <a:srgbClr val="FF0000"/>
                  </a:solidFill>
                  <a:effectLst/>
                  <a:uLnTx/>
                  <a:uFillTx/>
                </a:rPr>
                <a:t>Netw</a:t>
              </a:r>
              <a:r>
                <a:rPr kumimoji="0" lang="sv-SE" sz="1200" b="0" i="0" u="none" strike="noStrike" kern="0" cap="none" spc="0" normalizeH="0" baseline="0" noProof="0" dirty="0">
                  <a:ln>
                    <a:noFill/>
                  </a:ln>
                  <a:solidFill>
                    <a:srgbClr val="FF0000"/>
                  </a:solidFill>
                  <a:effectLst/>
                  <a:uLnTx/>
                  <a:uFillTx/>
                </a:rPr>
                <a:t>. Conn. IPv4</a:t>
              </a:r>
            </a:p>
          </p:txBody>
        </p:sp>
        <p:sp>
          <p:nvSpPr>
            <p:cNvPr id="69" name="TextBox 68"/>
            <p:cNvSpPr txBox="1"/>
            <p:nvPr/>
          </p:nvSpPr>
          <p:spPr>
            <a:xfrm>
              <a:off x="7779823" y="2226544"/>
              <a:ext cx="2079928"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0" i="0" u="none" strike="noStrike" kern="0" cap="none" spc="0" normalizeH="0" baseline="0" noProof="0" dirty="0">
                  <a:ln>
                    <a:noFill/>
                  </a:ln>
                  <a:solidFill>
                    <a:srgbClr val="FF0000"/>
                  </a:solidFill>
                  <a:effectLst/>
                  <a:uLnTx/>
                  <a:uFillTx/>
                </a:rPr>
                <a:t>SIP </a:t>
              </a:r>
              <a:r>
                <a:rPr kumimoji="0" lang="sv-SE" sz="1200" b="0" i="0" u="none" strike="noStrike" kern="0" cap="none" spc="0" normalizeH="0" baseline="0" noProof="0" dirty="0" err="1">
                  <a:ln>
                    <a:noFill/>
                  </a:ln>
                  <a:solidFill>
                    <a:srgbClr val="FF0000"/>
                  </a:solidFill>
                  <a:effectLst/>
                  <a:uLnTx/>
                  <a:uFillTx/>
                </a:rPr>
                <a:t>Netw</a:t>
              </a:r>
              <a:r>
                <a:rPr kumimoji="0" lang="sv-SE" sz="1200" b="0" i="0" u="none" strike="noStrike" kern="0" cap="none" spc="0" normalizeH="0" baseline="0" noProof="0" dirty="0">
                  <a:ln>
                    <a:noFill/>
                  </a:ln>
                  <a:solidFill>
                    <a:srgbClr val="FF0000"/>
                  </a:solidFill>
                  <a:effectLst/>
                  <a:uLnTx/>
                  <a:uFillTx/>
                </a:rPr>
                <a:t>. Conn. v4 (VIP2-IPv4)</a:t>
              </a:r>
            </a:p>
          </p:txBody>
        </p:sp>
        <p:cxnSp>
          <p:nvCxnSpPr>
            <p:cNvPr id="70" name="Straight Connector 69"/>
            <p:cNvCxnSpPr>
              <a:cxnSpLocks/>
            </p:cNvCxnSpPr>
            <p:nvPr/>
          </p:nvCxnSpPr>
          <p:spPr>
            <a:xfrm>
              <a:off x="7148708" y="2357612"/>
              <a:ext cx="605109" cy="21334"/>
            </a:xfrm>
            <a:prstGeom prst="line">
              <a:avLst/>
            </a:prstGeom>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7768678" y="2234920"/>
              <a:ext cx="2191447" cy="3037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ysClr val="windowText" lastClr="000000"/>
                </a:solidFill>
                <a:effectLst/>
                <a:uLnTx/>
                <a:uFillTx/>
              </a:endParaRPr>
            </a:p>
          </p:txBody>
        </p:sp>
        <p:sp>
          <p:nvSpPr>
            <p:cNvPr id="72" name="Rectangle 71"/>
            <p:cNvSpPr/>
            <p:nvPr/>
          </p:nvSpPr>
          <p:spPr>
            <a:xfrm>
              <a:off x="4899880" y="2686115"/>
              <a:ext cx="2208716" cy="3006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rgbClr val="00B0F0"/>
                </a:solidFill>
                <a:effectLst/>
                <a:uLnTx/>
                <a:uFillTx/>
              </a:endParaRPr>
            </a:p>
          </p:txBody>
        </p:sp>
        <p:sp>
          <p:nvSpPr>
            <p:cNvPr id="73" name="TextBox 72"/>
            <p:cNvSpPr txBox="1"/>
            <p:nvPr/>
          </p:nvSpPr>
          <p:spPr>
            <a:xfrm>
              <a:off x="5062649" y="2698606"/>
              <a:ext cx="1581395"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0" i="0" u="none" strike="noStrike" kern="0" cap="none" spc="0" normalizeH="0" baseline="0" noProof="0" dirty="0">
                  <a:ln>
                    <a:noFill/>
                  </a:ln>
                  <a:solidFill>
                    <a:srgbClr val="00B0F0"/>
                  </a:solidFill>
                  <a:effectLst/>
                  <a:uLnTx/>
                  <a:uFillTx/>
                </a:rPr>
                <a:t>Sign. </a:t>
              </a:r>
              <a:r>
                <a:rPr kumimoji="0" lang="sv-SE" sz="1200" b="0" i="0" u="none" strike="noStrike" kern="0" cap="none" spc="0" normalizeH="0" baseline="0" noProof="0" dirty="0" err="1">
                  <a:ln>
                    <a:noFill/>
                  </a:ln>
                  <a:solidFill>
                    <a:srgbClr val="00B0F0"/>
                  </a:solidFill>
                  <a:effectLst/>
                  <a:uLnTx/>
                  <a:uFillTx/>
                </a:rPr>
                <a:t>Netw</a:t>
              </a:r>
              <a:r>
                <a:rPr kumimoji="0" lang="sv-SE" sz="1200" b="0" i="0" u="none" strike="noStrike" kern="0" cap="none" spc="0" normalizeH="0" baseline="0" noProof="0" dirty="0">
                  <a:ln>
                    <a:noFill/>
                  </a:ln>
                  <a:solidFill>
                    <a:srgbClr val="00B0F0"/>
                  </a:solidFill>
                  <a:effectLst/>
                  <a:uLnTx/>
                  <a:uFillTx/>
                </a:rPr>
                <a:t>. Conn. IPv4</a:t>
              </a:r>
            </a:p>
          </p:txBody>
        </p:sp>
        <p:sp>
          <p:nvSpPr>
            <p:cNvPr id="74" name="TextBox 73"/>
            <p:cNvSpPr txBox="1"/>
            <p:nvPr/>
          </p:nvSpPr>
          <p:spPr>
            <a:xfrm>
              <a:off x="7746371" y="2672589"/>
              <a:ext cx="2079928"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0" i="0" u="none" strike="noStrike" kern="0" cap="none" spc="0" normalizeH="0" baseline="0" noProof="0" dirty="0">
                  <a:ln>
                    <a:noFill/>
                  </a:ln>
                  <a:solidFill>
                    <a:srgbClr val="00B0F0"/>
                  </a:solidFill>
                  <a:effectLst/>
                  <a:uLnTx/>
                  <a:uFillTx/>
                </a:rPr>
                <a:t>SIP </a:t>
              </a:r>
              <a:r>
                <a:rPr kumimoji="0" lang="sv-SE" sz="1200" b="0" i="0" u="none" strike="noStrike" kern="0" cap="none" spc="0" normalizeH="0" baseline="0" noProof="0" dirty="0" err="1">
                  <a:ln>
                    <a:noFill/>
                  </a:ln>
                  <a:solidFill>
                    <a:srgbClr val="00B0F0"/>
                  </a:solidFill>
                  <a:effectLst/>
                  <a:uLnTx/>
                  <a:uFillTx/>
                </a:rPr>
                <a:t>Netw</a:t>
              </a:r>
              <a:r>
                <a:rPr kumimoji="0" lang="sv-SE" sz="1200" b="0" i="0" u="none" strike="noStrike" kern="0" cap="none" spc="0" normalizeH="0" baseline="0" noProof="0" dirty="0">
                  <a:ln>
                    <a:noFill/>
                  </a:ln>
                  <a:solidFill>
                    <a:srgbClr val="00B0F0"/>
                  </a:solidFill>
                  <a:effectLst/>
                  <a:uLnTx/>
                  <a:uFillTx/>
                </a:rPr>
                <a:t>. Conn. v4 (VIP3-IPv4)</a:t>
              </a:r>
            </a:p>
          </p:txBody>
        </p:sp>
        <p:sp>
          <p:nvSpPr>
            <p:cNvPr id="75" name="Rectangle 74"/>
            <p:cNvSpPr/>
            <p:nvPr/>
          </p:nvSpPr>
          <p:spPr>
            <a:xfrm>
              <a:off x="7746371" y="2645289"/>
              <a:ext cx="2191447" cy="3124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rgbClr val="00B0F0"/>
                </a:solidFill>
                <a:effectLst/>
                <a:uLnTx/>
                <a:uFillTx/>
              </a:endParaRPr>
            </a:p>
          </p:txBody>
        </p:sp>
        <p:sp>
          <p:nvSpPr>
            <p:cNvPr id="76" name="TextBox 75"/>
            <p:cNvSpPr txBox="1"/>
            <p:nvPr/>
          </p:nvSpPr>
          <p:spPr>
            <a:xfrm>
              <a:off x="5081238" y="3174389"/>
              <a:ext cx="1626086"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1" i="1" u="none" strike="noStrike" kern="0" cap="none" spc="0" normalizeH="0" baseline="0" noProof="0" dirty="0">
                  <a:ln>
                    <a:noFill/>
                  </a:ln>
                  <a:solidFill>
                    <a:srgbClr val="00B0F0"/>
                  </a:solidFill>
                  <a:effectLst/>
                  <a:uLnTx/>
                  <a:uFillTx/>
                </a:rPr>
                <a:t>Sign. </a:t>
              </a:r>
              <a:r>
                <a:rPr kumimoji="0" lang="sv-SE" sz="1200" b="1" i="1" u="none" strike="noStrike" kern="0" cap="none" spc="0" normalizeH="0" baseline="0" noProof="0" dirty="0" err="1">
                  <a:ln>
                    <a:noFill/>
                  </a:ln>
                  <a:solidFill>
                    <a:srgbClr val="00B0F0"/>
                  </a:solidFill>
                  <a:effectLst/>
                  <a:uLnTx/>
                  <a:uFillTx/>
                </a:rPr>
                <a:t>Netw</a:t>
              </a:r>
              <a:r>
                <a:rPr kumimoji="0" lang="sv-SE" sz="1200" b="1" i="1" u="none" strike="noStrike" kern="0" cap="none" spc="0" normalizeH="0" baseline="0" noProof="0" dirty="0">
                  <a:ln>
                    <a:noFill/>
                  </a:ln>
                  <a:solidFill>
                    <a:srgbClr val="00B0F0"/>
                  </a:solidFill>
                  <a:effectLst/>
                  <a:uLnTx/>
                  <a:uFillTx/>
                </a:rPr>
                <a:t>. Conn. IPv6</a:t>
              </a:r>
            </a:p>
          </p:txBody>
        </p:sp>
        <p:sp>
          <p:nvSpPr>
            <p:cNvPr id="77" name="Rectangle 76"/>
            <p:cNvSpPr/>
            <p:nvPr/>
          </p:nvSpPr>
          <p:spPr>
            <a:xfrm>
              <a:off x="4910257" y="3155812"/>
              <a:ext cx="2208716" cy="281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rgbClr val="00B0F0"/>
                </a:solidFill>
                <a:effectLst/>
                <a:uLnTx/>
                <a:uFillTx/>
              </a:endParaRPr>
            </a:p>
          </p:txBody>
        </p:sp>
        <p:sp>
          <p:nvSpPr>
            <p:cNvPr id="78" name="TextBox 77"/>
            <p:cNvSpPr txBox="1"/>
            <p:nvPr/>
          </p:nvSpPr>
          <p:spPr>
            <a:xfrm>
              <a:off x="7735230" y="3174390"/>
              <a:ext cx="2127827"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sz="1200" b="1" i="1" u="none" strike="noStrike" kern="0" cap="none" spc="0" normalizeH="0" baseline="0" noProof="0" dirty="0">
                  <a:ln>
                    <a:noFill/>
                  </a:ln>
                  <a:solidFill>
                    <a:srgbClr val="00B0F0"/>
                  </a:solidFill>
                  <a:effectLst/>
                  <a:uLnTx/>
                  <a:uFillTx/>
                </a:rPr>
                <a:t>SIP </a:t>
              </a:r>
              <a:r>
                <a:rPr kumimoji="0" lang="sv-SE" sz="1200" b="1" i="1" u="none" strike="noStrike" kern="0" cap="none" spc="0" normalizeH="0" baseline="0" noProof="0" dirty="0" err="1">
                  <a:ln>
                    <a:noFill/>
                  </a:ln>
                  <a:solidFill>
                    <a:srgbClr val="00B0F0"/>
                  </a:solidFill>
                  <a:effectLst/>
                  <a:uLnTx/>
                  <a:uFillTx/>
                </a:rPr>
                <a:t>Netw</a:t>
              </a:r>
              <a:r>
                <a:rPr kumimoji="0" lang="sv-SE" sz="1200" b="1" i="1" u="none" strike="noStrike" kern="0" cap="none" spc="0" normalizeH="0" baseline="0" noProof="0" dirty="0">
                  <a:ln>
                    <a:noFill/>
                  </a:ln>
                  <a:solidFill>
                    <a:srgbClr val="00B0F0"/>
                  </a:solidFill>
                  <a:effectLst/>
                  <a:uLnTx/>
                  <a:uFillTx/>
                </a:rPr>
                <a:t>. Conn. v6 (VIP5-IPv6)</a:t>
              </a:r>
            </a:p>
          </p:txBody>
        </p:sp>
        <p:sp>
          <p:nvSpPr>
            <p:cNvPr id="79" name="Rectangle 78"/>
            <p:cNvSpPr/>
            <p:nvPr/>
          </p:nvSpPr>
          <p:spPr>
            <a:xfrm>
              <a:off x="7724072" y="3138167"/>
              <a:ext cx="2191447" cy="3037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sv-SE" sz="1200" b="0" i="0" u="none" strike="noStrike" kern="0" cap="none" spc="0" normalizeH="0" baseline="0" noProof="0">
                <a:ln>
                  <a:noFill/>
                </a:ln>
                <a:solidFill>
                  <a:srgbClr val="00B0F0"/>
                </a:solidFill>
                <a:effectLst/>
                <a:uLnTx/>
                <a:uFillTx/>
              </a:endParaRPr>
            </a:p>
          </p:txBody>
        </p:sp>
        <p:cxnSp>
          <p:nvCxnSpPr>
            <p:cNvPr id="80" name="Straight Connector 79"/>
            <p:cNvCxnSpPr>
              <a:cxnSpLocks/>
              <a:stCxn id="77" idx="3"/>
            </p:cNvCxnSpPr>
            <p:nvPr/>
          </p:nvCxnSpPr>
          <p:spPr>
            <a:xfrm>
              <a:off x="7118973" y="3296408"/>
              <a:ext cx="605109" cy="34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cxnSpLocks/>
            </p:cNvCxnSpPr>
            <p:nvPr/>
          </p:nvCxnSpPr>
          <p:spPr>
            <a:xfrm>
              <a:off x="7115256" y="2803657"/>
              <a:ext cx="605109" cy="21334"/>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2" name="Straight Connector 81"/>
          <p:cNvCxnSpPr>
            <a:stCxn id="22" idx="3"/>
          </p:cNvCxnSpPr>
          <p:nvPr/>
        </p:nvCxnSpPr>
        <p:spPr>
          <a:xfrm flipV="1">
            <a:off x="1349617" y="1520900"/>
            <a:ext cx="2572981" cy="20439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22" idx="3"/>
            <a:endCxn id="29" idx="1"/>
          </p:cNvCxnSpPr>
          <p:nvPr/>
        </p:nvCxnSpPr>
        <p:spPr>
          <a:xfrm flipV="1">
            <a:off x="1349617" y="1802556"/>
            <a:ext cx="2506192" cy="1762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21" idx="3"/>
          </p:cNvCxnSpPr>
          <p:nvPr/>
        </p:nvCxnSpPr>
        <p:spPr>
          <a:xfrm>
            <a:off x="1349617" y="3564888"/>
            <a:ext cx="2948210" cy="5465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22" idx="3"/>
            <a:endCxn id="60" idx="1"/>
          </p:cNvCxnSpPr>
          <p:nvPr/>
        </p:nvCxnSpPr>
        <p:spPr>
          <a:xfrm>
            <a:off x="1349617" y="3564888"/>
            <a:ext cx="2535931" cy="9659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19" idx="3"/>
            <a:endCxn id="36" idx="1"/>
          </p:cNvCxnSpPr>
          <p:nvPr/>
        </p:nvCxnSpPr>
        <p:spPr>
          <a:xfrm flipV="1">
            <a:off x="1364486" y="2328294"/>
            <a:ext cx="2488699" cy="18536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19" idx="3"/>
            <a:endCxn id="67" idx="1"/>
          </p:cNvCxnSpPr>
          <p:nvPr/>
        </p:nvCxnSpPr>
        <p:spPr>
          <a:xfrm>
            <a:off x="1364486" y="4181919"/>
            <a:ext cx="2518438" cy="8747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52" idx="3"/>
            <a:endCxn id="46" idx="1"/>
          </p:cNvCxnSpPr>
          <p:nvPr/>
        </p:nvCxnSpPr>
        <p:spPr>
          <a:xfrm flipV="1">
            <a:off x="1357053" y="3289956"/>
            <a:ext cx="2475565" cy="1586862"/>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52" idx="3"/>
            <a:endCxn id="41" idx="1"/>
          </p:cNvCxnSpPr>
          <p:nvPr/>
        </p:nvCxnSpPr>
        <p:spPr>
          <a:xfrm flipV="1">
            <a:off x="1357053" y="2801734"/>
            <a:ext cx="2466316" cy="2075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52" idx="3"/>
            <a:endCxn id="72" idx="1"/>
          </p:cNvCxnSpPr>
          <p:nvPr/>
        </p:nvCxnSpPr>
        <p:spPr>
          <a:xfrm>
            <a:off x="1357053" y="4876818"/>
            <a:ext cx="2496055" cy="653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a:endCxn id="77" idx="1"/>
          </p:cNvCxnSpPr>
          <p:nvPr/>
        </p:nvCxnSpPr>
        <p:spPr>
          <a:xfrm>
            <a:off x="1456228" y="4880875"/>
            <a:ext cx="2406129" cy="113741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49377" y="5492980"/>
            <a:ext cx="1880643" cy="861774"/>
          </a:xfrm>
          <a:prstGeom prst="rect">
            <a:avLst/>
          </a:prstGeom>
          <a:solidFill>
            <a:srgbClr val="FFFF00"/>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0000"/>
                </a:solidFill>
                <a:effectLst/>
                <a:highlight>
                  <a:srgbClr val="FFFF00"/>
                </a:highlight>
                <a:uLnTx/>
                <a:uFillTx/>
              </a:rPr>
              <a:t>one LLB only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0000"/>
                </a:solidFill>
                <a:effectLst/>
                <a:highlight>
                  <a:srgbClr val="FFFF00"/>
                </a:highlight>
                <a:uLnTx/>
                <a:uFillTx/>
              </a:rPr>
              <a:t>has one VR</a:t>
            </a:r>
          </a:p>
        </p:txBody>
      </p:sp>
    </p:spTree>
    <p:extLst>
      <p:ext uri="{BB962C8B-B14F-4D97-AF65-F5344CB8AC3E}">
        <p14:creationId xmlns:p14="http://schemas.microsoft.com/office/powerpoint/2010/main" val="35689401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YPE" val="TitlePage"/>
</p:tagLst>
</file>

<file path=ppt/theme/theme1.xml><?xml version="1.0" encoding="utf-8"?>
<a:theme xmlns:a="http://schemas.openxmlformats.org/drawingml/2006/main" name="PresentationTemplate2011">
  <a:themeElements>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Template2011.potx" id="{2930A252-12C2-4F52-B133-87F8BF51D5BC}" vid="{C0EA779E-0600-4F57-BDCE-BA710E7DC25F}"/>
    </a:ext>
  </a:extLst>
</a:theme>
</file>

<file path=ppt/theme/theme2.xml><?xml version="1.0" encoding="utf-8"?>
<a:theme xmlns:a="http://schemas.openxmlformats.org/drawingml/2006/main" name="1_PresentationTemplate2011">
  <a:themeElements>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Template2011.potx" id="{2930A252-12C2-4F52-B133-87F8BF51D5BC}" vid="{C0EA779E-0600-4F57-BDCE-BA710E7DC25F}"/>
    </a:ext>
  </a:ext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PresentationTemplate2011</Template>
  <TotalTime>5916</TotalTime>
  <Words>1571</Words>
  <Application>Microsoft Office PowerPoint</Application>
  <PresentationFormat>On-screen Show (4:3)</PresentationFormat>
  <Paragraphs>450</Paragraphs>
  <Slides>25</Slides>
  <Notes>8</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3</vt:i4>
      </vt:variant>
      <vt:variant>
        <vt:lpstr>Slide Titles</vt:lpstr>
      </vt:variant>
      <vt:variant>
        <vt:i4>25</vt:i4>
      </vt:variant>
    </vt:vector>
  </HeadingPairs>
  <TitlesOfParts>
    <vt:vector size="35" baseType="lpstr">
      <vt:lpstr>宋体</vt:lpstr>
      <vt:lpstr>宋体</vt:lpstr>
      <vt:lpstr>Arial</vt:lpstr>
      <vt:lpstr>Courier New</vt:lpstr>
      <vt:lpstr>Ericsson Capital TT</vt:lpstr>
      <vt:lpstr>PresentationTemplate2011</vt:lpstr>
      <vt:lpstr>1_PresentationTemplate2011</vt:lpstr>
      <vt:lpstr>Packager Shell Object</vt:lpstr>
      <vt:lpstr>Presentation</vt:lpstr>
      <vt:lpstr>Document</vt:lpstr>
      <vt:lpstr>eVIP basic network</vt:lpstr>
      <vt:lpstr>Agenda</vt:lpstr>
      <vt:lpstr>What is eVIP</vt:lpstr>
      <vt:lpstr>PCSCF Load Balancing</vt:lpstr>
      <vt:lpstr>Basic</vt:lpstr>
      <vt:lpstr>Basic – Load Balancer</vt:lpstr>
      <vt:lpstr>Basic – Load Balancer</vt:lpstr>
      <vt:lpstr>Basic – Element Selection</vt:lpstr>
      <vt:lpstr>Basic - Multiple VIPs in one LLB</vt:lpstr>
      <vt:lpstr>Basic - Configuration</vt:lpstr>
      <vt:lpstr>PowerPoint Presentation</vt:lpstr>
      <vt:lpstr>vSBG MO View</vt:lpstr>
      <vt:lpstr>GUI</vt:lpstr>
      <vt:lpstr>Basic – evipc CLI</vt:lpstr>
      <vt:lpstr>Basic – Code Modules</vt:lpstr>
      <vt:lpstr>Basic Technology in eVIP</vt:lpstr>
      <vt:lpstr>PowerPoint Presentation</vt:lpstr>
      <vt:lpstr>VR</vt:lpstr>
      <vt:lpstr>Veth/Bridge</vt:lpstr>
      <vt:lpstr>Macvlan</vt:lpstr>
      <vt:lpstr>Macvlan</vt:lpstr>
      <vt:lpstr>IP6 Tunnel</vt:lpstr>
      <vt:lpstr>IPVS</vt:lpstr>
      <vt:lpstr>Firewall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eVIP knowledge</dc:title>
  <dc:creator>Jinqing Yan</dc:creator>
  <cp:keywords/>
  <dc:description>Rev PA1</dc:description>
  <cp:lastModifiedBy>Jinqing Yan</cp:lastModifiedBy>
  <cp:revision>50</cp:revision>
  <dcterms:created xsi:type="dcterms:W3CDTF">2017-01-09T20:28:15Z</dcterms:created>
  <dcterms:modified xsi:type="dcterms:W3CDTF">2017-09-29T02:43:03Z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false</vt:bool>
  </property>
  <property fmtid="{D5CDD505-2E9C-101B-9397-08002B2CF9AE}" pid="6" name="PackageNo">
    <vt:lpwstr>LXA 119 603</vt:lpwstr>
  </property>
  <property fmtid="{D5CDD505-2E9C-101B-9397-08002B2CF9AE}" pid="7" name="PackageVersion">
    <vt:lpwstr>R5C</vt:lpwstr>
  </property>
  <property fmtid="{D5CDD505-2E9C-101B-9397-08002B2CF9AE}" pid="8" name="FooterType">
    <vt:lpwstr>PresTemp</vt:lpwstr>
  </property>
  <property fmtid="{D5CDD505-2E9C-101B-9397-08002B2CF9AE}" pid="9" name="UsedFont">
    <vt:lpwstr>Arial</vt:lpwstr>
  </property>
  <property fmtid="{D5CDD505-2E9C-101B-9397-08002B2CF9AE}" pid="10" name="x">
    <vt:lpwstr>1</vt:lpwstr>
  </property>
  <property fmtid="{D5CDD505-2E9C-101B-9397-08002B2CF9AE}" pid="11" name="White">
    <vt:bool>true</vt:bool>
  </property>
  <property fmtid="{D5CDD505-2E9C-101B-9397-08002B2CF9AE}" pid="12" name="chkMetaData">
    <vt:bool>false</vt:bool>
  </property>
  <property fmtid="{D5CDD505-2E9C-101B-9397-08002B2CF9AE}" pid="13" name="chkTaglines">
    <vt:bool>false</vt:bool>
  </property>
  <property fmtid="{D5CDD505-2E9C-101B-9397-08002B2CF9AE}" pid="14" name="SecurityClass">
    <vt:lpwstr>Ericsson Internal</vt:lpwstr>
  </property>
  <property fmtid="{D5CDD505-2E9C-101B-9397-08002B2CF9AE}" pid="15" name="txtConfLabel">
    <vt:lpwstr>Ericsson Internal</vt:lpwstr>
  </property>
  <property fmtid="{D5CDD505-2E9C-101B-9397-08002B2CF9AE}" pid="16" name="optUseConfClass">
    <vt:bool>true</vt:bool>
  </property>
  <property fmtid="{D5CDD505-2E9C-101B-9397-08002B2CF9AE}" pid="17" name="optUseConfLabel">
    <vt:bool>false</vt:bool>
  </property>
  <property fmtid="{D5CDD505-2E9C-101B-9397-08002B2CF9AE}" pid="18" name="optFooterCVLDocNo">
    <vt:bool>true</vt:bool>
  </property>
  <property fmtid="{D5CDD505-2E9C-101B-9397-08002B2CF9AE}" pid="19" name="optFooterCVLCopyright">
    <vt:bool>false</vt:bool>
  </property>
  <property fmtid="{D5CDD505-2E9C-101B-9397-08002B2CF9AE}" pid="20" name="optEnterText1">
    <vt:bool>false</vt:bool>
  </property>
  <property fmtid="{D5CDD505-2E9C-101B-9397-08002B2CF9AE}" pid="21" name="optFooterCVLConfLabel">
    <vt:bool>true</vt:bool>
  </property>
  <property fmtid="{D5CDD505-2E9C-101B-9397-08002B2CF9AE}" pid="22" name="optEnterText2">
    <vt:bool>false</vt:bool>
  </property>
  <property fmtid="{D5CDD505-2E9C-101B-9397-08002B2CF9AE}" pid="23" name="optFooterCVLTitle">
    <vt:bool>true</vt:bool>
  </property>
  <property fmtid="{D5CDD505-2E9C-101B-9397-08002B2CF9AE}" pid="24" name="optFooterCVLPrep">
    <vt:bool>false</vt:bool>
  </property>
  <property fmtid="{D5CDD505-2E9C-101B-9397-08002B2CF9AE}" pid="25" name="optEnterText3">
    <vt:bool>false</vt:bool>
  </property>
  <property fmtid="{D5CDD505-2E9C-101B-9397-08002B2CF9AE}" pid="26" name="optFooterCVLDate">
    <vt:bool>true</vt:bool>
  </property>
  <property fmtid="{D5CDD505-2E9C-101B-9397-08002B2CF9AE}" pid="27" name="optEnterText4">
    <vt:bool>false</vt:bool>
  </property>
  <property fmtid="{D5CDD505-2E9C-101B-9397-08002B2CF9AE}" pid="28" name="LeftFooterField">
    <vt:lpwstr/>
  </property>
  <property fmtid="{D5CDD505-2E9C-101B-9397-08002B2CF9AE}" pid="29" name="MiddleFooterField">
    <vt:lpwstr>Ericsson Internal</vt:lpwstr>
  </property>
  <property fmtid="{D5CDD505-2E9C-101B-9397-08002B2CF9AE}" pid="30" name="RightFooterField">
    <vt:lpwstr>eVIP knowledge</vt:lpwstr>
  </property>
  <property fmtid="{D5CDD505-2E9C-101B-9397-08002B2CF9AE}" pid="31" name="RightFooterField2">
    <vt:lpwstr>2017-01-09</vt:lpwstr>
  </property>
  <property fmtid="{D5CDD505-2E9C-101B-9397-08002B2CF9AE}" pid="32" name="TotalNumb">
    <vt:bool>false</vt:bool>
  </property>
  <property fmtid="{D5CDD505-2E9C-101B-9397-08002B2CF9AE}" pid="33" name="Pages">
    <vt:bool>true</vt:bool>
  </property>
  <property fmtid="{D5CDD505-2E9C-101B-9397-08002B2CF9AE}" pid="34" name="DocumentType2">
    <vt:lpwstr>Presentation2011</vt:lpwstr>
  </property>
  <property fmtid="{D5CDD505-2E9C-101B-9397-08002B2CF9AE}" pid="35" name="TemplateName2">
    <vt:lpwstr>CXC 173 2731/1</vt:lpwstr>
  </property>
  <property fmtid="{D5CDD505-2E9C-101B-9397-08002B2CF9AE}" pid="36" name="TemplateVersion2">
    <vt:lpwstr>R1A</vt:lpwstr>
  </property>
  <property fmtid="{D5CDD505-2E9C-101B-9397-08002B2CF9AE}" pid="37" name="Prepared">
    <vt:lpwstr/>
  </property>
  <property fmtid="{D5CDD505-2E9C-101B-9397-08002B2CF9AE}" pid="38" name="ApprovedBy">
    <vt:lpwstr/>
  </property>
  <property fmtid="{D5CDD505-2E9C-101B-9397-08002B2CF9AE}" pid="39" name="DocNo">
    <vt:lpwstr/>
  </property>
  <property fmtid="{D5CDD505-2E9C-101B-9397-08002B2CF9AE}" pid="40" name="Checked">
    <vt:lpwstr/>
  </property>
  <property fmtid="{D5CDD505-2E9C-101B-9397-08002B2CF9AE}" pid="41" name="Revision">
    <vt:lpwstr>PA1</vt:lpwstr>
  </property>
  <property fmtid="{D5CDD505-2E9C-101B-9397-08002B2CF9AE}" pid="42" name="DocName">
    <vt:lpwstr>PRESENTATION</vt:lpwstr>
  </property>
  <property fmtid="{D5CDD505-2E9C-101B-9397-08002B2CF9AE}" pid="43" name="Title">
    <vt:lpwstr>eVIP knowledge</vt:lpwstr>
  </property>
  <property fmtid="{D5CDD505-2E9C-101B-9397-08002B2CF9AE}" pid="44" name="Date">
    <vt:lpwstr>2017-01-09</vt:lpwstr>
  </property>
  <property fmtid="{D5CDD505-2E9C-101B-9397-08002B2CF9AE}" pid="45" name="Reference">
    <vt:lpwstr/>
  </property>
  <property fmtid="{D5CDD505-2E9C-101B-9397-08002B2CF9AE}" pid="46" name="Keyword">
    <vt:lpwstr/>
  </property>
</Properties>
</file>