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59CB-F93E-4FD3-BABF-D0B30881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193C8-3755-45CD-9359-58C574025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964C-665C-4F77-B444-586585BB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B9B8-D149-4D16-8123-B4B5364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C72C-26AE-44B4-893D-A6D6A21A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E2E8-1FE6-436A-BDAC-948BB580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FC0B8-5D01-4B7A-9F83-A3869F59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28-D60F-4101-BEEA-A5880BE6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14DE-80E4-4724-85A5-58F5D8CF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65D9-88A2-490F-8CBD-15293C46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1E4A9-4FC8-4FED-9030-D5C0AC942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C064A-1C2F-46DF-9B94-4279F605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F407-78EB-4C1C-9895-868ACB5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4DFE-9258-4FC3-8704-A085D05B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9778-EEA8-412A-A464-A1E83F94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880-7A2E-4A7C-B405-A706893F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9C1B-04E8-4DC1-AF8B-E06DF7E7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4BDF-AE35-477F-BACA-0669AD1C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1A8B-C096-4C8F-9DCE-424EB0B3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38DB-A2B8-459F-AD98-D2FD9409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C9AD-1B6E-43F5-838C-8B087B11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D4CC-7189-4FE7-92D9-D8D16334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8D71-28A4-4F4C-870B-DC817B5D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56F8-F4A6-4714-8CEE-0069DFE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DA6B-04FD-4B7C-892D-5D943DCB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632D-3157-4B81-835B-5A4C461A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1D72-BC85-4281-A3DC-A9B79AB23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A30B-59FA-4B40-BAE5-22919DC5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FC18-0BEA-467F-8CA8-AD2A497F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583F-FA49-4CD2-A596-3D888C8C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D4C9-C8E2-44D8-8429-C1EFBD8F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9020-7AC9-4E16-A540-D48220F1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B8FB4-0560-4DCC-A427-7128BD0A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2669-BADF-4BF6-9E63-A7B1C5C8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952D9-9ABF-45A7-9E68-A0302420C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6C26E-AAAD-4E58-8F7E-7620DC8FE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2AEB8-DBE6-470E-B930-0744C4A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A4621-3D82-48E4-94D8-026C092A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D8C6F-D88D-4A6D-B96C-5B922B1F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185A-94DE-4463-8E9C-884127E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97DB1-BE16-49A6-8B2D-A1A1A64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651AF-90F7-4EB8-86E2-FD0B0E9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FEFC-028E-44D2-B08C-AC7DDB3B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03D1B-C36E-4032-81AF-A72A916F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90AF1-FB88-497C-8BB6-2754B8A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AA5A4-1B32-4EBF-A520-42F61211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E97-2698-42F4-AB39-8EB8BB4C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DCF1-931F-4815-BB44-4D5B77FC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26CCE-12E6-43B0-896D-7F8E0EF6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769CE-FF93-406A-93BF-6641CBA2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1666-B9E8-4C72-945E-484CDB45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E795A-C88F-422B-A336-BF228EF4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6AC0-BCEB-4B58-AAC6-50CBDE12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11108-D4B1-441A-9173-9E3395232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BF98B-9C69-418D-B9F8-B1BEBC940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B211-3AB7-4C09-83B4-3F8AD50D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4D3DF-B1DB-4B28-84A8-156E54BD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EFC4-6462-4137-B16A-AD71BD98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A57FF-DFA3-4D98-96C4-8EF6D98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EF76-636D-4B29-BF1B-8FF68129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19D1-1A8D-4999-B9AF-E5074CBFB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6AF0-14A2-4901-B1AB-636858C2E17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1232-821E-40B7-9B31-E8C8D4D2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7EDA-4C19-4451-BEF2-98542B54F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82F0-4075-480B-A8D0-414283C84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ipc.sourceforge.net/doc/Programmers_Guide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lm.lmera.ericsson.se/plugins/mediawiki/wiki/evip/index.php/Whitebo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5E64-AAB9-4FA8-B1C2-F767C6E35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Balancer on </a:t>
            </a:r>
            <a:r>
              <a:rPr lang="en-US" dirty="0" err="1"/>
              <a:t>vSBG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BD940-851A-483E-8BD9-86F095481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Node Detection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4DFDE-76F3-41DA-A67E-B72B9F224C2D}"/>
              </a:ext>
            </a:extLst>
          </p:cNvPr>
          <p:cNvSpPr txBox="1"/>
          <p:nvPr/>
        </p:nvSpPr>
        <p:spPr>
          <a:xfrm>
            <a:off x="8414951" y="5696465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Jinqing Yan   2018/01/24</a:t>
            </a:r>
          </a:p>
        </p:txBody>
      </p:sp>
    </p:spTree>
    <p:extLst>
      <p:ext uri="{BB962C8B-B14F-4D97-AF65-F5344CB8AC3E}">
        <p14:creationId xmlns:p14="http://schemas.microsoft.com/office/powerpoint/2010/main" val="365509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C94D-093F-4336-86C8-E52A0A56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9307-7A55-4E6E-BB08-3A96CAC3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Floating Nodes</a:t>
            </a:r>
          </a:p>
          <a:p>
            <a:r>
              <a:rPr lang="en-US" dirty="0"/>
              <a:t>TIPC</a:t>
            </a:r>
          </a:p>
          <a:p>
            <a:r>
              <a:rPr lang="en-US" dirty="0"/>
              <a:t>Whiteboard</a:t>
            </a:r>
          </a:p>
        </p:txBody>
      </p:sp>
    </p:spTree>
    <p:extLst>
      <p:ext uri="{BB962C8B-B14F-4D97-AF65-F5344CB8AC3E}">
        <p14:creationId xmlns:p14="http://schemas.microsoft.com/office/powerpoint/2010/main" val="382979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0F4C-18EE-4061-A14D-9BABD092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70" y="130346"/>
            <a:ext cx="10515600" cy="1325563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918DD13-A88D-4F90-A7A8-E526BF737F81}"/>
              </a:ext>
            </a:extLst>
          </p:cNvPr>
          <p:cNvGrpSpPr/>
          <p:nvPr/>
        </p:nvGrpSpPr>
        <p:grpSpPr>
          <a:xfrm>
            <a:off x="2690418" y="572129"/>
            <a:ext cx="8550224" cy="5927280"/>
            <a:chOff x="2690418" y="572129"/>
            <a:chExt cx="8550224" cy="592728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FDE1724-D0FB-4907-AE96-3ABD17D9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2399" y="6155972"/>
              <a:ext cx="10824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175">
              <a:extLst>
                <a:ext uri="{FF2B5EF4-FFF2-40B4-BE49-F238E27FC236}">
                  <a16:creationId xmlns:a16="http://schemas.microsoft.com/office/drawing/2014/main" id="{9705241C-5BD1-4D61-9C22-298B1323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878" y="6268577"/>
              <a:ext cx="457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297AAC0-DF60-4AD0-8C16-3541C405353C}"/>
                </a:ext>
              </a:extLst>
            </p:cNvPr>
            <p:cNvSpPr/>
            <p:nvPr/>
          </p:nvSpPr>
          <p:spPr>
            <a:xfrm>
              <a:off x="4098544" y="572129"/>
              <a:ext cx="3837030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CMX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AD873BD-5DF7-4C47-BB87-58A07F2612D6}"/>
                </a:ext>
              </a:extLst>
            </p:cNvPr>
            <p:cNvSpPr/>
            <p:nvPr/>
          </p:nvSpPr>
          <p:spPr>
            <a:xfrm>
              <a:off x="2690418" y="2090058"/>
              <a:ext cx="1214220" cy="4333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PL-1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382D4B5-6687-402A-9283-69251C7A13C2}"/>
                </a:ext>
              </a:extLst>
            </p:cNvPr>
            <p:cNvSpPr/>
            <p:nvPr/>
          </p:nvSpPr>
          <p:spPr>
            <a:xfrm>
              <a:off x="4265080" y="2090058"/>
              <a:ext cx="1214220" cy="43580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23A4065-B1EA-4B67-B6B9-7A31106536D1}"/>
                </a:ext>
              </a:extLst>
            </p:cNvPr>
            <p:cNvSpPr/>
            <p:nvPr/>
          </p:nvSpPr>
          <p:spPr>
            <a:xfrm>
              <a:off x="6900932" y="2090059"/>
              <a:ext cx="1214220" cy="4333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PL-3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2534CB2-B6C9-467E-85A2-168E921656E4}"/>
                </a:ext>
              </a:extLst>
            </p:cNvPr>
            <p:cNvSpPr/>
            <p:nvPr/>
          </p:nvSpPr>
          <p:spPr>
            <a:xfrm>
              <a:off x="8475594" y="2090059"/>
              <a:ext cx="1214220" cy="4333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PL-4</a:t>
              </a: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E9B32FD9-EAA6-4D1E-85E1-5C54D8E987E6}"/>
                </a:ext>
              </a:extLst>
            </p:cNvPr>
            <p:cNvSpPr/>
            <p:nvPr/>
          </p:nvSpPr>
          <p:spPr>
            <a:xfrm>
              <a:off x="2869356" y="2728907"/>
              <a:ext cx="885371" cy="4355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fee</a:t>
              </a: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55C20F7A-52F3-4D40-B5F6-51F352D03A18}"/>
                </a:ext>
              </a:extLst>
            </p:cNvPr>
            <p:cNvSpPr/>
            <p:nvPr/>
          </p:nvSpPr>
          <p:spPr>
            <a:xfrm>
              <a:off x="4450804" y="2744754"/>
              <a:ext cx="885371" cy="4355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fee</a:t>
              </a:r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F1F4C889-37FB-42C3-9734-97CDEF9A4D5F}"/>
                </a:ext>
              </a:extLst>
            </p:cNvPr>
            <p:cNvSpPr/>
            <p:nvPr/>
          </p:nvSpPr>
          <p:spPr>
            <a:xfrm>
              <a:off x="2873826" y="3602946"/>
              <a:ext cx="885371" cy="43554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</a:t>
              </a: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74AD757C-4971-42FF-A620-E3A9C566D7DF}"/>
                </a:ext>
              </a:extLst>
            </p:cNvPr>
            <p:cNvSpPr/>
            <p:nvPr/>
          </p:nvSpPr>
          <p:spPr>
            <a:xfrm>
              <a:off x="4468438" y="3639058"/>
              <a:ext cx="885371" cy="3939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</a:t>
              </a: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C9A350B1-244F-4800-9EDA-B72CD4B5E385}"/>
                </a:ext>
              </a:extLst>
            </p:cNvPr>
            <p:cNvSpPr/>
            <p:nvPr/>
          </p:nvSpPr>
          <p:spPr>
            <a:xfrm>
              <a:off x="2865588" y="4694755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C1CFC22C-1388-44A7-A64C-8089C81038D1}"/>
                </a:ext>
              </a:extLst>
            </p:cNvPr>
            <p:cNvSpPr/>
            <p:nvPr/>
          </p:nvSpPr>
          <p:spPr>
            <a:xfrm>
              <a:off x="4450804" y="4694754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8EFA591D-8FA7-4902-AC2E-1439B4F2CCF9}"/>
                </a:ext>
              </a:extLst>
            </p:cNvPr>
            <p:cNvSpPr/>
            <p:nvPr/>
          </p:nvSpPr>
          <p:spPr>
            <a:xfrm>
              <a:off x="7076854" y="4663510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6DFCA74B-F4F1-48EF-96DE-CEFA10221342}"/>
                </a:ext>
              </a:extLst>
            </p:cNvPr>
            <p:cNvSpPr/>
            <p:nvPr/>
          </p:nvSpPr>
          <p:spPr>
            <a:xfrm>
              <a:off x="8651413" y="4663510"/>
              <a:ext cx="885371" cy="43554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lbe</a:t>
              </a:r>
              <a:endParaRPr lang="en-US" dirty="0"/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42273931-C56B-476D-A012-9C692F18C9B6}"/>
                </a:ext>
              </a:extLst>
            </p:cNvPr>
            <p:cNvSpPr/>
            <p:nvPr/>
          </p:nvSpPr>
          <p:spPr>
            <a:xfrm>
              <a:off x="2848276" y="5565960"/>
              <a:ext cx="885371" cy="38421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AB65DC3F-3801-4B4C-8388-6F3F6E61FBE1}"/>
                </a:ext>
              </a:extLst>
            </p:cNvPr>
            <p:cNvSpPr/>
            <p:nvPr/>
          </p:nvSpPr>
          <p:spPr>
            <a:xfrm>
              <a:off x="7072696" y="5565849"/>
              <a:ext cx="885371" cy="38421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BE42D30B-E89E-4592-99A1-FDADF2306918}"/>
                </a:ext>
              </a:extLst>
            </p:cNvPr>
            <p:cNvSpPr/>
            <p:nvPr/>
          </p:nvSpPr>
          <p:spPr>
            <a:xfrm>
              <a:off x="8640018" y="5543697"/>
              <a:ext cx="885371" cy="38421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FDC59F19-878F-4143-A83D-1564C46E3158}"/>
                </a:ext>
              </a:extLst>
            </p:cNvPr>
            <p:cNvSpPr/>
            <p:nvPr/>
          </p:nvSpPr>
          <p:spPr>
            <a:xfrm>
              <a:off x="2873826" y="2090058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19B5C5D6-097A-4F01-B658-9165BBB6DCD7}"/>
                </a:ext>
              </a:extLst>
            </p:cNvPr>
            <p:cNvSpPr/>
            <p:nvPr/>
          </p:nvSpPr>
          <p:spPr>
            <a:xfrm>
              <a:off x="4468438" y="5560328"/>
              <a:ext cx="885371" cy="37505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0C5A2011-984F-4EA4-8324-A2079C0FA0F3}"/>
                </a:ext>
              </a:extLst>
            </p:cNvPr>
            <p:cNvSpPr/>
            <p:nvPr/>
          </p:nvSpPr>
          <p:spPr>
            <a:xfrm>
              <a:off x="4450803" y="2102898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A9759A64-FDA3-47C4-9891-C0B2C4AB9DE5}"/>
                </a:ext>
              </a:extLst>
            </p:cNvPr>
            <p:cNvSpPr/>
            <p:nvPr/>
          </p:nvSpPr>
          <p:spPr>
            <a:xfrm>
              <a:off x="7065356" y="2102897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3A19B02D-2F0C-4155-A375-F9D08095A7FA}"/>
                </a:ext>
              </a:extLst>
            </p:cNvPr>
            <p:cNvSpPr/>
            <p:nvPr/>
          </p:nvSpPr>
          <p:spPr>
            <a:xfrm>
              <a:off x="8651413" y="2118973"/>
              <a:ext cx="885371" cy="33382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DPDK</a:t>
              </a:r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8C5CCF2-6A16-42BA-B68D-46CBC1958A29}"/>
                </a:ext>
              </a:extLst>
            </p:cNvPr>
            <p:cNvCxnSpPr>
              <a:stCxn id="234" idx="4"/>
              <a:endCxn id="251" idx="0"/>
            </p:cNvCxnSpPr>
            <p:nvPr/>
          </p:nvCxnSpPr>
          <p:spPr>
            <a:xfrm flipH="1">
              <a:off x="3316512" y="1288821"/>
              <a:ext cx="2700547" cy="801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08EEC3D-56B8-4562-A176-666D59FCD705}"/>
                </a:ext>
              </a:extLst>
            </p:cNvPr>
            <p:cNvCxnSpPr>
              <a:stCxn id="234" idx="4"/>
              <a:endCxn id="254" idx="0"/>
            </p:cNvCxnSpPr>
            <p:nvPr/>
          </p:nvCxnSpPr>
          <p:spPr>
            <a:xfrm flipH="1">
              <a:off x="4893489" y="1288821"/>
              <a:ext cx="1123570" cy="81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7BB5F6F-0B98-483D-B791-B7A70D27ED9F}"/>
                </a:ext>
              </a:extLst>
            </p:cNvPr>
            <p:cNvCxnSpPr>
              <a:cxnSpLocks/>
              <a:endCxn id="239" idx="0"/>
            </p:cNvCxnSpPr>
            <p:nvPr/>
          </p:nvCxnSpPr>
          <p:spPr>
            <a:xfrm>
              <a:off x="3312042" y="2452802"/>
              <a:ext cx="0" cy="2761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8CAB06F-C05E-4025-872D-6D416AE88774}"/>
                </a:ext>
              </a:extLst>
            </p:cNvPr>
            <p:cNvCxnSpPr>
              <a:stCxn id="254" idx="2"/>
              <a:endCxn id="240" idx="0"/>
            </p:cNvCxnSpPr>
            <p:nvPr/>
          </p:nvCxnSpPr>
          <p:spPr>
            <a:xfrm>
              <a:off x="4893489" y="2436727"/>
              <a:ext cx="1" cy="30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F826CA6-C210-4C39-8A02-4969A997C91A}"/>
                </a:ext>
              </a:extLst>
            </p:cNvPr>
            <p:cNvCxnSpPr>
              <a:stCxn id="239" idx="2"/>
              <a:endCxn id="241" idx="0"/>
            </p:cNvCxnSpPr>
            <p:nvPr/>
          </p:nvCxnSpPr>
          <p:spPr>
            <a:xfrm>
              <a:off x="3312042" y="3164448"/>
              <a:ext cx="4470" cy="438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9C6FE93-EABD-4002-BC3A-5278BCA634E5}"/>
                </a:ext>
              </a:extLst>
            </p:cNvPr>
            <p:cNvCxnSpPr>
              <a:cxnSpLocks/>
              <a:stCxn id="239" idx="2"/>
              <a:endCxn id="242" idx="0"/>
            </p:cNvCxnSpPr>
            <p:nvPr/>
          </p:nvCxnSpPr>
          <p:spPr>
            <a:xfrm>
              <a:off x="3312042" y="3164448"/>
              <a:ext cx="1599082" cy="474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AD4CA8A-5BD5-4D73-BEC2-9ECA4B34F6AE}"/>
                </a:ext>
              </a:extLst>
            </p:cNvPr>
            <p:cNvCxnSpPr>
              <a:cxnSpLocks/>
              <a:stCxn id="240" idx="2"/>
              <a:endCxn id="241" idx="0"/>
            </p:cNvCxnSpPr>
            <p:nvPr/>
          </p:nvCxnSpPr>
          <p:spPr>
            <a:xfrm flipH="1">
              <a:off x="3316512" y="3180295"/>
              <a:ext cx="1576978" cy="422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399-74BA-4055-A794-6E50ECC8386A}"/>
                </a:ext>
              </a:extLst>
            </p:cNvPr>
            <p:cNvCxnSpPr>
              <a:cxnSpLocks/>
              <a:stCxn id="240" idx="2"/>
              <a:endCxn id="242" idx="0"/>
            </p:cNvCxnSpPr>
            <p:nvPr/>
          </p:nvCxnSpPr>
          <p:spPr>
            <a:xfrm>
              <a:off x="4893490" y="3180295"/>
              <a:ext cx="17634" cy="458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EBA5CDC-69CA-4EFE-B818-31D30720D47B}"/>
                </a:ext>
              </a:extLst>
            </p:cNvPr>
            <p:cNvCxnSpPr>
              <a:cxnSpLocks/>
              <a:stCxn id="241" idx="2"/>
            </p:cNvCxnSpPr>
            <p:nvPr/>
          </p:nvCxnSpPr>
          <p:spPr>
            <a:xfrm flipH="1">
              <a:off x="3312042" y="4038487"/>
              <a:ext cx="4470" cy="638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2CC512F-855B-4790-814E-3E394408B621}"/>
                </a:ext>
              </a:extLst>
            </p:cNvPr>
            <p:cNvCxnSpPr>
              <a:cxnSpLocks/>
              <a:stCxn id="241" idx="2"/>
              <a:endCxn id="244" idx="0"/>
            </p:cNvCxnSpPr>
            <p:nvPr/>
          </p:nvCxnSpPr>
          <p:spPr>
            <a:xfrm>
              <a:off x="3316512" y="4038487"/>
              <a:ext cx="1576978" cy="6562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F3D2899-24C4-4F29-ACCA-4BBA77F074AC}"/>
                </a:ext>
              </a:extLst>
            </p:cNvPr>
            <p:cNvCxnSpPr>
              <a:cxnSpLocks/>
              <a:stCxn id="245" idx="0"/>
              <a:endCxn id="241" idx="2"/>
            </p:cNvCxnSpPr>
            <p:nvPr/>
          </p:nvCxnSpPr>
          <p:spPr>
            <a:xfrm flipH="1" flipV="1">
              <a:off x="3316512" y="4038487"/>
              <a:ext cx="4203028" cy="625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9F7CFE5-7ED7-4C84-8752-B5A5B9C090C5}"/>
                </a:ext>
              </a:extLst>
            </p:cNvPr>
            <p:cNvCxnSpPr>
              <a:cxnSpLocks/>
              <a:stCxn id="246" idx="0"/>
              <a:endCxn id="241" idx="2"/>
            </p:cNvCxnSpPr>
            <p:nvPr/>
          </p:nvCxnSpPr>
          <p:spPr>
            <a:xfrm flipH="1" flipV="1">
              <a:off x="3316512" y="4038487"/>
              <a:ext cx="5777587" cy="625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3B49F023-C39C-4E2D-A0B8-790BA1714FC3}"/>
                </a:ext>
              </a:extLst>
            </p:cNvPr>
            <p:cNvCxnSpPr>
              <a:cxnSpLocks/>
              <a:stCxn id="243" idx="0"/>
              <a:endCxn id="242" idx="2"/>
            </p:cNvCxnSpPr>
            <p:nvPr/>
          </p:nvCxnSpPr>
          <p:spPr>
            <a:xfrm flipV="1">
              <a:off x="3308274" y="4032980"/>
              <a:ext cx="1602850" cy="661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E55B59C-0F11-466C-9BD3-1BA4E2CB85C0}"/>
                </a:ext>
              </a:extLst>
            </p:cNvPr>
            <p:cNvCxnSpPr>
              <a:cxnSpLocks/>
              <a:stCxn id="244" idx="0"/>
            </p:cNvCxnSpPr>
            <p:nvPr/>
          </p:nvCxnSpPr>
          <p:spPr>
            <a:xfrm flipV="1">
              <a:off x="4893490" y="4069092"/>
              <a:ext cx="17634" cy="625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5A3E281-7B6E-4A85-B1EC-890D989E70CB}"/>
                </a:ext>
              </a:extLst>
            </p:cNvPr>
            <p:cNvCxnSpPr>
              <a:cxnSpLocks/>
              <a:stCxn id="242" idx="2"/>
            </p:cNvCxnSpPr>
            <p:nvPr/>
          </p:nvCxnSpPr>
          <p:spPr>
            <a:xfrm>
              <a:off x="4911124" y="4032980"/>
              <a:ext cx="2608416" cy="63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0DF5CCF-9377-44EA-81FC-901D32A876C9}"/>
                </a:ext>
              </a:extLst>
            </p:cNvPr>
            <p:cNvCxnSpPr>
              <a:cxnSpLocks/>
              <a:endCxn id="246" idx="0"/>
            </p:cNvCxnSpPr>
            <p:nvPr/>
          </p:nvCxnSpPr>
          <p:spPr>
            <a:xfrm>
              <a:off x="4911124" y="4069092"/>
              <a:ext cx="4182975" cy="594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CD26156-A267-481D-AD8D-00856DC6DA31}"/>
                </a:ext>
              </a:extLst>
            </p:cNvPr>
            <p:cNvCxnSpPr>
              <a:cxnSpLocks/>
              <a:stCxn id="247" idx="0"/>
            </p:cNvCxnSpPr>
            <p:nvPr/>
          </p:nvCxnSpPr>
          <p:spPr>
            <a:xfrm flipV="1">
              <a:off x="3290962" y="5169366"/>
              <a:ext cx="17312" cy="396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4C1E78C-F5D5-4C4D-96B0-E7C5751B1DA2}"/>
                </a:ext>
              </a:extLst>
            </p:cNvPr>
            <p:cNvCxnSpPr>
              <a:cxnSpLocks/>
              <a:stCxn id="253" idx="0"/>
            </p:cNvCxnSpPr>
            <p:nvPr/>
          </p:nvCxnSpPr>
          <p:spPr>
            <a:xfrm flipH="1" flipV="1">
              <a:off x="3316512" y="5133254"/>
              <a:ext cx="1594612" cy="42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E35A081-3846-4D0D-942E-4F93A62A81B0}"/>
                </a:ext>
              </a:extLst>
            </p:cNvPr>
            <p:cNvCxnSpPr>
              <a:cxnSpLocks/>
              <a:stCxn id="249" idx="0"/>
              <a:endCxn id="243" idx="2"/>
            </p:cNvCxnSpPr>
            <p:nvPr/>
          </p:nvCxnSpPr>
          <p:spPr>
            <a:xfrm flipH="1" flipV="1">
              <a:off x="3308274" y="5130296"/>
              <a:ext cx="4207108" cy="4355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B3BB544-A2F7-47EF-93AC-4BFC8A00FE7B}"/>
                </a:ext>
              </a:extLst>
            </p:cNvPr>
            <p:cNvCxnSpPr>
              <a:cxnSpLocks/>
              <a:stCxn id="250" idx="0"/>
              <a:endCxn id="243" idx="2"/>
            </p:cNvCxnSpPr>
            <p:nvPr/>
          </p:nvCxnSpPr>
          <p:spPr>
            <a:xfrm flipH="1" flipV="1">
              <a:off x="3308274" y="5130296"/>
              <a:ext cx="5774430" cy="41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22F7D34-D989-465C-8FE0-421AB6B6DAB8}"/>
                </a:ext>
              </a:extLst>
            </p:cNvPr>
            <p:cNvCxnSpPr>
              <a:cxnSpLocks/>
              <a:stCxn id="247" idx="0"/>
              <a:endCxn id="244" idx="2"/>
            </p:cNvCxnSpPr>
            <p:nvPr/>
          </p:nvCxnSpPr>
          <p:spPr>
            <a:xfrm flipV="1">
              <a:off x="3290962" y="5130295"/>
              <a:ext cx="1602528" cy="435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239B43D-8FBC-4923-84D4-301ED069AAFD}"/>
                </a:ext>
              </a:extLst>
            </p:cNvPr>
            <p:cNvCxnSpPr>
              <a:cxnSpLocks/>
              <a:stCxn id="253" idx="0"/>
              <a:endCxn id="244" idx="2"/>
            </p:cNvCxnSpPr>
            <p:nvPr/>
          </p:nvCxnSpPr>
          <p:spPr>
            <a:xfrm flipH="1" flipV="1">
              <a:off x="4893490" y="5130295"/>
              <a:ext cx="17634" cy="430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B50B53C-2EAB-4CDB-A77A-186360CB657C}"/>
                </a:ext>
              </a:extLst>
            </p:cNvPr>
            <p:cNvCxnSpPr>
              <a:cxnSpLocks/>
              <a:stCxn id="249" idx="0"/>
              <a:endCxn id="244" idx="2"/>
            </p:cNvCxnSpPr>
            <p:nvPr/>
          </p:nvCxnSpPr>
          <p:spPr>
            <a:xfrm flipH="1" flipV="1">
              <a:off x="4893490" y="5130295"/>
              <a:ext cx="2621892" cy="43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3E749B8-E269-4AF8-BBB8-D5DA6C72D4E8}"/>
                </a:ext>
              </a:extLst>
            </p:cNvPr>
            <p:cNvCxnSpPr>
              <a:cxnSpLocks/>
              <a:stCxn id="250" idx="0"/>
              <a:endCxn id="244" idx="2"/>
            </p:cNvCxnSpPr>
            <p:nvPr/>
          </p:nvCxnSpPr>
          <p:spPr>
            <a:xfrm flipH="1" flipV="1">
              <a:off x="4893490" y="5130295"/>
              <a:ext cx="4189214" cy="413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42AB185-AF84-4AE4-B1B5-102CE3737100}"/>
                </a:ext>
              </a:extLst>
            </p:cNvPr>
            <p:cNvCxnSpPr>
              <a:cxnSpLocks/>
              <a:stCxn id="247" idx="0"/>
              <a:endCxn id="245" idx="2"/>
            </p:cNvCxnSpPr>
            <p:nvPr/>
          </p:nvCxnSpPr>
          <p:spPr>
            <a:xfrm flipV="1">
              <a:off x="3290962" y="5099051"/>
              <a:ext cx="4228578" cy="466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B7131A8-53DD-456B-858D-4E5EA63BB14E}"/>
                </a:ext>
              </a:extLst>
            </p:cNvPr>
            <p:cNvCxnSpPr>
              <a:cxnSpLocks/>
              <a:stCxn id="253" idx="0"/>
              <a:endCxn id="245" idx="2"/>
            </p:cNvCxnSpPr>
            <p:nvPr/>
          </p:nvCxnSpPr>
          <p:spPr>
            <a:xfrm flipV="1">
              <a:off x="4911124" y="5099051"/>
              <a:ext cx="2608416" cy="461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758670-BDF6-4979-B067-C1FB68E43D74}"/>
                </a:ext>
              </a:extLst>
            </p:cNvPr>
            <p:cNvCxnSpPr>
              <a:cxnSpLocks/>
              <a:stCxn id="249" idx="0"/>
              <a:endCxn id="245" idx="2"/>
            </p:cNvCxnSpPr>
            <p:nvPr/>
          </p:nvCxnSpPr>
          <p:spPr>
            <a:xfrm flipV="1">
              <a:off x="7515382" y="5099051"/>
              <a:ext cx="4158" cy="466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85BBE-3C77-472D-97B2-FA42CCAF8FDA}"/>
                </a:ext>
              </a:extLst>
            </p:cNvPr>
            <p:cNvCxnSpPr>
              <a:cxnSpLocks/>
              <a:stCxn id="250" idx="0"/>
              <a:endCxn id="245" idx="2"/>
            </p:cNvCxnSpPr>
            <p:nvPr/>
          </p:nvCxnSpPr>
          <p:spPr>
            <a:xfrm flipH="1" flipV="1">
              <a:off x="7519540" y="5099051"/>
              <a:ext cx="1563164" cy="444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B1FDA46-AE9E-439B-A445-CA45B89A5A76}"/>
                </a:ext>
              </a:extLst>
            </p:cNvPr>
            <p:cNvCxnSpPr>
              <a:cxnSpLocks/>
              <a:stCxn id="247" idx="0"/>
              <a:endCxn id="246" idx="2"/>
            </p:cNvCxnSpPr>
            <p:nvPr/>
          </p:nvCxnSpPr>
          <p:spPr>
            <a:xfrm flipV="1">
              <a:off x="3290962" y="5099051"/>
              <a:ext cx="5803137" cy="466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7E6B0C3-56CB-43AC-A3A3-5DD5FF3AEB5C}"/>
                </a:ext>
              </a:extLst>
            </p:cNvPr>
            <p:cNvCxnSpPr>
              <a:cxnSpLocks/>
              <a:stCxn id="253" idx="0"/>
            </p:cNvCxnSpPr>
            <p:nvPr/>
          </p:nvCxnSpPr>
          <p:spPr>
            <a:xfrm flipV="1">
              <a:off x="4911124" y="5108032"/>
              <a:ext cx="4171580" cy="452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42FEE3A-32CA-4592-87AA-3E23D85431A2}"/>
                </a:ext>
              </a:extLst>
            </p:cNvPr>
            <p:cNvCxnSpPr>
              <a:cxnSpLocks/>
              <a:stCxn id="249" idx="0"/>
              <a:endCxn id="246" idx="2"/>
            </p:cNvCxnSpPr>
            <p:nvPr/>
          </p:nvCxnSpPr>
          <p:spPr>
            <a:xfrm flipV="1">
              <a:off x="7515382" y="5099051"/>
              <a:ext cx="1578717" cy="466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1B06751-B4BE-4801-BE7D-96BF5B3943A6}"/>
                </a:ext>
              </a:extLst>
            </p:cNvPr>
            <p:cNvCxnSpPr>
              <a:cxnSpLocks/>
              <a:stCxn id="250" idx="0"/>
              <a:endCxn id="246" idx="2"/>
            </p:cNvCxnSpPr>
            <p:nvPr/>
          </p:nvCxnSpPr>
          <p:spPr>
            <a:xfrm flipV="1">
              <a:off x="9082704" y="5099051"/>
              <a:ext cx="11395" cy="444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AE34C50C-0059-4C8C-A4E3-84DC15DC911B}"/>
                </a:ext>
              </a:extLst>
            </p:cNvPr>
            <p:cNvSpPr/>
            <p:nvPr/>
          </p:nvSpPr>
          <p:spPr>
            <a:xfrm>
              <a:off x="4308763" y="1510761"/>
              <a:ext cx="1480457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ECMP</a:t>
              </a:r>
            </a:p>
          </p:txBody>
        </p: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5782E349-6399-4667-8BA3-053F34FC4E27}"/>
              </a:ext>
            </a:extLst>
          </p:cNvPr>
          <p:cNvSpPr txBox="1"/>
          <p:nvPr/>
        </p:nvSpPr>
        <p:spPr>
          <a:xfrm>
            <a:off x="10050256" y="5790684"/>
            <a:ext cx="22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fee:2, se: 2, lbe:4 }</a:t>
            </a:r>
          </a:p>
        </p:txBody>
      </p:sp>
    </p:spTree>
    <p:extLst>
      <p:ext uri="{BB962C8B-B14F-4D97-AF65-F5344CB8AC3E}">
        <p14:creationId xmlns:p14="http://schemas.microsoft.com/office/powerpoint/2010/main" val="37010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3BA5-BBDA-4626-81C9-D02C1516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96"/>
            <a:ext cx="10515600" cy="1325563"/>
          </a:xfrm>
        </p:spPr>
        <p:txBody>
          <a:bodyPr/>
          <a:lstStyle/>
          <a:p>
            <a:r>
              <a:rPr lang="en-US" dirty="0"/>
              <a:t>Floating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C902-1A19-4F7B-97D7-40A31006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59"/>
            <a:ext cx="10515600" cy="419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eVIP node is dynamically assigned to one of the undesignated</a:t>
            </a:r>
          </a:p>
          <a:p>
            <a:pPr marL="0" indent="0">
              <a:buNone/>
            </a:pPr>
            <a:r>
              <a:rPr lang="en-US" dirty="0"/>
              <a:t>processing units that currently are available.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Each eVIP node is configured with a priority. Lower value has higher priority.</a:t>
            </a:r>
          </a:p>
          <a:p>
            <a:pPr marL="0" indent="0">
              <a:buNone/>
            </a:pPr>
            <a:r>
              <a:rPr lang="en-US" sz="2400" dirty="0"/>
              <a:t>add node &lt;</a:t>
            </a:r>
            <a:r>
              <a:rPr lang="en-US" sz="2400" dirty="0" err="1"/>
              <a:t>nodeid</a:t>
            </a:r>
            <a:r>
              <a:rPr lang="en-US" sz="2400" dirty="0"/>
              <a:t>&gt; &lt;hostname&gt; OR floating &lt;</a:t>
            </a:r>
            <a:r>
              <a:rPr lang="en-US" sz="2400" dirty="0" err="1"/>
              <a:t>nodeid</a:t>
            </a:r>
            <a:r>
              <a:rPr lang="en-US" sz="2400" dirty="0"/>
              <a:t>&gt; &lt;</a:t>
            </a:r>
            <a:r>
              <a:rPr lang="en-US" sz="2400" dirty="0" err="1"/>
              <a:t>floatPriority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900" dirty="0"/>
          </a:p>
          <a:p>
            <a:pPr marL="914400" lvl="2" indent="0">
              <a:buNone/>
            </a:pPr>
            <a:r>
              <a:rPr lang="en-US" dirty="0"/>
              <a:t>add node floating 1 1</a:t>
            </a:r>
          </a:p>
          <a:p>
            <a:pPr marL="914400" lvl="2" indent="0">
              <a:buNone/>
            </a:pPr>
            <a:r>
              <a:rPr lang="en-US" dirty="0"/>
              <a:t>add node floating 2 1</a:t>
            </a:r>
          </a:p>
          <a:p>
            <a:pPr marL="914400" lvl="2" indent="0">
              <a:buNone/>
            </a:pPr>
            <a:r>
              <a:rPr lang="en-US" dirty="0"/>
              <a:t>add node floating 3 3</a:t>
            </a:r>
          </a:p>
          <a:p>
            <a:pPr marL="914400" lvl="2" indent="0">
              <a:buNone/>
            </a:pPr>
            <a:r>
              <a:rPr lang="en-US" dirty="0"/>
              <a:t>add node floating 4 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63DB3-C280-4903-BA8D-D29B5A4FBAD3}"/>
              </a:ext>
            </a:extLst>
          </p:cNvPr>
          <p:cNvSpPr txBox="1"/>
          <p:nvPr/>
        </p:nvSpPr>
        <p:spPr>
          <a:xfrm>
            <a:off x="7126514" y="4542972"/>
            <a:ext cx="29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highlight>
                  <a:srgbClr val="FFFF00"/>
                </a:highlight>
              </a:rPr>
              <a:t>nodeid</a:t>
            </a:r>
            <a:r>
              <a:rPr lang="en-US" i="1" dirty="0">
                <a:highlight>
                  <a:srgbClr val="FFFF00"/>
                </a:highlight>
              </a:rPr>
              <a:t> &gt; 256,    floating node</a:t>
            </a:r>
          </a:p>
          <a:p>
            <a:r>
              <a:rPr lang="en-US" i="1" dirty="0" err="1">
                <a:highlight>
                  <a:srgbClr val="FFFF00"/>
                </a:highlight>
              </a:rPr>
              <a:t>nodeid</a:t>
            </a:r>
            <a:r>
              <a:rPr lang="en-US" i="1" dirty="0">
                <a:highlight>
                  <a:srgbClr val="FFFF00"/>
                </a:highlight>
              </a:rPr>
              <a:t> &lt;= 256,    fixed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36900-1969-46DD-AB58-0D63CD9EE1CC}"/>
              </a:ext>
            </a:extLst>
          </p:cNvPr>
          <p:cNvSpPr txBox="1"/>
          <p:nvPr/>
        </p:nvSpPr>
        <p:spPr>
          <a:xfrm>
            <a:off x="838200" y="5453334"/>
            <a:ext cx="4652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cmds</a:t>
            </a:r>
            <a:r>
              <a:rPr lang="en-US" sz="2400" dirty="0"/>
              <a:t> are executed on first PMP</a:t>
            </a:r>
          </a:p>
        </p:txBody>
      </p:sp>
    </p:spTree>
    <p:extLst>
      <p:ext uri="{BB962C8B-B14F-4D97-AF65-F5344CB8AC3E}">
        <p14:creationId xmlns:p14="http://schemas.microsoft.com/office/powerpoint/2010/main" val="28644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3BA5-BBDA-4626-81C9-D02C1516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96"/>
            <a:ext cx="10515600" cy="1325563"/>
          </a:xfrm>
        </p:spPr>
        <p:txBody>
          <a:bodyPr/>
          <a:lstStyle/>
          <a:p>
            <a:r>
              <a:rPr lang="en-US" dirty="0"/>
              <a:t>Floating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C902-1A19-4F7B-97D7-40A31006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59"/>
            <a:ext cx="10515600" cy="47523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Find the nodes information from </a:t>
            </a:r>
            <a:r>
              <a:rPr lang="en-US" sz="3600" dirty="0" err="1"/>
              <a:t>evip</a:t>
            </a:r>
            <a:r>
              <a:rPr lang="en-US" sz="3600" dirty="0"/>
              <a:t> CLI: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EVIP&gt; show hosts</a:t>
            </a:r>
          </a:p>
          <a:p>
            <a:pPr marL="457200" lvl="1" indent="0">
              <a:buNone/>
            </a:pPr>
            <a:r>
              <a:rPr lang="en-US" dirty="0"/>
              <a:t>config id: 1   node id: 259 with hostname: 'blade_0_5'</a:t>
            </a:r>
          </a:p>
          <a:p>
            <a:pPr marL="457200" lvl="1" indent="0">
              <a:buNone/>
            </a:pPr>
            <a:r>
              <a:rPr lang="en-US" dirty="0"/>
              <a:t>     distribution: floating with priority 1.000000</a:t>
            </a:r>
          </a:p>
          <a:p>
            <a:pPr marL="457200" lvl="1" indent="0">
              <a:buNone/>
            </a:pPr>
            <a:r>
              <a:rPr lang="en-US" dirty="0"/>
              <a:t>config id: 2   node id: 260 with hostname: 'blade_0_7'</a:t>
            </a:r>
          </a:p>
          <a:p>
            <a:pPr marL="457200" lvl="1" indent="0">
              <a:buNone/>
            </a:pPr>
            <a:r>
              <a:rPr lang="en-US" dirty="0"/>
              <a:t>     distribution: floating with priority 1.000000</a:t>
            </a:r>
          </a:p>
          <a:p>
            <a:pPr marL="457200" lvl="1" indent="0">
              <a:buNone/>
            </a:pPr>
            <a:r>
              <a:rPr lang="en-US" dirty="0"/>
              <a:t>config id: 3   node id: 261 with hostname: 'blade_0_9'</a:t>
            </a:r>
          </a:p>
          <a:p>
            <a:pPr marL="457200" lvl="1" indent="0">
              <a:buNone/>
            </a:pPr>
            <a:r>
              <a:rPr lang="en-US" dirty="0"/>
              <a:t>     distribution: floating with priority 3.000000</a:t>
            </a:r>
          </a:p>
          <a:p>
            <a:pPr marL="457200" lvl="1" indent="0">
              <a:buNone/>
            </a:pPr>
            <a:r>
              <a:rPr lang="en-US" dirty="0"/>
              <a:t>config id: 4   node id: 262 with hostname: 'blade_0_11'</a:t>
            </a:r>
          </a:p>
          <a:p>
            <a:pPr marL="457200" lvl="1" indent="0">
              <a:buNone/>
            </a:pPr>
            <a:r>
              <a:rPr lang="en-US" dirty="0"/>
              <a:t>     distribution: floating with priority 4.000000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Each config id is bond with a payload node id. The config id is what the “</a:t>
            </a:r>
            <a:r>
              <a:rPr lang="en-US" sz="3600" i="1" dirty="0"/>
              <a:t>add node &lt;</a:t>
            </a:r>
            <a:r>
              <a:rPr lang="en-US" sz="3600" i="1" dirty="0" err="1"/>
              <a:t>nodeid</a:t>
            </a:r>
            <a:r>
              <a:rPr lang="en-US" sz="3600" i="1" dirty="0"/>
              <a:t>&gt; &lt;priority&gt;</a:t>
            </a:r>
            <a:r>
              <a:rPr lang="en-US" sz="3600" dirty="0"/>
              <a:t>” add and the node id stands for a payload node.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2CE-675A-4E42-919E-6A27782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4782-8C1E-4F51-9DFC-08CE8FDA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eVIP uses </a:t>
            </a:r>
            <a:r>
              <a:rPr lang="en-US" dirty="0">
                <a:hlinkClick r:id="rId2"/>
              </a:rPr>
              <a:t>TIPC</a:t>
            </a:r>
            <a:r>
              <a:rPr lang="en-US" dirty="0"/>
              <a:t> to detect a node’s status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When </a:t>
            </a:r>
            <a:r>
              <a:rPr lang="en-US" dirty="0" err="1"/>
              <a:t>sbg</a:t>
            </a:r>
            <a:r>
              <a:rPr lang="en-US" dirty="0"/>
              <a:t> invokes evip_start.sh, it extracts the last digit of </a:t>
            </a:r>
            <a:r>
              <a:rPr lang="en-US" dirty="0" err="1"/>
              <a:t>ip</a:t>
            </a:r>
            <a:r>
              <a:rPr lang="en-US" dirty="0"/>
              <a:t> address to make a TIPC address  &lt;</a:t>
            </a:r>
            <a:r>
              <a:rPr lang="en-US" dirty="0" err="1"/>
              <a:t>zone.cluster.node</a:t>
            </a:r>
            <a:r>
              <a:rPr lang="en-US" dirty="0"/>
              <a:t>&gt;.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tipc</a:t>
            </a:r>
            <a:r>
              <a:rPr lang="en-US" i="1" dirty="0"/>
              <a:t>-config -</a:t>
            </a:r>
            <a:r>
              <a:rPr lang="en-US" i="1" dirty="0" err="1"/>
              <a:t>netid</a:t>
            </a:r>
            <a:r>
              <a:rPr lang="en-US" i="1" dirty="0"/>
              <a:t>=1234 -a=1.1.3 -be=eth:eth3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tipc</a:t>
            </a:r>
            <a:r>
              <a:rPr lang="en-US" dirty="0"/>
              <a:t> node only has one address, but can have one or more ports. Each port has unique port id &lt;</a:t>
            </a:r>
            <a:r>
              <a:rPr lang="en-US" dirty="0" err="1"/>
              <a:t>Z.C.N:ref</a:t>
            </a:r>
            <a:r>
              <a:rPr lang="en-US" dirty="0"/>
              <a:t>&gt; and port name &lt;type, instance&gt;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7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2CE-675A-4E42-919E-6A27782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4782-8C1E-4F51-9DFC-08CE8FDA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  </a:t>
            </a:r>
            <a:r>
              <a:rPr lang="en-US" dirty="0" err="1"/>
              <a:t>sbg</a:t>
            </a:r>
            <a:r>
              <a:rPr lang="en-US" dirty="0"/>
              <a:t> starts the </a:t>
            </a:r>
            <a:r>
              <a:rPr lang="en-US" dirty="0" err="1"/>
              <a:t>evip</a:t>
            </a:r>
            <a:r>
              <a:rPr lang="en-US" dirty="0"/>
              <a:t> factory service through evip_factory.sh. the factory reads the TIPC network address and generate a node id for current node.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#define WB_FLOATING_NODE_OFFSET  256</a:t>
            </a:r>
          </a:p>
          <a:p>
            <a:pPr marL="0" indent="0">
              <a:buNone/>
            </a:pPr>
            <a:r>
              <a:rPr lang="en-US" sz="1800" dirty="0"/>
              <a:t>		fs-&gt;</a:t>
            </a:r>
            <a:r>
              <a:rPr lang="en-US" sz="1800" dirty="0" err="1"/>
              <a:t>node_id</a:t>
            </a:r>
            <a:r>
              <a:rPr lang="en-US" sz="1800" dirty="0"/>
              <a:t> = WB_FLOATING_NODE_OFFSET | </a:t>
            </a:r>
            <a:r>
              <a:rPr lang="en-US" sz="1800" dirty="0" err="1"/>
              <a:t>tipc_node</a:t>
            </a:r>
            <a:r>
              <a:rPr lang="en-US" sz="1800" dirty="0"/>
              <a:t>(</a:t>
            </a:r>
            <a:r>
              <a:rPr lang="en-US" sz="1800" dirty="0" err="1"/>
              <a:t>sa.addr.id.node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Then we have the node id: 256 + 3 = 259.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9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2CE-675A-4E42-919E-6A277822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r>
              <a:rPr lang="en-US" dirty="0"/>
              <a:t>Node Detection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96BAB-DBEA-4188-9FD7-FFDB6398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1294410"/>
            <a:ext cx="10665031" cy="5053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</a:t>
            </a:r>
            <a:r>
              <a:rPr lang="en-US" dirty="0">
                <a:hlinkClick r:id="rId2"/>
              </a:rPr>
              <a:t>whiteboard</a:t>
            </a:r>
            <a:r>
              <a:rPr lang="en-US" dirty="0"/>
              <a:t> is created on current node.</a:t>
            </a:r>
          </a:p>
          <a:p>
            <a:pPr marL="0" indent="0">
              <a:buNone/>
            </a:pPr>
            <a:r>
              <a:rPr lang="en-US" dirty="0"/>
              <a:t>      the factory service multicasts its available status to all nodes through </a:t>
            </a:r>
            <a:r>
              <a:rPr lang="en-US" dirty="0" err="1"/>
              <a:t>tipc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a factory sends the node information to </a:t>
            </a:r>
            <a:r>
              <a:rPr lang="en-US" dirty="0" err="1"/>
              <a:t>evipc</a:t>
            </a:r>
            <a:r>
              <a:rPr lang="en-US" dirty="0"/>
              <a:t> through protocol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sz="1700" i="1" dirty="0"/>
              <a:t>if (</a:t>
            </a:r>
            <a:r>
              <a:rPr lang="en-US" sz="1700" i="1" dirty="0" err="1"/>
              <a:t>floating_node_id</a:t>
            </a:r>
            <a:r>
              <a:rPr lang="en-US" sz="1700" i="1" dirty="0"/>
              <a:t>(</a:t>
            </a:r>
            <a:r>
              <a:rPr lang="en-US" sz="1700" i="1" dirty="0" err="1"/>
              <a:t>wb_node_id</a:t>
            </a:r>
            <a:r>
              <a:rPr lang="en-US" sz="1700" i="1" dirty="0"/>
              <a:t>)) {</a:t>
            </a:r>
          </a:p>
          <a:p>
            <a:pPr marL="0" indent="0">
              <a:buNone/>
            </a:pPr>
            <a:r>
              <a:rPr lang="en-US" sz="1700" i="1" dirty="0"/>
              <a:t>		</a:t>
            </a:r>
            <a:r>
              <a:rPr lang="en-US" sz="1700" i="1" dirty="0" err="1"/>
              <a:t>assign_available_floating_node</a:t>
            </a:r>
            <a:r>
              <a:rPr lang="en-US" sz="1700" i="1" dirty="0"/>
              <a:t>(f, node, </a:t>
            </a:r>
            <a:r>
              <a:rPr lang="en-US" sz="1700" i="1" dirty="0" err="1"/>
              <a:t>wb_node_id</a:t>
            </a:r>
            <a:r>
              <a:rPr lang="en-US" sz="1700" i="1" dirty="0"/>
              <a:t>);</a:t>
            </a:r>
          </a:p>
          <a:p>
            <a:pPr marL="0" indent="0">
              <a:buNone/>
            </a:pPr>
            <a:r>
              <a:rPr lang="en-US" sz="1700" i="1" dirty="0"/>
              <a:t>		</a:t>
            </a:r>
            <a:r>
              <a:rPr lang="en-US" sz="1700" i="1" dirty="0" err="1"/>
              <a:t>add_floating_node_to_tps</a:t>
            </a:r>
            <a:r>
              <a:rPr lang="en-US" sz="1700" i="1" dirty="0"/>
              <a:t>(f-&gt;</a:t>
            </a:r>
            <a:r>
              <a:rPr lang="en-US" sz="1700" i="1" dirty="0" err="1"/>
              <a:t>evipc</a:t>
            </a:r>
            <a:r>
              <a:rPr lang="en-US" sz="1700" i="1" dirty="0"/>
              <a:t>, NULL, </a:t>
            </a:r>
            <a:r>
              <a:rPr lang="en-US" sz="1700" i="1" dirty="0" err="1"/>
              <a:t>wb_node_id</a:t>
            </a:r>
            <a:r>
              <a:rPr lang="en-US" sz="1700" i="1" dirty="0"/>
              <a:t>);</a:t>
            </a:r>
          </a:p>
          <a:p>
            <a:pPr marL="0" indent="0">
              <a:buNone/>
            </a:pPr>
            <a:endParaRPr lang="en-US" sz="1700" i="1" dirty="0"/>
          </a:p>
          <a:p>
            <a:pPr marL="0" indent="0">
              <a:buNone/>
            </a:pPr>
            <a:r>
              <a:rPr lang="en-US" sz="1700" i="1" dirty="0"/>
              <a:t>		if (</a:t>
            </a:r>
            <a:r>
              <a:rPr lang="en-US" sz="1700" i="1" dirty="0" err="1"/>
              <a:t>evipc</a:t>
            </a:r>
            <a:r>
              <a:rPr lang="en-US" sz="1700" i="1" dirty="0"/>
              <a:t>-&gt;state == EVIPC_STATE_ACTIVE) {</a:t>
            </a:r>
          </a:p>
          <a:p>
            <a:pPr marL="0" indent="0">
              <a:buNone/>
            </a:pPr>
            <a:r>
              <a:rPr lang="en-US" sz="1700" i="1" dirty="0"/>
              <a:t>			/* Get hostname of floating node */</a:t>
            </a:r>
          </a:p>
          <a:p>
            <a:pPr marL="0" indent="0">
              <a:buNone/>
            </a:pPr>
            <a:r>
              <a:rPr lang="en-US" sz="1700" i="1" dirty="0"/>
              <a:t>			</a:t>
            </a:r>
            <a:r>
              <a:rPr lang="en-US" sz="1700" i="1" dirty="0" err="1"/>
              <a:t>get_node_hostname</a:t>
            </a:r>
            <a:r>
              <a:rPr lang="en-US" sz="1700" i="1" dirty="0"/>
              <a:t>(f, </a:t>
            </a:r>
            <a:r>
              <a:rPr lang="en-US" sz="1700" i="1" dirty="0" err="1"/>
              <a:t>wb_node_id</a:t>
            </a:r>
            <a:r>
              <a:rPr lang="en-US" sz="1700" i="1" dirty="0"/>
              <a:t>);</a:t>
            </a:r>
          </a:p>
          <a:p>
            <a:pPr marL="0" indent="0">
              <a:buNone/>
            </a:pPr>
            <a:r>
              <a:rPr lang="en-US" sz="1700" i="1" dirty="0"/>
              <a:t>		}</a:t>
            </a:r>
          </a:p>
          <a:p>
            <a:pPr marL="0" indent="0">
              <a:buNone/>
            </a:pPr>
            <a:r>
              <a:rPr lang="en-US" sz="1700" i="1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64731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2CE-675A-4E42-919E-6A277822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3074" name="Picture 2" descr="whiteboard_overview.png">
            <a:extLst>
              <a:ext uri="{FF2B5EF4-FFF2-40B4-BE49-F238E27FC236}">
                <a16:creationId xmlns:a16="http://schemas.microsoft.com/office/drawing/2014/main" id="{DD1A9C9A-2CDF-47AD-BE75-C4ED4FF8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37" y="641269"/>
            <a:ext cx="8232583" cy="549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3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330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Load Balancer on vSBG</vt:lpstr>
      <vt:lpstr>Agenda</vt:lpstr>
      <vt:lpstr>Basics</vt:lpstr>
      <vt:lpstr>Floating Nodes</vt:lpstr>
      <vt:lpstr>Floating Nodes</vt:lpstr>
      <vt:lpstr>Node Detection </vt:lpstr>
      <vt:lpstr>Node Detection </vt:lpstr>
      <vt:lpstr>Node Detection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 on vSBG</dc:title>
  <dc:creator>Jinqing Yan</dc:creator>
  <cp:lastModifiedBy>Jinqing Yan</cp:lastModifiedBy>
  <cp:revision>26</cp:revision>
  <dcterms:created xsi:type="dcterms:W3CDTF">2018-01-24T01:35:12Z</dcterms:created>
  <dcterms:modified xsi:type="dcterms:W3CDTF">2018-01-26T05:38:00Z</dcterms:modified>
</cp:coreProperties>
</file>