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 id="26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EEDF7A-5485-420F-8C65-29185080F495}">
          <p14:sldIdLst>
            <p14:sldId id="256"/>
            <p14:sldId id="258"/>
            <p14:sldId id="259"/>
            <p14:sldId id="261"/>
            <p14:sldId id="262"/>
            <p14:sldId id="263"/>
            <p14:sldId id="264"/>
          </p14:sldIdLst>
        </p14:section>
        <p14:section name="Agenda" id="{8B61CDD4-909F-413D-9D1C-045176A9ABCB}">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BA0E5-0FB6-4F9E-84DE-09CC7BA662DE}" v="6" dt="2019-01-30T01:27:13.306"/>
    <p1510:client id="{C0ABEAC0-6609-49F1-9AC0-9617533554B6}" v="12" dt="2019-01-30T07:40:40.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qing Yan" userId="b38728bc-07b0-4042-9de7-2af5f63a681d" providerId="ADAL" clId="{C0ABEAC0-6609-49F1-9AC0-9617533554B6}"/>
    <pc:docChg chg="custSel addSld delSld modSld sldOrd modSection">
      <pc:chgData name="Jinqing Yan" userId="b38728bc-07b0-4042-9de7-2af5f63a681d" providerId="ADAL" clId="{C0ABEAC0-6609-49F1-9AC0-9617533554B6}" dt="2019-01-30T07:40:56.305" v="2435" actId="20577"/>
      <pc:docMkLst>
        <pc:docMk/>
      </pc:docMkLst>
      <pc:sldChg chg="modSp">
        <pc:chgData name="Jinqing Yan" userId="b38728bc-07b0-4042-9de7-2af5f63a681d" providerId="ADAL" clId="{C0ABEAC0-6609-49F1-9AC0-9617533554B6}" dt="2019-01-30T01:30:51.785" v="29" actId="20577"/>
        <pc:sldMkLst>
          <pc:docMk/>
          <pc:sldMk cId="864557534" sldId="256"/>
        </pc:sldMkLst>
        <pc:spChg chg="mod">
          <ac:chgData name="Jinqing Yan" userId="b38728bc-07b0-4042-9de7-2af5f63a681d" providerId="ADAL" clId="{C0ABEAC0-6609-49F1-9AC0-9617533554B6}" dt="2019-01-30T01:30:51.785" v="29" actId="20577"/>
          <ac:spMkLst>
            <pc:docMk/>
            <pc:sldMk cId="864557534" sldId="256"/>
            <ac:spMk id="3" creationId="{DCA4754B-832D-433C-A3C7-0C959CD8F4FB}"/>
          </ac:spMkLst>
        </pc:spChg>
      </pc:sldChg>
      <pc:sldChg chg="modSp add">
        <pc:chgData name="Jinqing Yan" userId="b38728bc-07b0-4042-9de7-2af5f63a681d" providerId="ADAL" clId="{C0ABEAC0-6609-49F1-9AC0-9617533554B6}" dt="2019-01-30T01:32:50.337" v="76" actId="20577"/>
        <pc:sldMkLst>
          <pc:docMk/>
          <pc:sldMk cId="148325081" sldId="259"/>
        </pc:sldMkLst>
        <pc:spChg chg="mod">
          <ac:chgData name="Jinqing Yan" userId="b38728bc-07b0-4042-9de7-2af5f63a681d" providerId="ADAL" clId="{C0ABEAC0-6609-49F1-9AC0-9617533554B6}" dt="2019-01-30T01:32:50.337" v="76" actId="20577"/>
          <ac:spMkLst>
            <pc:docMk/>
            <pc:sldMk cId="148325081" sldId="259"/>
            <ac:spMk id="3" creationId="{9DEDB355-EF60-41B2-A3CF-0DEB23252299}"/>
          </ac:spMkLst>
        </pc:spChg>
      </pc:sldChg>
      <pc:sldChg chg="add ord">
        <pc:chgData name="Jinqing Yan" userId="b38728bc-07b0-4042-9de7-2af5f63a681d" providerId="ADAL" clId="{C0ABEAC0-6609-49F1-9AC0-9617533554B6}" dt="2019-01-30T01:32:18.377" v="34"/>
        <pc:sldMkLst>
          <pc:docMk/>
          <pc:sldMk cId="201148054" sldId="260"/>
        </pc:sldMkLst>
      </pc:sldChg>
      <pc:sldChg chg="modSp add">
        <pc:chgData name="Jinqing Yan" userId="b38728bc-07b0-4042-9de7-2af5f63a681d" providerId="ADAL" clId="{C0ABEAC0-6609-49F1-9AC0-9617533554B6}" dt="2019-01-30T02:29:35.536" v="650" actId="20577"/>
        <pc:sldMkLst>
          <pc:docMk/>
          <pc:sldMk cId="2856482889" sldId="261"/>
        </pc:sldMkLst>
        <pc:spChg chg="mod">
          <ac:chgData name="Jinqing Yan" userId="b38728bc-07b0-4042-9de7-2af5f63a681d" providerId="ADAL" clId="{C0ABEAC0-6609-49F1-9AC0-9617533554B6}" dt="2019-01-30T01:35:36.246" v="77" actId="6549"/>
          <ac:spMkLst>
            <pc:docMk/>
            <pc:sldMk cId="2856482889" sldId="261"/>
            <ac:spMk id="2" creationId="{5BA90121-769B-4714-B3EC-E6C3D4055863}"/>
          </ac:spMkLst>
        </pc:spChg>
        <pc:spChg chg="mod">
          <ac:chgData name="Jinqing Yan" userId="b38728bc-07b0-4042-9de7-2af5f63a681d" providerId="ADAL" clId="{C0ABEAC0-6609-49F1-9AC0-9617533554B6}" dt="2019-01-30T02:29:35.536" v="650" actId="20577"/>
          <ac:spMkLst>
            <pc:docMk/>
            <pc:sldMk cId="2856482889" sldId="261"/>
            <ac:spMk id="3" creationId="{27794A20-CCD5-4E02-85B5-A34323DAE0DF}"/>
          </ac:spMkLst>
        </pc:spChg>
      </pc:sldChg>
      <pc:sldChg chg="modSp add">
        <pc:chgData name="Jinqing Yan" userId="b38728bc-07b0-4042-9de7-2af5f63a681d" providerId="ADAL" clId="{C0ABEAC0-6609-49F1-9AC0-9617533554B6}" dt="2019-01-30T04:15:10.893" v="2271" actId="20577"/>
        <pc:sldMkLst>
          <pc:docMk/>
          <pc:sldMk cId="808696441" sldId="262"/>
        </pc:sldMkLst>
        <pc:spChg chg="mod">
          <ac:chgData name="Jinqing Yan" userId="b38728bc-07b0-4042-9de7-2af5f63a681d" providerId="ADAL" clId="{C0ABEAC0-6609-49F1-9AC0-9617533554B6}" dt="2019-01-30T02:30:41.884" v="692" actId="20577"/>
          <ac:spMkLst>
            <pc:docMk/>
            <pc:sldMk cId="808696441" sldId="262"/>
            <ac:spMk id="2" creationId="{5BA90121-769B-4714-B3EC-E6C3D4055863}"/>
          </ac:spMkLst>
        </pc:spChg>
        <pc:spChg chg="mod">
          <ac:chgData name="Jinqing Yan" userId="b38728bc-07b0-4042-9de7-2af5f63a681d" providerId="ADAL" clId="{C0ABEAC0-6609-49F1-9AC0-9617533554B6}" dt="2019-01-30T04:15:10.893" v="2271" actId="20577"/>
          <ac:spMkLst>
            <pc:docMk/>
            <pc:sldMk cId="808696441" sldId="262"/>
            <ac:spMk id="3" creationId="{27794A20-CCD5-4E02-85B5-A34323DAE0DF}"/>
          </ac:spMkLst>
        </pc:spChg>
      </pc:sldChg>
      <pc:sldChg chg="add del">
        <pc:chgData name="Jinqing Yan" userId="b38728bc-07b0-4042-9de7-2af5f63a681d" providerId="ADAL" clId="{C0ABEAC0-6609-49F1-9AC0-9617533554B6}" dt="2019-01-30T04:15:53.748" v="2273" actId="2696"/>
        <pc:sldMkLst>
          <pc:docMk/>
          <pc:sldMk cId="1883531175" sldId="263"/>
        </pc:sldMkLst>
      </pc:sldChg>
      <pc:sldChg chg="modSp add">
        <pc:chgData name="Jinqing Yan" userId="b38728bc-07b0-4042-9de7-2af5f63a681d" providerId="ADAL" clId="{C0ABEAC0-6609-49F1-9AC0-9617533554B6}" dt="2019-01-30T06:51:35.661" v="2432" actId="6549"/>
        <pc:sldMkLst>
          <pc:docMk/>
          <pc:sldMk cId="3359566207" sldId="263"/>
        </pc:sldMkLst>
        <pc:spChg chg="mod">
          <ac:chgData name="Jinqing Yan" userId="b38728bc-07b0-4042-9de7-2af5f63a681d" providerId="ADAL" clId="{C0ABEAC0-6609-49F1-9AC0-9617533554B6}" dt="2019-01-30T04:16:00.324" v="2276" actId="20577"/>
          <ac:spMkLst>
            <pc:docMk/>
            <pc:sldMk cId="3359566207" sldId="263"/>
            <ac:spMk id="2" creationId="{6CC2F0A4-34FF-4FFD-A198-97BB572F125E}"/>
          </ac:spMkLst>
        </pc:spChg>
        <pc:spChg chg="mod">
          <ac:chgData name="Jinqing Yan" userId="b38728bc-07b0-4042-9de7-2af5f63a681d" providerId="ADAL" clId="{C0ABEAC0-6609-49F1-9AC0-9617533554B6}" dt="2019-01-30T06:51:35.661" v="2432" actId="6549"/>
          <ac:spMkLst>
            <pc:docMk/>
            <pc:sldMk cId="3359566207" sldId="263"/>
            <ac:spMk id="3" creationId="{F6E859F5-1F94-4658-BADC-B3DC8C7DBB11}"/>
          </ac:spMkLst>
        </pc:spChg>
      </pc:sldChg>
      <pc:sldChg chg="modSp add">
        <pc:chgData name="Jinqing Yan" userId="b38728bc-07b0-4042-9de7-2af5f63a681d" providerId="ADAL" clId="{C0ABEAC0-6609-49F1-9AC0-9617533554B6}" dt="2019-01-30T07:40:56.305" v="2435" actId="20577"/>
        <pc:sldMkLst>
          <pc:docMk/>
          <pc:sldMk cId="3036558961" sldId="264"/>
        </pc:sldMkLst>
        <pc:spChg chg="mod">
          <ac:chgData name="Jinqing Yan" userId="b38728bc-07b0-4042-9de7-2af5f63a681d" providerId="ADAL" clId="{C0ABEAC0-6609-49F1-9AC0-9617533554B6}" dt="2019-01-30T07:40:40.620" v="2434"/>
          <ac:spMkLst>
            <pc:docMk/>
            <pc:sldMk cId="3036558961" sldId="264"/>
            <ac:spMk id="2" creationId="{6CC2F0A4-34FF-4FFD-A198-97BB572F125E}"/>
          </ac:spMkLst>
        </pc:spChg>
        <pc:spChg chg="mod">
          <ac:chgData name="Jinqing Yan" userId="b38728bc-07b0-4042-9de7-2af5f63a681d" providerId="ADAL" clId="{C0ABEAC0-6609-49F1-9AC0-9617533554B6}" dt="2019-01-30T07:40:56.305" v="2435" actId="20577"/>
          <ac:spMkLst>
            <pc:docMk/>
            <pc:sldMk cId="3036558961" sldId="264"/>
            <ac:spMk id="3" creationId="{F6E859F5-1F94-4658-BADC-B3DC8C7DBB11}"/>
          </ac:spMkLst>
        </pc:spChg>
      </pc:sldChg>
    </pc:docChg>
  </pc:docChgLst>
  <pc:docChgLst>
    <pc:chgData name="Jinqing Yan" userId="b38728bc-07b0-4042-9de7-2af5f63a681d" providerId="ADAL" clId="{2D8BA0E5-0FB6-4F9E-84DE-09CC7BA662DE}"/>
    <pc:docChg chg="custSel addSld delSld modSld modSection">
      <pc:chgData name="Jinqing Yan" userId="b38728bc-07b0-4042-9de7-2af5f63a681d" providerId="ADAL" clId="{2D8BA0E5-0FB6-4F9E-84DE-09CC7BA662DE}" dt="2019-01-30T01:27:59.829" v="351" actId="20577"/>
      <pc:docMkLst>
        <pc:docMk/>
      </pc:docMkLst>
      <pc:sldChg chg="modSp add">
        <pc:chgData name="Jinqing Yan" userId="b38728bc-07b0-4042-9de7-2af5f63a681d" providerId="ADAL" clId="{2D8BA0E5-0FB6-4F9E-84DE-09CC7BA662DE}" dt="2019-01-30T01:27:38.388" v="301" actId="20577"/>
        <pc:sldMkLst>
          <pc:docMk/>
          <pc:sldMk cId="864557534" sldId="256"/>
        </pc:sldMkLst>
        <pc:spChg chg="mod">
          <ac:chgData name="Jinqing Yan" userId="b38728bc-07b0-4042-9de7-2af5f63a681d" providerId="ADAL" clId="{2D8BA0E5-0FB6-4F9E-84DE-09CC7BA662DE}" dt="2019-01-30T01:27:38.388" v="301" actId="20577"/>
          <ac:spMkLst>
            <pc:docMk/>
            <pc:sldMk cId="864557534" sldId="256"/>
            <ac:spMk id="2" creationId="{D344BCBB-9F19-43BC-A560-F5E605A9E15D}"/>
          </ac:spMkLst>
        </pc:spChg>
      </pc:sldChg>
      <pc:sldChg chg="add del">
        <pc:chgData name="Jinqing Yan" userId="b38728bc-07b0-4042-9de7-2af5f63a681d" providerId="ADAL" clId="{2D8BA0E5-0FB6-4F9E-84DE-09CC7BA662DE}" dt="2019-01-30T01:23:06.220" v="23" actId="2696"/>
        <pc:sldMkLst>
          <pc:docMk/>
          <pc:sldMk cId="2706197814" sldId="257"/>
        </pc:sldMkLst>
      </pc:sldChg>
      <pc:sldChg chg="modSp add">
        <pc:chgData name="Jinqing Yan" userId="b38728bc-07b0-4042-9de7-2af5f63a681d" providerId="ADAL" clId="{2D8BA0E5-0FB6-4F9E-84DE-09CC7BA662DE}" dt="2019-01-30T01:27:59.829" v="351" actId="20577"/>
        <pc:sldMkLst>
          <pc:docMk/>
          <pc:sldMk cId="3823437874" sldId="258"/>
        </pc:sldMkLst>
        <pc:spChg chg="mod">
          <ac:chgData name="Jinqing Yan" userId="b38728bc-07b0-4042-9de7-2af5f63a681d" providerId="ADAL" clId="{2D8BA0E5-0FB6-4F9E-84DE-09CC7BA662DE}" dt="2019-01-30T01:23:10.175" v="33" actId="20577"/>
          <ac:spMkLst>
            <pc:docMk/>
            <pc:sldMk cId="3823437874" sldId="258"/>
            <ac:spMk id="2" creationId="{B7F5AE94-5116-4DCF-95CE-F59B013CD10F}"/>
          </ac:spMkLst>
        </pc:spChg>
        <pc:spChg chg="mod">
          <ac:chgData name="Jinqing Yan" userId="b38728bc-07b0-4042-9de7-2af5f63a681d" providerId="ADAL" clId="{2D8BA0E5-0FB6-4F9E-84DE-09CC7BA662DE}" dt="2019-01-30T01:27:59.829" v="351" actId="20577"/>
          <ac:spMkLst>
            <pc:docMk/>
            <pc:sldMk cId="3823437874" sldId="258"/>
            <ac:spMk id="3" creationId="{9DEDB355-EF60-41B2-A3CF-0DEB232522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859D-3584-48A5-86FC-E8EC88B42E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B93CFF-7972-4581-8402-71EC67C809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E8F929-34EB-40B1-957D-9151554F5547}"/>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5" name="Footer Placeholder 4">
            <a:extLst>
              <a:ext uri="{FF2B5EF4-FFF2-40B4-BE49-F238E27FC236}">
                <a16:creationId xmlns:a16="http://schemas.microsoft.com/office/drawing/2014/main" id="{B535CBAD-B427-4E5F-8BBE-450E4CD8C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E1A4C-C5C5-4FF6-94E4-08E3C456C568}"/>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311102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B4B6-D112-4A55-8DC9-E0765FCD23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83AA24-4D13-45B4-8FE6-73E152CE74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47149-E337-44CD-B3BE-83F0230831FD}"/>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5" name="Footer Placeholder 4">
            <a:extLst>
              <a:ext uri="{FF2B5EF4-FFF2-40B4-BE49-F238E27FC236}">
                <a16:creationId xmlns:a16="http://schemas.microsoft.com/office/drawing/2014/main" id="{4177D4AA-A866-4F58-A1B3-49B07A846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6D09E-9CBE-4C33-94C6-6D3EB77BC429}"/>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380212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ED19B-9046-4637-9E6C-D9315631D1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3ECFAC-803E-4AFE-8B6D-B2B39DFAA3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10666-A17D-4F37-8C79-9F63F13C7AD5}"/>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5" name="Footer Placeholder 4">
            <a:extLst>
              <a:ext uri="{FF2B5EF4-FFF2-40B4-BE49-F238E27FC236}">
                <a16:creationId xmlns:a16="http://schemas.microsoft.com/office/drawing/2014/main" id="{D725523B-3943-47B0-8AD6-23E3002A4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3FACD-8146-4398-88FD-4BF993A13D1D}"/>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296372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66DB-5760-4BFC-98A4-EACAB29A6C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7D267-6257-4011-B902-591DF1F000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4C12E-262C-4004-AEA3-5F9D49E07923}"/>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5" name="Footer Placeholder 4">
            <a:extLst>
              <a:ext uri="{FF2B5EF4-FFF2-40B4-BE49-F238E27FC236}">
                <a16:creationId xmlns:a16="http://schemas.microsoft.com/office/drawing/2014/main" id="{6BEF7A89-627B-4EA5-A06B-6EED93E02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01E61-E295-4EA2-B180-D4049C0A28FE}"/>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75343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8650-0472-4AF0-A07A-BC4652A13C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0E8FF1-2F81-4CA5-AB15-624A096F11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8C356F8-5B2A-4B46-8C66-16C299B204B5}"/>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5" name="Footer Placeholder 4">
            <a:extLst>
              <a:ext uri="{FF2B5EF4-FFF2-40B4-BE49-F238E27FC236}">
                <a16:creationId xmlns:a16="http://schemas.microsoft.com/office/drawing/2014/main" id="{3DD41B7C-7C4A-439D-9F71-DC9AD08A7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4CD53-373E-4406-8B5F-0035D567BB64}"/>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137147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8D69-C130-4F43-9375-81B994DE7B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2B8FF5-4D0A-4E43-B2F7-D8987A5CC2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8DFB11-7FD7-48A9-9B81-70B14DFE4A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7741DE-A7BB-47BB-A3AB-868BFF7CEC3A}"/>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6" name="Footer Placeholder 5">
            <a:extLst>
              <a:ext uri="{FF2B5EF4-FFF2-40B4-BE49-F238E27FC236}">
                <a16:creationId xmlns:a16="http://schemas.microsoft.com/office/drawing/2014/main" id="{773B25C3-F9FA-4813-BFAC-B349BAD6C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A52F8-B4D2-4561-AB5B-F6A71AB2B911}"/>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183194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DADA-061C-437A-9C01-6573F0CC5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2EFC4D-72D3-43BB-984E-5699C02B7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651A5A-6275-4DE9-A084-8CE39E3279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6141F-9E5B-4390-A985-E3F7B3FDF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73CCDB-C13D-4998-9329-19C800D77E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46B021-2C76-444A-9DD2-A1CADEF5B798}"/>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8" name="Footer Placeholder 7">
            <a:extLst>
              <a:ext uri="{FF2B5EF4-FFF2-40B4-BE49-F238E27FC236}">
                <a16:creationId xmlns:a16="http://schemas.microsoft.com/office/drawing/2014/main" id="{A8C20DD8-AA1E-43C3-BFD1-D3C1C3B5F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5EA6DB-11E6-49BE-83CA-E76A250AA9C6}"/>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298539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50D6-BC3C-45DE-AECF-31DDEF59DC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8987E-AD11-4084-A010-CF77FFEB413A}"/>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4" name="Footer Placeholder 3">
            <a:extLst>
              <a:ext uri="{FF2B5EF4-FFF2-40B4-BE49-F238E27FC236}">
                <a16:creationId xmlns:a16="http://schemas.microsoft.com/office/drawing/2014/main" id="{0C4ED910-3BE1-485B-8AA9-4ED502283F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E042AA-B31B-4B9A-9470-D8EC3AE1EBA8}"/>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285085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DEE04-8A79-4C3D-8F7D-544BFC95DEC7}"/>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3" name="Footer Placeholder 2">
            <a:extLst>
              <a:ext uri="{FF2B5EF4-FFF2-40B4-BE49-F238E27FC236}">
                <a16:creationId xmlns:a16="http://schemas.microsoft.com/office/drawing/2014/main" id="{5515F298-E783-476F-8AEF-C94753F9F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494577-8E2E-44B7-B459-258987F8A157}"/>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42415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FF08-5FC4-48A2-85AD-C703386FF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F1CBA4-7750-432E-A425-739A6E8D8B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F4A756-93CA-4964-B43D-4CC34C79E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3147B-BBE5-4603-9271-70151DDEDF79}"/>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6" name="Footer Placeholder 5">
            <a:extLst>
              <a:ext uri="{FF2B5EF4-FFF2-40B4-BE49-F238E27FC236}">
                <a16:creationId xmlns:a16="http://schemas.microsoft.com/office/drawing/2014/main" id="{C31DB25A-CF5A-4293-A9CA-6D7C664004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FDA1E-A965-430F-9341-3E5AAE4E43FB}"/>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183315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E571-2644-4048-A131-FE674BE99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0DB7C0-E807-413C-A810-42CA1DDBCC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E89353-6F75-4AAC-93E4-9DA73E8BE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C89B7E-3A39-405B-84D4-292A7BF14102}"/>
              </a:ext>
            </a:extLst>
          </p:cNvPr>
          <p:cNvSpPr>
            <a:spLocks noGrp="1"/>
          </p:cNvSpPr>
          <p:nvPr>
            <p:ph type="dt" sz="half" idx="10"/>
          </p:nvPr>
        </p:nvSpPr>
        <p:spPr/>
        <p:txBody>
          <a:bodyPr/>
          <a:lstStyle/>
          <a:p>
            <a:fld id="{D80DEC88-898F-4FAB-8195-E78FB69A4379}" type="datetimeFigureOut">
              <a:rPr lang="en-US" smtClean="0"/>
              <a:t>1/30/2019</a:t>
            </a:fld>
            <a:endParaRPr lang="en-US"/>
          </a:p>
        </p:txBody>
      </p:sp>
      <p:sp>
        <p:nvSpPr>
          <p:cNvPr id="6" name="Footer Placeholder 5">
            <a:extLst>
              <a:ext uri="{FF2B5EF4-FFF2-40B4-BE49-F238E27FC236}">
                <a16:creationId xmlns:a16="http://schemas.microsoft.com/office/drawing/2014/main" id="{8BAA14D4-DA13-442F-9B5F-C6AED07B3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C9939-B12D-49CD-95E9-60E0865CDD55}"/>
              </a:ext>
            </a:extLst>
          </p:cNvPr>
          <p:cNvSpPr>
            <a:spLocks noGrp="1"/>
          </p:cNvSpPr>
          <p:nvPr>
            <p:ph type="sldNum" sz="quarter" idx="12"/>
          </p:nvPr>
        </p:nvSpPr>
        <p:spPr/>
        <p:txBody>
          <a:bodyPr/>
          <a:lstStyle/>
          <a:p>
            <a:fld id="{42A8E916-6FEB-42D4-96AF-395443D2760E}" type="slidenum">
              <a:rPr lang="en-US" smtClean="0"/>
              <a:t>‹#›</a:t>
            </a:fld>
            <a:endParaRPr lang="en-US"/>
          </a:p>
        </p:txBody>
      </p:sp>
    </p:spTree>
    <p:extLst>
      <p:ext uri="{BB962C8B-B14F-4D97-AF65-F5344CB8AC3E}">
        <p14:creationId xmlns:p14="http://schemas.microsoft.com/office/powerpoint/2010/main" val="264784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6261D-4115-4D0C-A044-16A751D2D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F0E6CD-83E2-480D-9616-DC0C62CD5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98149-460B-454B-B813-F9BDF3F9E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DEC88-898F-4FAB-8195-E78FB69A4379}" type="datetimeFigureOut">
              <a:rPr lang="en-US" smtClean="0"/>
              <a:t>1/30/2019</a:t>
            </a:fld>
            <a:endParaRPr lang="en-US"/>
          </a:p>
        </p:txBody>
      </p:sp>
      <p:sp>
        <p:nvSpPr>
          <p:cNvPr id="5" name="Footer Placeholder 4">
            <a:extLst>
              <a:ext uri="{FF2B5EF4-FFF2-40B4-BE49-F238E27FC236}">
                <a16:creationId xmlns:a16="http://schemas.microsoft.com/office/drawing/2014/main" id="{6F6006A1-B1A8-4BD5-8E37-E02F52C8C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45B73-9A23-4181-8AAC-2574539DF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8E916-6FEB-42D4-96AF-395443D2760E}" type="slidenum">
              <a:rPr lang="en-US" smtClean="0"/>
              <a:t>‹#›</a:t>
            </a:fld>
            <a:endParaRPr lang="en-US"/>
          </a:p>
        </p:txBody>
      </p:sp>
    </p:spTree>
    <p:extLst>
      <p:ext uri="{BB962C8B-B14F-4D97-AF65-F5344CB8AC3E}">
        <p14:creationId xmlns:p14="http://schemas.microsoft.com/office/powerpoint/2010/main" val="192084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BCBB-9F19-43BC-A560-F5E605A9E15D}"/>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DCA4754B-832D-433C-A3C7-0C959CD8F4FB}"/>
              </a:ext>
            </a:extLst>
          </p:cNvPr>
          <p:cNvSpPr>
            <a:spLocks noGrp="1"/>
          </p:cNvSpPr>
          <p:nvPr>
            <p:ph type="subTitle" idx="1"/>
          </p:nvPr>
        </p:nvSpPr>
        <p:spPr/>
        <p:txBody>
          <a:bodyPr/>
          <a:lstStyle/>
          <a:p>
            <a:r>
              <a:rPr lang="en-US" dirty="0"/>
              <a:t>Jinqing Yan - 2018</a:t>
            </a:r>
          </a:p>
        </p:txBody>
      </p:sp>
    </p:spTree>
    <p:extLst>
      <p:ext uri="{BB962C8B-B14F-4D97-AF65-F5344CB8AC3E}">
        <p14:creationId xmlns:p14="http://schemas.microsoft.com/office/powerpoint/2010/main" val="86455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AE94-5116-4DCF-95CE-F59B013CD10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DEDB355-EF60-41B2-A3CF-0DEB23252299}"/>
              </a:ext>
            </a:extLst>
          </p:cNvPr>
          <p:cNvSpPr>
            <a:spLocks noGrp="1"/>
          </p:cNvSpPr>
          <p:nvPr>
            <p:ph idx="1"/>
          </p:nvPr>
        </p:nvSpPr>
        <p:spPr/>
        <p:txBody>
          <a:bodyPr/>
          <a:lstStyle/>
          <a:p>
            <a:r>
              <a:rPr lang="en-US" dirty="0"/>
              <a:t>Why this Doc ?</a:t>
            </a:r>
          </a:p>
          <a:p>
            <a:r>
              <a:rPr lang="en-US" dirty="0"/>
              <a:t>How were knowledge prepared</a:t>
            </a:r>
          </a:p>
          <a:p>
            <a:r>
              <a:rPr lang="en-US" dirty="0"/>
              <a:t>Prerequisites</a:t>
            </a:r>
          </a:p>
          <a:p>
            <a:r>
              <a:rPr lang="en-US" dirty="0"/>
              <a:t>What is </a:t>
            </a:r>
            <a:r>
              <a:rPr lang="en-US" dirty="0" err="1"/>
              <a:t>Netfilter</a:t>
            </a:r>
            <a:endParaRPr lang="en-US" dirty="0"/>
          </a:p>
          <a:p>
            <a:r>
              <a:rPr lang="en-US" dirty="0"/>
              <a:t>What is iptables</a:t>
            </a:r>
          </a:p>
          <a:p>
            <a:r>
              <a:rPr lang="en-US" dirty="0"/>
              <a:t>What is the purpose of iptables</a:t>
            </a:r>
          </a:p>
          <a:p>
            <a:r>
              <a:rPr lang="en-US" dirty="0"/>
              <a:t>Topics may be covered </a:t>
            </a:r>
          </a:p>
        </p:txBody>
      </p:sp>
    </p:spTree>
    <p:extLst>
      <p:ext uri="{BB962C8B-B14F-4D97-AF65-F5344CB8AC3E}">
        <p14:creationId xmlns:p14="http://schemas.microsoft.com/office/powerpoint/2010/main" val="382343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AE94-5116-4DCF-95CE-F59B013CD10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DEDB355-EF60-41B2-A3CF-0DEB23252299}"/>
              </a:ext>
            </a:extLst>
          </p:cNvPr>
          <p:cNvSpPr>
            <a:spLocks noGrp="1"/>
          </p:cNvSpPr>
          <p:nvPr>
            <p:ph idx="1"/>
          </p:nvPr>
        </p:nvSpPr>
        <p:spPr/>
        <p:txBody>
          <a:bodyPr/>
          <a:lstStyle/>
          <a:p>
            <a:r>
              <a:rPr lang="en-US" dirty="0"/>
              <a:t>Why this Series ?</a:t>
            </a:r>
          </a:p>
          <a:p>
            <a:r>
              <a:rPr lang="en-US" dirty="0">
                <a:solidFill>
                  <a:schemeClr val="accent3"/>
                </a:solidFill>
              </a:rPr>
              <a:t>How were knowledge prepared</a:t>
            </a:r>
          </a:p>
          <a:p>
            <a:r>
              <a:rPr lang="en-US" dirty="0">
                <a:solidFill>
                  <a:schemeClr val="accent3"/>
                </a:solidFill>
              </a:rPr>
              <a:t>Prerequisites</a:t>
            </a:r>
          </a:p>
          <a:p>
            <a:r>
              <a:rPr lang="en-US" dirty="0">
                <a:solidFill>
                  <a:schemeClr val="accent3"/>
                </a:solidFill>
              </a:rPr>
              <a:t>What is </a:t>
            </a:r>
            <a:r>
              <a:rPr lang="en-US" dirty="0" err="1">
                <a:solidFill>
                  <a:schemeClr val="accent3"/>
                </a:solidFill>
              </a:rPr>
              <a:t>Netfilter</a:t>
            </a:r>
            <a:endParaRPr lang="en-US" dirty="0">
              <a:solidFill>
                <a:schemeClr val="accent3"/>
              </a:solidFill>
            </a:endParaRPr>
          </a:p>
          <a:p>
            <a:r>
              <a:rPr lang="en-US" dirty="0">
                <a:solidFill>
                  <a:schemeClr val="accent3"/>
                </a:solidFill>
              </a:rPr>
              <a:t>What is iptables</a:t>
            </a:r>
          </a:p>
          <a:p>
            <a:r>
              <a:rPr lang="en-US" dirty="0">
                <a:solidFill>
                  <a:schemeClr val="accent3"/>
                </a:solidFill>
              </a:rPr>
              <a:t>What is the purpose of iptables</a:t>
            </a:r>
          </a:p>
          <a:p>
            <a:r>
              <a:rPr lang="en-US" dirty="0">
                <a:solidFill>
                  <a:schemeClr val="accent3"/>
                </a:solidFill>
              </a:rPr>
              <a:t>Topics may be covered </a:t>
            </a:r>
          </a:p>
        </p:txBody>
      </p:sp>
    </p:spTree>
    <p:extLst>
      <p:ext uri="{BB962C8B-B14F-4D97-AF65-F5344CB8AC3E}">
        <p14:creationId xmlns:p14="http://schemas.microsoft.com/office/powerpoint/2010/main" val="14832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0121-769B-4714-B3EC-E6C3D4055863}"/>
              </a:ext>
            </a:extLst>
          </p:cNvPr>
          <p:cNvSpPr>
            <a:spLocks noGrp="1"/>
          </p:cNvSpPr>
          <p:nvPr>
            <p:ph type="title"/>
          </p:nvPr>
        </p:nvSpPr>
        <p:spPr/>
        <p:txBody>
          <a:bodyPr/>
          <a:lstStyle/>
          <a:p>
            <a:r>
              <a:rPr lang="en-US" dirty="0"/>
              <a:t>Why this series</a:t>
            </a:r>
          </a:p>
        </p:txBody>
      </p:sp>
      <p:sp>
        <p:nvSpPr>
          <p:cNvPr id="3" name="Content Placeholder 2">
            <a:extLst>
              <a:ext uri="{FF2B5EF4-FFF2-40B4-BE49-F238E27FC236}">
                <a16:creationId xmlns:a16="http://schemas.microsoft.com/office/drawing/2014/main" id="{27794A20-CCD5-4E02-85B5-A34323DAE0DF}"/>
              </a:ext>
            </a:extLst>
          </p:cNvPr>
          <p:cNvSpPr>
            <a:spLocks noGrp="1"/>
          </p:cNvSpPr>
          <p:nvPr>
            <p:ph idx="1"/>
          </p:nvPr>
        </p:nvSpPr>
        <p:spPr/>
        <p:txBody>
          <a:bodyPr/>
          <a:lstStyle/>
          <a:p>
            <a:r>
              <a:rPr lang="en-US" dirty="0"/>
              <a:t>Part of SBG Firewall based on iptables</a:t>
            </a:r>
          </a:p>
          <a:p>
            <a:r>
              <a:rPr lang="en-US" dirty="0"/>
              <a:t>SBG Firewall also uses DPDK</a:t>
            </a:r>
          </a:p>
          <a:p>
            <a:r>
              <a:rPr lang="en-US" dirty="0"/>
              <a:t>eVIP uses iptables and IPVS to balance connections</a:t>
            </a:r>
          </a:p>
          <a:p>
            <a:r>
              <a:rPr lang="en-US" dirty="0"/>
              <a:t>ADC/LWLB traffic distribution is based on iptables</a:t>
            </a:r>
          </a:p>
          <a:p>
            <a:r>
              <a:rPr lang="en-US" dirty="0"/>
              <a:t>IP fragment and defragment issues</a:t>
            </a:r>
          </a:p>
          <a:p>
            <a:pPr marL="0" indent="0">
              <a:buNone/>
            </a:pPr>
            <a:endParaRPr lang="en-US" dirty="0"/>
          </a:p>
          <a:p>
            <a:pPr marL="0" indent="0">
              <a:buNone/>
            </a:pPr>
            <a:r>
              <a:rPr lang="en-US" dirty="0"/>
              <a:t>Bit empty space in the knowledge.</a:t>
            </a:r>
          </a:p>
        </p:txBody>
      </p:sp>
    </p:spTree>
    <p:extLst>
      <p:ext uri="{BB962C8B-B14F-4D97-AF65-F5344CB8AC3E}">
        <p14:creationId xmlns:p14="http://schemas.microsoft.com/office/powerpoint/2010/main" val="285648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0121-769B-4714-B3EC-E6C3D4055863}"/>
              </a:ext>
            </a:extLst>
          </p:cNvPr>
          <p:cNvSpPr>
            <a:spLocks noGrp="1"/>
          </p:cNvSpPr>
          <p:nvPr>
            <p:ph type="title"/>
          </p:nvPr>
        </p:nvSpPr>
        <p:spPr/>
        <p:txBody>
          <a:bodyPr/>
          <a:lstStyle/>
          <a:p>
            <a:r>
              <a:rPr lang="en-US" dirty="0"/>
              <a:t>How were knowledge prepared</a:t>
            </a:r>
          </a:p>
        </p:txBody>
      </p:sp>
      <p:sp>
        <p:nvSpPr>
          <p:cNvPr id="3" name="Content Placeholder 2">
            <a:extLst>
              <a:ext uri="{FF2B5EF4-FFF2-40B4-BE49-F238E27FC236}">
                <a16:creationId xmlns:a16="http://schemas.microsoft.com/office/drawing/2014/main" id="{27794A20-CCD5-4E02-85B5-A34323DAE0DF}"/>
              </a:ext>
            </a:extLst>
          </p:cNvPr>
          <p:cNvSpPr>
            <a:spLocks noGrp="1"/>
          </p:cNvSpPr>
          <p:nvPr>
            <p:ph idx="1"/>
          </p:nvPr>
        </p:nvSpPr>
        <p:spPr/>
        <p:txBody>
          <a:bodyPr>
            <a:normAutofit lnSpcReduction="10000"/>
          </a:bodyPr>
          <a:lstStyle/>
          <a:p>
            <a:pPr marL="0" indent="0">
              <a:buNone/>
            </a:pPr>
            <a:r>
              <a:rPr lang="en-US" sz="2000" dirty="0"/>
              <a:t>At the beginning of 2017, I started to handle with load balancing , firewall and </a:t>
            </a:r>
            <a:r>
              <a:rPr lang="en-US" sz="2000" dirty="0" err="1"/>
              <a:t>linux</a:t>
            </a:r>
            <a:r>
              <a:rPr lang="en-US" sz="2000" dirty="0"/>
              <a:t> kernel network issues. I worked out some very basic slides (now stored on server), reviewed by Stefan Mattson, Fahad Aleem and Johan </a:t>
            </a:r>
            <a:r>
              <a:rPr lang="en-US" sz="2000" dirty="0" err="1"/>
              <a:t>Classon</a:t>
            </a:r>
            <a:r>
              <a:rPr lang="en-US" sz="2000" dirty="0"/>
              <a:t>. </a:t>
            </a:r>
          </a:p>
          <a:p>
            <a:pPr marL="0" indent="0">
              <a:buNone/>
            </a:pPr>
            <a:endParaRPr lang="en-US" sz="2000" dirty="0"/>
          </a:p>
          <a:p>
            <a:pPr marL="0" indent="0">
              <a:buNone/>
            </a:pPr>
            <a:r>
              <a:rPr lang="en-US" sz="2000" dirty="0"/>
              <a:t>Then, IP fragment and defragment issues make me to write more about the kernel network, including bridge, </a:t>
            </a:r>
            <a:r>
              <a:rPr lang="en-US" sz="2000" dirty="0" err="1"/>
              <a:t>vlan</a:t>
            </a:r>
            <a:r>
              <a:rPr lang="en-US" sz="2000" dirty="0"/>
              <a:t>, tunnel, fragmentation …..</a:t>
            </a:r>
          </a:p>
          <a:p>
            <a:pPr marL="0" indent="0">
              <a:buNone/>
            </a:pPr>
            <a:endParaRPr lang="en-US" sz="2000" dirty="0"/>
          </a:p>
          <a:p>
            <a:pPr marL="0" indent="0">
              <a:buNone/>
            </a:pPr>
            <a:r>
              <a:rPr lang="en-US" sz="2000" dirty="0"/>
              <a:t>eVIP acting as a “router with LB”, strongly uses iptables to do everything. Widely sharing the information is helpful to understand internals of eVIP. Those slides are about traffic handling inner kernel (also on server too).</a:t>
            </a:r>
          </a:p>
          <a:p>
            <a:pPr marL="0" indent="0">
              <a:buNone/>
            </a:pPr>
            <a:endParaRPr lang="en-US" sz="2000" dirty="0"/>
          </a:p>
          <a:p>
            <a:pPr marL="0" indent="0">
              <a:buNone/>
            </a:pPr>
            <a:r>
              <a:rPr lang="en-US" sz="2000" dirty="0"/>
              <a:t>ADC/</a:t>
            </a:r>
            <a:r>
              <a:rPr lang="en-US" sz="2000" dirty="0" err="1"/>
              <a:t>lwlb</a:t>
            </a:r>
            <a:r>
              <a:rPr lang="en-US" sz="2000" dirty="0"/>
              <a:t> is also based on iptables, but it strongly depends on connection track system in kernel, which can also work with iptables too.</a:t>
            </a:r>
          </a:p>
        </p:txBody>
      </p:sp>
    </p:spTree>
    <p:extLst>
      <p:ext uri="{BB962C8B-B14F-4D97-AF65-F5344CB8AC3E}">
        <p14:creationId xmlns:p14="http://schemas.microsoft.com/office/powerpoint/2010/main" val="80869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F0A4-34FF-4FFD-A198-97BB572F125E}"/>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F6E859F5-1F94-4658-BADC-B3DC8C7DBB11}"/>
              </a:ext>
            </a:extLst>
          </p:cNvPr>
          <p:cNvSpPr>
            <a:spLocks noGrp="1"/>
          </p:cNvSpPr>
          <p:nvPr>
            <p:ph idx="1"/>
          </p:nvPr>
        </p:nvSpPr>
        <p:spPr/>
        <p:txBody>
          <a:bodyPr/>
          <a:lstStyle/>
          <a:p>
            <a:r>
              <a:rPr lang="en-US" dirty="0"/>
              <a:t>IP, TCP header, UDP header, ICMP, IP router and VLAN.</a:t>
            </a:r>
          </a:p>
        </p:txBody>
      </p:sp>
    </p:spTree>
    <p:extLst>
      <p:ext uri="{BB962C8B-B14F-4D97-AF65-F5344CB8AC3E}">
        <p14:creationId xmlns:p14="http://schemas.microsoft.com/office/powerpoint/2010/main" val="335956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F0A4-34FF-4FFD-A198-97BB572F125E}"/>
              </a:ext>
            </a:extLst>
          </p:cNvPr>
          <p:cNvSpPr>
            <a:spLocks noGrp="1"/>
          </p:cNvSpPr>
          <p:nvPr>
            <p:ph type="title"/>
          </p:nvPr>
        </p:nvSpPr>
        <p:spPr/>
        <p:txBody>
          <a:bodyPr/>
          <a:lstStyle/>
          <a:p>
            <a:r>
              <a:rPr lang="en-US" dirty="0"/>
              <a:t>What is </a:t>
            </a:r>
            <a:r>
              <a:rPr lang="en-US" dirty="0" err="1"/>
              <a:t>Netfilter</a:t>
            </a:r>
            <a:endParaRPr lang="en-US" dirty="0"/>
          </a:p>
        </p:txBody>
      </p:sp>
      <p:sp>
        <p:nvSpPr>
          <p:cNvPr id="3" name="Content Placeholder 2">
            <a:extLst>
              <a:ext uri="{FF2B5EF4-FFF2-40B4-BE49-F238E27FC236}">
                <a16:creationId xmlns:a16="http://schemas.microsoft.com/office/drawing/2014/main" id="{F6E859F5-1F94-4658-BADC-B3DC8C7DBB1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3655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AE94-5116-4DCF-95CE-F59B013CD10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DEDB355-EF60-41B2-A3CF-0DEB23252299}"/>
              </a:ext>
            </a:extLst>
          </p:cNvPr>
          <p:cNvSpPr>
            <a:spLocks noGrp="1"/>
          </p:cNvSpPr>
          <p:nvPr>
            <p:ph idx="1"/>
          </p:nvPr>
        </p:nvSpPr>
        <p:spPr/>
        <p:txBody>
          <a:bodyPr/>
          <a:lstStyle/>
          <a:p>
            <a:r>
              <a:rPr lang="en-US" dirty="0"/>
              <a:t>Why this Doc ?</a:t>
            </a:r>
          </a:p>
          <a:p>
            <a:r>
              <a:rPr lang="en-US" dirty="0"/>
              <a:t>How were knowledge prepared</a:t>
            </a:r>
          </a:p>
          <a:p>
            <a:r>
              <a:rPr lang="en-US" dirty="0"/>
              <a:t>Prerequisites</a:t>
            </a:r>
          </a:p>
          <a:p>
            <a:r>
              <a:rPr lang="en-US" dirty="0"/>
              <a:t>What is </a:t>
            </a:r>
            <a:r>
              <a:rPr lang="en-US" dirty="0" err="1"/>
              <a:t>Netfilter</a:t>
            </a:r>
            <a:endParaRPr lang="en-US" dirty="0"/>
          </a:p>
          <a:p>
            <a:r>
              <a:rPr lang="en-US" dirty="0"/>
              <a:t>What is iptables</a:t>
            </a:r>
          </a:p>
          <a:p>
            <a:r>
              <a:rPr lang="en-US" dirty="0"/>
              <a:t>What is the purpose of iptables</a:t>
            </a:r>
          </a:p>
          <a:p>
            <a:r>
              <a:rPr lang="en-US" dirty="0"/>
              <a:t>Topics may be covered </a:t>
            </a:r>
          </a:p>
        </p:txBody>
      </p:sp>
    </p:spTree>
    <p:extLst>
      <p:ext uri="{BB962C8B-B14F-4D97-AF65-F5344CB8AC3E}">
        <p14:creationId xmlns:p14="http://schemas.microsoft.com/office/powerpoint/2010/main" val="201148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291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Introduction</vt:lpstr>
      <vt:lpstr>Agenda</vt:lpstr>
      <vt:lpstr>Agenda</vt:lpstr>
      <vt:lpstr>Why this series</vt:lpstr>
      <vt:lpstr>How were knowledge prepared</vt:lpstr>
      <vt:lpstr>Prerequisites</vt:lpstr>
      <vt:lpstr>What is Netfilter</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Jinqing Yan</dc:creator>
  <cp:lastModifiedBy>Jinqing Yan</cp:lastModifiedBy>
  <cp:revision>1</cp:revision>
  <dcterms:created xsi:type="dcterms:W3CDTF">2019-01-30T01:21:01Z</dcterms:created>
  <dcterms:modified xsi:type="dcterms:W3CDTF">2019-01-30T07:41:05Z</dcterms:modified>
</cp:coreProperties>
</file>