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5" r:id="rId1"/>
    <p:sldMasterId id="2147484634" r:id="rId2"/>
  </p:sldMasterIdLst>
  <p:notesMasterIdLst>
    <p:notesMasterId r:id="rId38"/>
  </p:notesMasterIdLst>
  <p:handoutMasterIdLst>
    <p:handoutMasterId r:id="rId39"/>
  </p:handoutMasterIdLst>
  <p:sldIdLst>
    <p:sldId id="627" r:id="rId3"/>
    <p:sldId id="593" r:id="rId4"/>
    <p:sldId id="594" r:id="rId5"/>
    <p:sldId id="595" r:id="rId6"/>
    <p:sldId id="596" r:id="rId7"/>
    <p:sldId id="597" r:id="rId8"/>
    <p:sldId id="598" r:id="rId9"/>
    <p:sldId id="599" r:id="rId10"/>
    <p:sldId id="600" r:id="rId11"/>
    <p:sldId id="601" r:id="rId12"/>
    <p:sldId id="602" r:id="rId13"/>
    <p:sldId id="603" r:id="rId14"/>
    <p:sldId id="604" r:id="rId15"/>
    <p:sldId id="605" r:id="rId16"/>
    <p:sldId id="606" r:id="rId17"/>
    <p:sldId id="607" r:id="rId18"/>
    <p:sldId id="608" r:id="rId19"/>
    <p:sldId id="609" r:id="rId20"/>
    <p:sldId id="610" r:id="rId21"/>
    <p:sldId id="611" r:id="rId22"/>
    <p:sldId id="612" r:id="rId23"/>
    <p:sldId id="613" r:id="rId24"/>
    <p:sldId id="614" r:id="rId25"/>
    <p:sldId id="615" r:id="rId26"/>
    <p:sldId id="616" r:id="rId27"/>
    <p:sldId id="617" r:id="rId28"/>
    <p:sldId id="618" r:id="rId29"/>
    <p:sldId id="619" r:id="rId30"/>
    <p:sldId id="620" r:id="rId31"/>
    <p:sldId id="621" r:id="rId32"/>
    <p:sldId id="622" r:id="rId33"/>
    <p:sldId id="623" r:id="rId34"/>
    <p:sldId id="624" r:id="rId35"/>
    <p:sldId id="625" r:id="rId36"/>
    <p:sldId id="626" r:id="rId37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6">
          <p15:clr>
            <a:srgbClr val="A4A3A4"/>
          </p15:clr>
        </p15:guide>
        <p15:guide id="2" pos="3744">
          <p15:clr>
            <a:srgbClr val="A4A3A4"/>
          </p15:clr>
        </p15:guide>
        <p15:guide id="3" pos="768">
          <p15:clr>
            <a:srgbClr val="A4A3A4"/>
          </p15:clr>
        </p15:guide>
        <p15:guide id="4" pos="36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660033"/>
    <a:srgbClr val="640032"/>
    <a:srgbClr val="452103"/>
    <a:srgbClr val="683104"/>
    <a:srgbClr val="592A03"/>
    <a:srgbClr val="CC99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7" autoAdjust="0"/>
    <p:restoredTop sz="94711" autoAdjust="0"/>
  </p:normalViewPr>
  <p:slideViewPr>
    <p:cSldViewPr>
      <p:cViewPr varScale="1">
        <p:scale>
          <a:sx n="110" d="100"/>
          <a:sy n="110" d="100"/>
        </p:scale>
        <p:origin x="1818" y="102"/>
      </p:cViewPr>
      <p:guideLst>
        <p:guide orient="horz" pos="2496"/>
        <p:guide pos="3744"/>
        <p:guide pos="768"/>
        <p:guide pos="36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8DC3F3D2-5250-4C5D-9CB3-B65AC5274962}" type="datetimeFigureOut">
              <a:rPr lang="ko-KR" altLang="en-US"/>
              <a:pPr>
                <a:defRPr/>
              </a:pPr>
              <a:t>2018-05-10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8A78C05E-7DCE-4E02-99E6-E2D42CA5EF3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7392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4BB05FB-5E34-40EF-A150-D993017B3933}" type="datetimeFigureOut">
              <a:rPr lang="ko-KR" altLang="en-US"/>
              <a:pPr>
                <a:defRPr/>
              </a:pPr>
              <a:t>2018-05-10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8A7A57B7-18F5-4B27-81C5-34D4615B6D7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0869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pic>
        <p:nvPicPr>
          <p:cNvPr id="7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모던 웹을 위한 </a:t>
            </a:r>
            <a:r>
              <a:rPr lang="en-US" altLang="ko-KR" sz="1800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Javascript</a:t>
            </a:r>
            <a:r>
              <a:rPr lang="en-US" altLang="ko-KR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&amp;</a:t>
            </a:r>
            <a:r>
              <a:rPr lang="ko-KR" altLang="en-US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jQuery </a:t>
            </a:r>
            <a:r>
              <a:rPr lang="ko-KR" altLang="en-US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입문</a:t>
            </a:r>
            <a:r>
              <a:rPr lang="en-US" altLang="ko-KR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개정판</a:t>
            </a:r>
            <a:r>
              <a:rPr lang="en-US" altLang="ko-KR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ko-KR" altLang="en-US" sz="18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821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>
                <a:latin typeface="맑은 고딕" pitchFamily="50" charset="-127"/>
                <a:ea typeface="맑은 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36553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23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pic>
        <p:nvPicPr>
          <p:cNvPr id="6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모던 웹을 위한 </a:t>
            </a:r>
            <a:r>
              <a:rPr lang="en-US" altLang="ko-KR" sz="1800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Javascript</a:t>
            </a:r>
            <a:r>
              <a:rPr lang="en-US" altLang="ko-KR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jQuery </a:t>
            </a:r>
            <a:r>
              <a:rPr lang="ko-KR" altLang="en-US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입문</a:t>
            </a:r>
            <a:r>
              <a:rPr lang="en-US" altLang="ko-KR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개정판</a:t>
            </a:r>
            <a:r>
              <a:rPr lang="en-US" altLang="ko-KR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ko-KR" altLang="en-US" sz="18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710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>
              <a:solidFill>
                <a:prstClr val="black"/>
              </a:solidFill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>
              <a:solidFill>
                <a:prstClr val="black"/>
              </a:solidFill>
            </a:endParaRPr>
          </a:p>
        </p:txBody>
      </p:sp>
      <p:pic>
        <p:nvPicPr>
          <p:cNvPr id="7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1800" dirty="0" smtClean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모던 웹을 위한 </a:t>
            </a:r>
            <a:r>
              <a:rPr lang="en-US" altLang="ko-KR" sz="1800" dirty="0" err="1" smtClean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Javascript</a:t>
            </a:r>
            <a:r>
              <a:rPr lang="en-US" altLang="ko-KR" sz="1800" dirty="0" smtClean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 &amp;</a:t>
            </a:r>
            <a:r>
              <a:rPr lang="ko-KR" altLang="en-US" sz="1800" dirty="0" smtClean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800" dirty="0" smtClean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jQuery </a:t>
            </a:r>
            <a:r>
              <a:rPr lang="ko-KR" altLang="en-US" sz="1800" dirty="0" smtClean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입문</a:t>
            </a:r>
            <a:r>
              <a:rPr lang="en-US" altLang="ko-KR" sz="1800" dirty="0" smtClean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800" dirty="0" smtClean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개정판</a:t>
            </a:r>
            <a:r>
              <a:rPr lang="en-US" altLang="ko-KR" sz="1800" dirty="0" smtClean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ko-KR" altLang="en-US" sz="1800" dirty="0" smtClean="0">
              <a:solidFill>
                <a:prstClr val="white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71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>
                <a:latin typeface="맑은 고딕" pitchFamily="50" charset="-127"/>
                <a:ea typeface="맑은 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6138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40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>
              <a:solidFill>
                <a:prstClr val="black"/>
              </a:solidFill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>
              <a:solidFill>
                <a:prstClr val="black"/>
              </a:solidFill>
            </a:endParaRPr>
          </a:p>
        </p:txBody>
      </p:sp>
      <p:pic>
        <p:nvPicPr>
          <p:cNvPr id="6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rgbClr val="F79646">
                    <a:satMod val="120000"/>
                    <a:shade val="80000"/>
                  </a:srgbClr>
                </a:solidFill>
                <a:prstDash val="solid"/>
              </a:ln>
              <a:solidFill>
                <a:srgbClr val="F79646">
                  <a:tint val="1000"/>
                </a:srgbClr>
              </a:solidFill>
              <a:effectLst>
                <a:glow rad="53100">
                  <a:srgbClr val="F79646">
                    <a:satMod val="180000"/>
                    <a:alpha val="30000"/>
                  </a:srgbClr>
                </a:glow>
              </a:effectLst>
              <a:latin typeface="Verdana"/>
            </a:endParaRP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1800" dirty="0" smtClean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모던 웹을 위한 </a:t>
            </a:r>
            <a:r>
              <a:rPr lang="en-US" altLang="ko-KR" sz="1800" dirty="0" err="1" smtClean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Javascript</a:t>
            </a:r>
            <a:r>
              <a:rPr lang="en-US" altLang="ko-KR" sz="1800" dirty="0" smtClean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 jQuery </a:t>
            </a:r>
            <a:r>
              <a:rPr lang="ko-KR" altLang="en-US" sz="1800" dirty="0" smtClean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입문</a:t>
            </a:r>
            <a:r>
              <a:rPr lang="en-US" altLang="ko-KR" sz="1800" dirty="0" smtClean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800" dirty="0" smtClean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개정판</a:t>
            </a:r>
            <a:r>
              <a:rPr lang="en-US" altLang="ko-KR" sz="1800" dirty="0" smtClean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ko-KR" altLang="en-US" sz="1800" dirty="0" smtClean="0">
              <a:solidFill>
                <a:prstClr val="white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949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smtClean="0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305800" y="6516688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8BBA892F-23D4-4AA7-B8DD-FF6C20A123D1}" type="slidenum">
              <a:rPr lang="ko-KR" altLang="en-US" sz="14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r>
              <a:rPr lang="en-US" altLang="ko-KR" sz="14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/25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2"/>
            <a:endParaRPr lang="en-US" altLang="ko-KR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33" name="그림 29" descr="쿡북로고.jp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31" r:id="rId1"/>
    <p:sldLayoutId id="2147484632" r:id="rId2"/>
    <p:sldLayoutId id="2147484630" r:id="rId3"/>
    <p:sldLayoutId id="2147484633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smtClean="0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305800" y="6516688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64CB7B2D-4B16-49FB-8D44-79263B66B765}" type="slidenum">
              <a:rPr lang="ko-KR" altLang="en-US" sz="14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r>
              <a:rPr lang="en-US" altLang="ko-KR" sz="14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/25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2"/>
            <a:endParaRPr lang="en-US" altLang="ko-KR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33" name="그림 29" descr="쿡북로고.jp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176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5" r:id="rId1"/>
    <p:sldLayoutId id="2147484636" r:id="rId2"/>
    <p:sldLayoutId id="2147484637" r:id="rId3"/>
    <p:sldLayoutId id="2147484638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145959" y="1524000"/>
            <a:ext cx="6858000" cy="17907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0" lang="ko-KR" altLang="en-US" sz="3200" dirty="0" smtClean="0">
                <a:solidFill>
                  <a:sysClr val="windowText" lastClr="000000"/>
                </a:solidFill>
              </a:rPr>
              <a:t>웹 프로그래밍</a:t>
            </a:r>
            <a:endParaRPr kumimoji="0" lang="en-US" altLang="ko-KR" sz="3200" dirty="0" smtClean="0">
              <a:solidFill>
                <a:sysClr val="windowText" lastClr="00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kumimoji="0" lang="en-US" altLang="ko-KR" sz="2700" dirty="0" smtClean="0">
                <a:solidFill>
                  <a:sysClr val="windowText" lastClr="000000"/>
                </a:solidFill>
              </a:rPr>
              <a:t/>
            </a:r>
            <a:br>
              <a:rPr kumimoji="0" lang="en-US" altLang="ko-KR" sz="2700" dirty="0" smtClean="0">
                <a:solidFill>
                  <a:sysClr val="windowText" lastClr="000000"/>
                </a:solidFill>
              </a:rPr>
            </a:br>
            <a:r>
              <a:rPr kumimoji="0" lang="en-US" altLang="ko-KR" sz="2700" dirty="0" smtClean="0">
                <a:solidFill>
                  <a:sysClr val="windowText" lastClr="000000"/>
                </a:solidFill>
              </a:rPr>
              <a:t/>
            </a:r>
            <a:br>
              <a:rPr kumimoji="0" lang="en-US" altLang="ko-KR" sz="2700" dirty="0" smtClean="0">
                <a:solidFill>
                  <a:sysClr val="windowText" lastClr="000000"/>
                </a:solidFill>
              </a:rPr>
            </a:br>
            <a:r>
              <a:rPr kumimoji="0" lang="en-US" altLang="ko-KR" sz="2800" dirty="0" smtClean="0">
                <a:solidFill>
                  <a:sysClr val="windowText" lastClr="000000"/>
                </a:solidFill>
              </a:rPr>
              <a:t>MySQL </a:t>
            </a:r>
            <a:r>
              <a:rPr kumimoji="0" lang="ko-KR" altLang="en-US" sz="2800" dirty="0">
                <a:solidFill>
                  <a:sysClr val="windowText" lastClr="000000"/>
                </a:solidFill>
              </a:rPr>
              <a:t>데이터베이스</a:t>
            </a:r>
          </a:p>
          <a:p>
            <a:pPr fontAlgn="auto">
              <a:spcAft>
                <a:spcPts val="0"/>
              </a:spcAft>
              <a:defRPr/>
            </a:pPr>
            <a:r>
              <a:rPr kumimoji="0" lang="en-US" altLang="ko-KR" sz="2400" dirty="0" smtClean="0">
                <a:solidFill>
                  <a:sysClr val="windowText" lastClr="000000"/>
                </a:solidFill>
              </a:rPr>
              <a:t/>
            </a:r>
            <a:br>
              <a:rPr kumimoji="0" lang="en-US" altLang="ko-KR" sz="2400" dirty="0" smtClean="0">
                <a:solidFill>
                  <a:sysClr val="windowText" lastClr="000000"/>
                </a:solidFill>
              </a:rPr>
            </a:br>
            <a:endParaRPr kumimoji="0"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145959" y="3733800"/>
            <a:ext cx="6858000" cy="6798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kumimoji="0" lang="en-US" altLang="ko-KR" dirty="0" smtClean="0">
              <a:solidFill>
                <a:sysClr val="windowText" lastClr="00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kumimoji="0" lang="ko-KR" altLang="en-US" sz="2400" dirty="0" smtClean="0">
                <a:solidFill>
                  <a:sysClr val="windowText" lastClr="000000"/>
                </a:solidFill>
              </a:rPr>
              <a:t>김영만</a:t>
            </a:r>
            <a:endParaRPr kumimoji="0" lang="ko-KR" alt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29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테이블 생성</a:t>
            </a:r>
            <a:endParaRPr lang="en-US" altLang="ko-KR" smtClean="0"/>
          </a:p>
          <a:p>
            <a:pPr lvl="1"/>
            <a:r>
              <a:rPr lang="ko-KR" altLang="en-US" smtClean="0"/>
              <a:t>테이블은 </a:t>
            </a:r>
            <a:r>
              <a:rPr lang="en-US" altLang="ko-KR" smtClean="0"/>
              <a:t>"CREATE TABLE </a:t>
            </a:r>
            <a:r>
              <a:rPr lang="ko-KR" altLang="en-US" smtClean="0"/>
              <a:t>테이블명 </a:t>
            </a:r>
            <a:r>
              <a:rPr lang="en-US" altLang="ko-KR" smtClean="0"/>
              <a:t>( )" </a:t>
            </a:r>
            <a:r>
              <a:rPr lang="ko-KR" altLang="en-US" smtClean="0"/>
              <a:t>쿼리 문장으로 테이블을 생성</a:t>
            </a:r>
            <a:endParaRPr lang="en-US" altLang="ko-KR" smtClean="0"/>
          </a:p>
          <a:p>
            <a:pPr lvl="1"/>
            <a:r>
              <a:rPr lang="ko-KR" altLang="en-US" smtClean="0"/>
              <a:t>다음 쿼리 문장은 </a:t>
            </a:r>
            <a:r>
              <a:rPr lang="en-US" altLang="ko-KR" smtClean="0"/>
              <a:t>products </a:t>
            </a:r>
            <a:r>
              <a:rPr lang="ko-KR" altLang="en-US" smtClean="0"/>
              <a:t>테이블을 생성하고 </a:t>
            </a:r>
            <a:r>
              <a:rPr lang="en-US" altLang="ko-KR" smtClean="0"/>
              <a:t>id </a:t>
            </a:r>
            <a:r>
              <a:rPr lang="ko-KR" altLang="en-US" smtClean="0"/>
              <a:t>필드</a:t>
            </a:r>
            <a:r>
              <a:rPr lang="en-US" altLang="ko-KR" smtClean="0"/>
              <a:t>, name </a:t>
            </a:r>
            <a:r>
              <a:rPr lang="ko-KR" altLang="en-US" smtClean="0"/>
              <a:t>필드</a:t>
            </a:r>
            <a:r>
              <a:rPr lang="en-US" altLang="ko-KR" smtClean="0"/>
              <a:t>, modelnumber </a:t>
            </a:r>
            <a:r>
              <a:rPr lang="ko-KR" altLang="en-US" smtClean="0"/>
              <a:t>필드</a:t>
            </a:r>
            <a:r>
              <a:rPr lang="en-US" altLang="ko-KR" smtClean="0"/>
              <a:t>, series </a:t>
            </a:r>
            <a:r>
              <a:rPr lang="ko-KR" altLang="en-US" smtClean="0"/>
              <a:t>필드를 지정</a:t>
            </a:r>
            <a:endParaRPr lang="en-US" altLang="ko-KR" smtClean="0"/>
          </a:p>
        </p:txBody>
      </p:sp>
      <p:sp>
        <p:nvSpPr>
          <p:cNvPr id="1741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기본 명령어</a:t>
            </a:r>
          </a:p>
        </p:txBody>
      </p:sp>
      <p:pic>
        <p:nvPicPr>
          <p:cNvPr id="17412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8" y="2936875"/>
            <a:ext cx="59721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데이터 저장</a:t>
            </a:r>
            <a:endParaRPr lang="en-US" altLang="ko-KR" smtClean="0"/>
          </a:p>
          <a:p>
            <a:pPr lvl="1"/>
            <a:r>
              <a:rPr lang="ko-KR" altLang="en-US" smtClean="0"/>
              <a:t>레코드를 입력한 테이블</a:t>
            </a:r>
            <a:endParaRPr lang="en-US" altLang="ko-KR" smtClean="0"/>
          </a:p>
        </p:txBody>
      </p:sp>
      <p:sp>
        <p:nvSpPr>
          <p:cNvPr id="184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기본 명령어</a:t>
            </a:r>
          </a:p>
        </p:txBody>
      </p:sp>
      <p:pic>
        <p:nvPicPr>
          <p:cNvPr id="18436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905000"/>
            <a:ext cx="51149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데이터 저장</a:t>
            </a:r>
            <a:endParaRPr lang="en-US" altLang="ko-KR" smtClean="0"/>
          </a:p>
          <a:p>
            <a:pPr lvl="1"/>
            <a:r>
              <a:rPr lang="ko-KR" altLang="en-US" smtClean="0"/>
              <a:t>테이블에 데이터를 입력할 때는 </a:t>
            </a:r>
            <a:r>
              <a:rPr lang="en-US" altLang="ko-KR" smtClean="0"/>
              <a:t>"INSERT INTO </a:t>
            </a:r>
            <a:r>
              <a:rPr lang="ko-KR" altLang="en-US" smtClean="0"/>
              <a:t>테이블명</a:t>
            </a:r>
            <a:r>
              <a:rPr lang="en-US" altLang="ko-KR" smtClean="0"/>
              <a:t>(</a:t>
            </a:r>
            <a:r>
              <a:rPr lang="ko-KR" altLang="en-US" smtClean="0"/>
              <a:t>필드</a:t>
            </a:r>
            <a:r>
              <a:rPr lang="en-US" altLang="ko-KR" smtClean="0"/>
              <a:t>, </a:t>
            </a:r>
            <a:r>
              <a:rPr lang="ko-KR" altLang="en-US" smtClean="0"/>
              <a:t>필드</a:t>
            </a:r>
            <a:r>
              <a:rPr lang="en-US" altLang="ko-KR" smtClean="0"/>
              <a:t>) VALUE (</a:t>
            </a:r>
            <a:r>
              <a:rPr lang="ko-KR" altLang="en-US" smtClean="0"/>
              <a:t>데이터</a:t>
            </a:r>
            <a:r>
              <a:rPr lang="en-US" altLang="ko-KR" smtClean="0"/>
              <a:t>, </a:t>
            </a:r>
            <a:r>
              <a:rPr lang="ko-KR" altLang="en-US" smtClean="0"/>
              <a:t>데이터 </a:t>
            </a:r>
            <a:r>
              <a:rPr lang="en-US" altLang="ko-KR" smtClean="0"/>
              <a:t>)" </a:t>
            </a:r>
            <a:r>
              <a:rPr lang="ko-KR" altLang="en-US" smtClean="0"/>
              <a:t>형태인 쿼리 문장을 사용</a:t>
            </a:r>
            <a:endParaRPr lang="en-US" altLang="ko-KR" smtClean="0"/>
          </a:p>
          <a:p>
            <a:pPr lvl="1"/>
            <a:r>
              <a:rPr lang="ko-KR" altLang="en-US" smtClean="0"/>
              <a:t>다음 쿼리 명령어는 </a:t>
            </a:r>
            <a:r>
              <a:rPr lang="en-US" altLang="ko-KR" smtClean="0"/>
              <a:t>products </a:t>
            </a:r>
            <a:r>
              <a:rPr lang="ko-KR" altLang="en-US" smtClean="0"/>
              <a:t>테이블의 </a:t>
            </a:r>
            <a:r>
              <a:rPr lang="en-US" altLang="ko-KR" smtClean="0"/>
              <a:t>name,modelnumber, series </a:t>
            </a:r>
            <a:r>
              <a:rPr lang="ko-KR" altLang="en-US" smtClean="0"/>
              <a:t>필드에 각 데이터를 입력</a:t>
            </a:r>
            <a:endParaRPr lang="en-US" altLang="ko-KR" smtClean="0"/>
          </a:p>
        </p:txBody>
      </p:sp>
      <p:sp>
        <p:nvSpPr>
          <p:cNvPr id="1945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기본 명령어</a:t>
            </a:r>
          </a:p>
        </p:txBody>
      </p:sp>
      <p:pic>
        <p:nvPicPr>
          <p:cNvPr id="19460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08338"/>
            <a:ext cx="59626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데이터 저장</a:t>
            </a:r>
            <a:endParaRPr lang="en-US" altLang="ko-KR" smtClean="0"/>
          </a:p>
          <a:p>
            <a:pPr lvl="1"/>
            <a:r>
              <a:rPr lang="ko-KR" altLang="en-US" smtClean="0"/>
              <a:t>테이블에 데이터를 입력할 때는 </a:t>
            </a:r>
            <a:r>
              <a:rPr lang="en-US" altLang="ko-KR" smtClean="0"/>
              <a:t>"INSERT INTO </a:t>
            </a:r>
            <a:r>
              <a:rPr lang="ko-KR" altLang="en-US" smtClean="0"/>
              <a:t>테이블명</a:t>
            </a:r>
            <a:r>
              <a:rPr lang="en-US" altLang="ko-KR" smtClean="0"/>
              <a:t>(</a:t>
            </a:r>
            <a:r>
              <a:rPr lang="ko-KR" altLang="en-US" smtClean="0"/>
              <a:t>필드</a:t>
            </a:r>
            <a:r>
              <a:rPr lang="en-US" altLang="ko-KR" smtClean="0"/>
              <a:t>, </a:t>
            </a:r>
            <a:r>
              <a:rPr lang="ko-KR" altLang="en-US" smtClean="0"/>
              <a:t>필드</a:t>
            </a:r>
            <a:r>
              <a:rPr lang="en-US" altLang="ko-KR" smtClean="0"/>
              <a:t>) VALUE (</a:t>
            </a:r>
            <a:r>
              <a:rPr lang="ko-KR" altLang="en-US" smtClean="0"/>
              <a:t>데이터</a:t>
            </a:r>
            <a:r>
              <a:rPr lang="en-US" altLang="ko-KR" smtClean="0"/>
              <a:t>, </a:t>
            </a:r>
            <a:r>
              <a:rPr lang="ko-KR" altLang="en-US" smtClean="0"/>
              <a:t>데이터 </a:t>
            </a:r>
            <a:r>
              <a:rPr lang="en-US" altLang="ko-KR" smtClean="0"/>
              <a:t>)" </a:t>
            </a:r>
            <a:r>
              <a:rPr lang="ko-KR" altLang="en-US" smtClean="0"/>
              <a:t>형태인 쿼리 문장을 사용</a:t>
            </a:r>
            <a:endParaRPr lang="en-US" altLang="ko-KR" smtClean="0"/>
          </a:p>
          <a:p>
            <a:pPr lvl="1"/>
            <a:r>
              <a:rPr lang="ko-KR" altLang="en-US" smtClean="0"/>
              <a:t>다음 쿼리 명령어는 </a:t>
            </a:r>
            <a:r>
              <a:rPr lang="en-US" altLang="ko-KR" smtClean="0"/>
              <a:t>products </a:t>
            </a:r>
            <a:r>
              <a:rPr lang="ko-KR" altLang="en-US" smtClean="0"/>
              <a:t>테이블의 </a:t>
            </a:r>
            <a:r>
              <a:rPr lang="en-US" altLang="ko-KR" smtClean="0"/>
              <a:t>name,modelnumber, series </a:t>
            </a:r>
            <a:r>
              <a:rPr lang="ko-KR" altLang="en-US" smtClean="0"/>
              <a:t>필드에 각 데이터를 입력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쉼표로 여러 데이터를 한꺼번에 입력할 수도 있음</a:t>
            </a:r>
            <a:endParaRPr lang="en-US" altLang="ko-KR" smtClean="0"/>
          </a:p>
        </p:txBody>
      </p:sp>
      <p:sp>
        <p:nvSpPr>
          <p:cNvPr id="2048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기본 명령어</a:t>
            </a:r>
          </a:p>
        </p:txBody>
      </p:sp>
      <p:pic>
        <p:nvPicPr>
          <p:cNvPr id="20484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08338"/>
            <a:ext cx="59626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데이터 조회</a:t>
            </a:r>
            <a:endParaRPr lang="en-US" altLang="ko-KR" smtClean="0"/>
          </a:p>
          <a:p>
            <a:pPr lvl="1"/>
            <a:r>
              <a:rPr lang="ko-KR" altLang="en-US" smtClean="0"/>
              <a:t>다음 쿼리 문장은 </a:t>
            </a:r>
            <a:r>
              <a:rPr lang="en-US" altLang="ko-KR" smtClean="0"/>
              <a:t>products </a:t>
            </a:r>
            <a:r>
              <a:rPr lang="ko-KR" altLang="en-US" smtClean="0"/>
              <a:t>테이블 안 모든 데이터를 조회</a:t>
            </a:r>
            <a:endParaRPr lang="en-US" altLang="ko-KR" smtClean="0"/>
          </a:p>
        </p:txBody>
      </p:sp>
      <p:sp>
        <p:nvSpPr>
          <p:cNvPr id="2150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기본 명령어</a:t>
            </a:r>
          </a:p>
        </p:txBody>
      </p:sp>
      <p:pic>
        <p:nvPicPr>
          <p:cNvPr id="21508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595312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데이터 조회</a:t>
            </a:r>
            <a:endParaRPr lang="en-US" altLang="ko-KR" smtClean="0"/>
          </a:p>
          <a:p>
            <a:pPr lvl="1"/>
            <a:r>
              <a:rPr lang="ko-KR" altLang="en-US" smtClean="0"/>
              <a:t>필드를 하나씩 선택하여 데이터를 조회</a:t>
            </a:r>
            <a:endParaRPr lang="en-US" altLang="ko-KR" smtClean="0"/>
          </a:p>
        </p:txBody>
      </p:sp>
      <p:sp>
        <p:nvSpPr>
          <p:cNvPr id="2253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기본 명령어</a:t>
            </a:r>
          </a:p>
        </p:txBody>
      </p:sp>
      <p:pic>
        <p:nvPicPr>
          <p:cNvPr id="22532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7400"/>
            <a:ext cx="614362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조건 검사</a:t>
            </a:r>
            <a:endParaRPr lang="en-US" altLang="ko-KR" smtClean="0"/>
          </a:p>
          <a:p>
            <a:pPr lvl="1"/>
            <a:r>
              <a:rPr lang="ko-KR" altLang="en-US" smtClean="0"/>
              <a:t>다음 쿼리 문장은 </a:t>
            </a:r>
            <a:r>
              <a:rPr lang="en-US" altLang="ko-KR" smtClean="0"/>
              <a:t>series </a:t>
            </a:r>
            <a:r>
              <a:rPr lang="ko-KR" altLang="en-US" smtClean="0"/>
              <a:t>필드가 문자열 “</a:t>
            </a:r>
            <a:r>
              <a:rPr lang="en-US" altLang="ko-KR" smtClean="0"/>
              <a:t>Artist</a:t>
            </a:r>
            <a:r>
              <a:rPr lang="ko-KR" altLang="en-US" smtClean="0"/>
              <a:t>”인 데이터만 조회</a:t>
            </a:r>
            <a:endParaRPr lang="en-US" altLang="ko-KR" smtClean="0"/>
          </a:p>
        </p:txBody>
      </p:sp>
      <p:sp>
        <p:nvSpPr>
          <p:cNvPr id="2355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기본 명령어</a:t>
            </a:r>
          </a:p>
        </p:txBody>
      </p:sp>
      <p:pic>
        <p:nvPicPr>
          <p:cNvPr id="23556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60198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조건 검사</a:t>
            </a:r>
            <a:endParaRPr lang="en-US" altLang="ko-KR" smtClean="0"/>
          </a:p>
          <a:p>
            <a:pPr lvl="1"/>
            <a:r>
              <a:rPr lang="ko-KR" altLang="en-US" smtClean="0"/>
              <a:t>기본적인 </a:t>
            </a:r>
            <a:r>
              <a:rPr lang="en-US" altLang="ko-KR" smtClean="0"/>
              <a:t>MySQL </a:t>
            </a:r>
            <a:r>
              <a:rPr lang="ko-KR" altLang="en-US" smtClean="0"/>
              <a:t>관계 연산자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조건 검사와 논리 연산자</a:t>
            </a:r>
            <a:endParaRPr lang="en-US" altLang="ko-KR" smtClean="0"/>
          </a:p>
        </p:txBody>
      </p:sp>
      <p:sp>
        <p:nvSpPr>
          <p:cNvPr id="2457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기본 명령어</a:t>
            </a:r>
          </a:p>
        </p:txBody>
      </p:sp>
      <p:pic>
        <p:nvPicPr>
          <p:cNvPr id="24580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0" y="1752600"/>
            <a:ext cx="60483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75" y="5105400"/>
            <a:ext cx="60388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데이터 정렬</a:t>
            </a:r>
            <a:endParaRPr lang="en-US" altLang="ko-KR" smtClean="0"/>
          </a:p>
          <a:p>
            <a:pPr lvl="1"/>
            <a:r>
              <a:rPr lang="ko-KR" altLang="en-US" smtClean="0"/>
              <a:t>데이터를 정렬할 때는 </a:t>
            </a:r>
            <a:r>
              <a:rPr lang="en-US" altLang="ko-KR" smtClean="0"/>
              <a:t>ORDER BY </a:t>
            </a:r>
            <a:r>
              <a:rPr lang="ko-KR" altLang="en-US" smtClean="0"/>
              <a:t>명령어를 사용</a:t>
            </a:r>
            <a:endParaRPr lang="en-US" altLang="ko-KR" smtClean="0"/>
          </a:p>
          <a:p>
            <a:pPr lvl="1"/>
            <a:r>
              <a:rPr lang="ko-KR" altLang="en-US" smtClean="0"/>
              <a:t>다음 쿼리 문장을 사용하면 </a:t>
            </a:r>
            <a:r>
              <a:rPr lang="en-US" altLang="ko-KR" smtClean="0"/>
              <a:t>products </a:t>
            </a:r>
            <a:r>
              <a:rPr lang="ko-KR" altLang="en-US" smtClean="0"/>
              <a:t>테이블 안 데이터를 </a:t>
            </a:r>
            <a:r>
              <a:rPr lang="en-US" altLang="ko-KR" smtClean="0"/>
              <a:t>name </a:t>
            </a:r>
            <a:r>
              <a:rPr lang="ko-KR" altLang="en-US" smtClean="0"/>
              <a:t>필드를 기준으로 오름차순 정렬</a:t>
            </a:r>
            <a:endParaRPr lang="en-US" altLang="ko-KR" smtClean="0"/>
          </a:p>
        </p:txBody>
      </p:sp>
      <p:sp>
        <p:nvSpPr>
          <p:cNvPr id="2560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기본 명령어</a:t>
            </a:r>
          </a:p>
        </p:txBody>
      </p:sp>
      <p:pic>
        <p:nvPicPr>
          <p:cNvPr id="25604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2667000"/>
            <a:ext cx="60007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특정 위치에 있는 데이터 선택</a:t>
            </a:r>
            <a:endParaRPr lang="en-US" altLang="ko-KR" smtClean="0"/>
          </a:p>
          <a:p>
            <a:pPr lvl="1"/>
            <a:r>
              <a:rPr lang="ko-KR" altLang="en-US" smtClean="0"/>
              <a:t>다음 쿼리 문장은 </a:t>
            </a:r>
            <a:r>
              <a:rPr lang="en-US" altLang="ko-KR" smtClean="0"/>
              <a:t>products </a:t>
            </a:r>
            <a:r>
              <a:rPr lang="ko-KR" altLang="en-US" smtClean="0"/>
              <a:t>테이블 안에서 상위 데이터를 </a:t>
            </a:r>
            <a:r>
              <a:rPr lang="en-US" altLang="ko-KR" smtClean="0"/>
              <a:t>2</a:t>
            </a:r>
            <a:r>
              <a:rPr lang="ko-KR" altLang="en-US" smtClean="0"/>
              <a:t>개 선택</a:t>
            </a:r>
            <a:endParaRPr lang="en-US" altLang="ko-KR" smtClean="0"/>
          </a:p>
        </p:txBody>
      </p:sp>
      <p:sp>
        <p:nvSpPr>
          <p:cNvPr id="2662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기본 명령어</a:t>
            </a:r>
          </a:p>
        </p:txBody>
      </p:sp>
      <p:pic>
        <p:nvPicPr>
          <p:cNvPr id="26628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09775"/>
            <a:ext cx="597217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MySQL </a:t>
            </a:r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휘발성 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 종료와 함께 사라지는 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</a:t>
            </a:r>
            <a:r>
              <a:rPr lang="ko-KR" altLang="en-US" dirty="0" err="1" smtClean="0"/>
              <a:t>비휘발성</a:t>
            </a:r>
            <a:r>
              <a:rPr lang="ko-KR" altLang="en-US" dirty="0" smtClean="0"/>
              <a:t> 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프로그램을 종료해도 삭제되지 않는 데이터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데이터를 데이터베이스에 넣어 </a:t>
            </a:r>
            <a:r>
              <a:rPr lang="ko-KR" altLang="en-US" dirty="0" err="1" smtClean="0"/>
              <a:t>비휘발성</a:t>
            </a:r>
            <a:r>
              <a:rPr lang="ko-KR" altLang="en-US" dirty="0" smtClean="0"/>
              <a:t> 데이터로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데이터베이스로는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을 사용</a:t>
            </a:r>
            <a:endParaRPr lang="en-US" altLang="ko-KR" dirty="0" smtClean="0"/>
          </a:p>
        </p:txBody>
      </p:sp>
      <p:sp>
        <p:nvSpPr>
          <p:cNvPr id="921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 </a:t>
            </a:r>
            <a:r>
              <a:rPr lang="ko-KR" altLang="en-US" dirty="0" smtClean="0"/>
              <a:t>데이터베이스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데이터 수정</a:t>
            </a:r>
            <a:endParaRPr lang="en-US" altLang="ko-KR" smtClean="0"/>
          </a:p>
          <a:p>
            <a:pPr lvl="1"/>
            <a:r>
              <a:rPr lang="ko-KR" altLang="en-US" smtClean="0"/>
              <a:t>데이터를 수정할 때는 </a:t>
            </a:r>
            <a:r>
              <a:rPr lang="en-US" altLang="ko-KR" smtClean="0"/>
              <a:t>UPDATE </a:t>
            </a:r>
            <a:r>
              <a:rPr lang="ko-KR" altLang="en-US" smtClean="0"/>
              <a:t>명령어를 사용</a:t>
            </a:r>
            <a:endParaRPr lang="en-US" altLang="ko-KR" smtClean="0"/>
          </a:p>
          <a:p>
            <a:pPr lvl="1"/>
            <a:r>
              <a:rPr lang="ko-KR" altLang="en-US" smtClean="0"/>
              <a:t>다음 쿼리 문장은 </a:t>
            </a:r>
            <a:r>
              <a:rPr lang="en-US" altLang="ko-KR" smtClean="0"/>
              <a:t>id </a:t>
            </a:r>
            <a:r>
              <a:rPr lang="ko-KR" altLang="en-US" smtClean="0"/>
              <a:t>필드가 </a:t>
            </a:r>
            <a:r>
              <a:rPr lang="en-US" altLang="ko-KR" smtClean="0"/>
              <a:t>4</a:t>
            </a:r>
            <a:r>
              <a:rPr lang="ko-KR" altLang="en-US" smtClean="0"/>
              <a:t>인 데이터의 </a:t>
            </a:r>
            <a:r>
              <a:rPr lang="en-US" altLang="ko-KR" smtClean="0"/>
              <a:t>name </a:t>
            </a:r>
            <a:r>
              <a:rPr lang="ko-KR" altLang="en-US" smtClean="0"/>
              <a:t>필드를 변경</a:t>
            </a:r>
            <a:endParaRPr lang="en-US" altLang="ko-KR" smtClean="0"/>
          </a:p>
        </p:txBody>
      </p:sp>
      <p:sp>
        <p:nvSpPr>
          <p:cNvPr id="2765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기본 명령어</a:t>
            </a:r>
          </a:p>
        </p:txBody>
      </p:sp>
      <p:pic>
        <p:nvPicPr>
          <p:cNvPr id="2765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57475"/>
            <a:ext cx="58864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데이터 삭제</a:t>
            </a:r>
            <a:endParaRPr lang="en-US" altLang="ko-KR" smtClean="0"/>
          </a:p>
          <a:p>
            <a:pPr lvl="1"/>
            <a:r>
              <a:rPr lang="ko-KR" altLang="en-US" smtClean="0"/>
              <a:t>데이터를 삭제할 때는 </a:t>
            </a:r>
            <a:r>
              <a:rPr lang="en-US" altLang="ko-KR" smtClean="0"/>
              <a:t>DELETE </a:t>
            </a:r>
            <a:r>
              <a:rPr lang="ko-KR" altLang="en-US" smtClean="0"/>
              <a:t>명령어를 사용</a:t>
            </a:r>
            <a:endParaRPr lang="en-US" altLang="ko-KR" smtClean="0"/>
          </a:p>
          <a:p>
            <a:pPr lvl="1"/>
            <a:r>
              <a:rPr lang="ko-KR" altLang="en-US" smtClean="0"/>
              <a:t>데이터를 수정할 때와 마찬가지로 </a:t>
            </a:r>
            <a:r>
              <a:rPr lang="en-US" altLang="ko-KR" smtClean="0"/>
              <a:t>WHERE </a:t>
            </a:r>
            <a:r>
              <a:rPr lang="ko-KR" altLang="en-US" smtClean="0"/>
              <a:t>명령어를 함께 사용하지 않으면 모든 데이터가 삭제되므로 주의</a:t>
            </a:r>
            <a:endParaRPr lang="en-US" altLang="ko-KR" smtClean="0"/>
          </a:p>
        </p:txBody>
      </p:sp>
      <p:sp>
        <p:nvSpPr>
          <p:cNvPr id="2867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기본 명령어</a:t>
            </a:r>
          </a:p>
        </p:txBody>
      </p:sp>
      <p:pic>
        <p:nvPicPr>
          <p:cNvPr id="28676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54350"/>
            <a:ext cx="5953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mtClean="0"/>
              <a:t>MySQL </a:t>
            </a:r>
            <a:r>
              <a:rPr lang="ko-KR" altLang="en-US" smtClean="0"/>
              <a:t>모듈</a:t>
            </a:r>
            <a:endParaRPr lang="en-US" altLang="ko-KR" smtClean="0"/>
          </a:p>
          <a:p>
            <a:pPr lvl="1"/>
            <a:r>
              <a:rPr lang="en-US" altLang="ko-KR" smtClean="0"/>
              <a:t>MySQL </a:t>
            </a:r>
            <a:r>
              <a:rPr lang="ko-KR" altLang="en-US" smtClean="0"/>
              <a:t>모듈을 설치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MySQL </a:t>
            </a:r>
            <a:r>
              <a:rPr lang="ko-KR" altLang="en-US" smtClean="0"/>
              <a:t>모듈 추출</a:t>
            </a:r>
          </a:p>
        </p:txBody>
      </p:sp>
      <p:sp>
        <p:nvSpPr>
          <p:cNvPr id="2969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 smtClean="0"/>
              <a:t>MySQL </a:t>
            </a:r>
            <a:r>
              <a:rPr lang="ko-KR" altLang="en-US" dirty="0" smtClean="0"/>
              <a:t>모듈</a:t>
            </a:r>
          </a:p>
        </p:txBody>
      </p:sp>
      <p:pic>
        <p:nvPicPr>
          <p:cNvPr id="29700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7400"/>
            <a:ext cx="60483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3609975"/>
            <a:ext cx="60579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mtClean="0"/>
              <a:t>MySQL </a:t>
            </a:r>
            <a:r>
              <a:rPr lang="ko-KR" altLang="en-US" smtClean="0"/>
              <a:t>모듈</a:t>
            </a:r>
            <a:endParaRPr lang="en-US" altLang="ko-KR" smtClean="0"/>
          </a:p>
          <a:p>
            <a:pPr lvl="1"/>
            <a:r>
              <a:rPr lang="en-US" altLang="ko-KR" smtClean="0"/>
              <a:t>MySQL </a:t>
            </a:r>
            <a:r>
              <a:rPr lang="ko-KR" altLang="en-US" smtClean="0"/>
              <a:t>모듈의 메서드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createConnection( ) </a:t>
            </a:r>
            <a:r>
              <a:rPr lang="ko-KR" altLang="en-US" smtClean="0"/>
              <a:t>메서드의 옵션</a:t>
            </a:r>
            <a:endParaRPr lang="en-US" altLang="ko-KR" smtClean="0"/>
          </a:p>
        </p:txBody>
      </p:sp>
      <p:sp>
        <p:nvSpPr>
          <p:cNvPr id="3072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 smtClean="0"/>
              <a:t>MySQL </a:t>
            </a:r>
            <a:r>
              <a:rPr lang="ko-KR" altLang="en-US" dirty="0" smtClean="0"/>
              <a:t>모듈</a:t>
            </a:r>
          </a:p>
        </p:txBody>
      </p:sp>
      <p:pic>
        <p:nvPicPr>
          <p:cNvPr id="30724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1981200"/>
            <a:ext cx="59721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27463"/>
            <a:ext cx="60198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mtClean="0"/>
              <a:t>MySQL </a:t>
            </a:r>
            <a:r>
              <a:rPr lang="ko-KR" altLang="en-US" smtClean="0"/>
              <a:t>모듈</a:t>
            </a:r>
            <a:endParaRPr lang="en-US" altLang="ko-KR" smtClean="0"/>
          </a:p>
          <a:p>
            <a:pPr lvl="1"/>
            <a:r>
              <a:rPr lang="ko-KR" altLang="en-US" smtClean="0"/>
              <a:t>데이터베이스 연결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Client </a:t>
            </a:r>
            <a:r>
              <a:rPr lang="ko-KR" altLang="en-US" smtClean="0"/>
              <a:t>객체의 메서드</a:t>
            </a:r>
            <a:endParaRPr lang="en-US" altLang="ko-KR" smtClean="0"/>
          </a:p>
        </p:txBody>
      </p:sp>
      <p:sp>
        <p:nvSpPr>
          <p:cNvPr id="317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 smtClean="0"/>
              <a:t>MySQL </a:t>
            </a:r>
            <a:r>
              <a:rPr lang="ko-KR" altLang="en-US" dirty="0" smtClean="0"/>
              <a:t>모듈</a:t>
            </a:r>
          </a:p>
        </p:txBody>
      </p:sp>
      <p:pic>
        <p:nvPicPr>
          <p:cNvPr id="31748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5775"/>
            <a:ext cx="5943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4724400"/>
            <a:ext cx="59817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mtClean="0"/>
              <a:t>MySQL </a:t>
            </a:r>
            <a:r>
              <a:rPr lang="ko-KR" altLang="en-US" smtClean="0"/>
              <a:t>모듈</a:t>
            </a:r>
            <a:endParaRPr lang="en-US" altLang="ko-KR" smtClean="0"/>
          </a:p>
          <a:p>
            <a:pPr lvl="1"/>
            <a:r>
              <a:rPr lang="en-US" altLang="ko-KR" smtClean="0"/>
              <a:t>query( ) </a:t>
            </a:r>
            <a:r>
              <a:rPr lang="ko-KR" altLang="en-US" smtClean="0"/>
              <a:t>메서드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</p:txBody>
      </p:sp>
      <p:sp>
        <p:nvSpPr>
          <p:cNvPr id="327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 smtClean="0"/>
              <a:t>MySQL </a:t>
            </a:r>
            <a:r>
              <a:rPr lang="ko-KR" altLang="en-US" dirty="0" smtClean="0"/>
              <a:t>모듈</a:t>
            </a:r>
          </a:p>
        </p:txBody>
      </p:sp>
      <p:pic>
        <p:nvPicPr>
          <p:cNvPr id="32772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1981200"/>
            <a:ext cx="60007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MySQL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/>
              <a:t>데이터 </a:t>
            </a:r>
            <a:r>
              <a:rPr lang="ko-KR" altLang="en-US" dirty="0" smtClean="0"/>
              <a:t>요청</a:t>
            </a: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ko-KR" altLang="en-US" dirty="0"/>
              <a:t>예외 처리</a:t>
            </a:r>
          </a:p>
          <a:p>
            <a:pPr marL="357187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3379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 smtClean="0"/>
              <a:t>MySQL </a:t>
            </a:r>
            <a:r>
              <a:rPr lang="ko-KR" altLang="en-US" dirty="0" smtClean="0"/>
              <a:t>모듈</a:t>
            </a:r>
          </a:p>
        </p:txBody>
      </p:sp>
      <p:pic>
        <p:nvPicPr>
          <p:cNvPr id="33796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50" y="1828800"/>
            <a:ext cx="59626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8" y="4198938"/>
            <a:ext cx="38671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데이터베이스 웹 서비스</a:t>
            </a:r>
            <a:endParaRPr lang="en-US" altLang="ko-KR" smtClean="0"/>
          </a:p>
          <a:p>
            <a:pPr lvl="1"/>
            <a:r>
              <a:rPr lang="ko-KR" altLang="en-US" smtClean="0"/>
              <a:t>프로젝트 구성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다음 명령어를 입력해 모듈을 설치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</p:txBody>
      </p:sp>
      <p:sp>
        <p:nvSpPr>
          <p:cNvPr id="3481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데이터베이스 웹 서비스</a:t>
            </a:r>
          </a:p>
        </p:txBody>
      </p:sp>
      <p:pic>
        <p:nvPicPr>
          <p:cNvPr id="34820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8" y="1905000"/>
            <a:ext cx="17811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5" y="4195763"/>
            <a:ext cx="5953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데이터베이스 웹 서비스</a:t>
            </a:r>
            <a:endParaRPr lang="en-US" altLang="ko-KR" smtClean="0"/>
          </a:p>
          <a:p>
            <a:pPr lvl="1"/>
            <a:r>
              <a:rPr lang="ko-KR" altLang="en-US" smtClean="0"/>
              <a:t>기본 서버 구성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</p:txBody>
      </p:sp>
      <p:sp>
        <p:nvSpPr>
          <p:cNvPr id="3584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데이터베이스 웹 서비스</a:t>
            </a:r>
          </a:p>
        </p:txBody>
      </p:sp>
      <p:grpSp>
        <p:nvGrpSpPr>
          <p:cNvPr id="35844" name="그룹 5"/>
          <p:cNvGrpSpPr>
            <a:grpSpLocks/>
          </p:cNvGrpSpPr>
          <p:nvPr/>
        </p:nvGrpSpPr>
        <p:grpSpPr bwMode="auto">
          <a:xfrm>
            <a:off x="1209675" y="1844675"/>
            <a:ext cx="4792663" cy="4802188"/>
            <a:chOff x="1184564" y="1752600"/>
            <a:chExt cx="5934075" cy="5945332"/>
          </a:xfrm>
        </p:grpSpPr>
        <p:pic>
          <p:nvPicPr>
            <p:cNvPr id="35845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4564" y="1752600"/>
              <a:ext cx="5934075" cy="194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46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870" y="3678382"/>
              <a:ext cx="5895975" cy="401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데이터베이스 웹 서비스</a:t>
            </a:r>
            <a:endParaRPr lang="en-US" altLang="ko-KR" smtClean="0"/>
          </a:p>
          <a:p>
            <a:pPr lvl="1"/>
            <a:r>
              <a:rPr lang="ko-KR" altLang="en-US" smtClean="0"/>
              <a:t>전체 데이터 조회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</p:txBody>
      </p:sp>
      <p:sp>
        <p:nvSpPr>
          <p:cNvPr id="3686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데이터베이스 웹 서비스</a:t>
            </a:r>
          </a:p>
        </p:txBody>
      </p:sp>
      <p:pic>
        <p:nvPicPr>
          <p:cNvPr id="36868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60769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설치</a:t>
            </a:r>
            <a:endParaRPr lang="en-US" altLang="ko-KR" smtClean="0"/>
          </a:p>
          <a:p>
            <a:pPr lvl="1"/>
            <a:r>
              <a:rPr lang="ko-KR" altLang="en-US" smtClean="0"/>
              <a:t>데이터베이스를 설치</a:t>
            </a:r>
            <a:endParaRPr lang="en-US" altLang="ko-KR" smtClean="0"/>
          </a:p>
          <a:p>
            <a:pPr lvl="2"/>
            <a:r>
              <a:rPr lang="en-US" altLang="ko-KR" smtClean="0"/>
              <a:t>http://dev.mysql.com/downloads/installer/</a:t>
            </a:r>
            <a:r>
              <a:rPr lang="ko-KR" altLang="en-US" smtClean="0"/>
              <a:t>에 접속</a:t>
            </a:r>
            <a:endParaRPr lang="en-US" altLang="ko-KR" smtClean="0"/>
          </a:p>
          <a:p>
            <a:pPr lvl="2"/>
            <a:r>
              <a:rPr lang="ko-KR" altLang="en-US" smtClean="0"/>
              <a:t>사용하고 있는 운영체제에 맞는 설치 파일 다운로드</a:t>
            </a:r>
            <a:endParaRPr lang="en-US" altLang="ko-KR" smtClean="0"/>
          </a:p>
        </p:txBody>
      </p:sp>
      <p:sp>
        <p:nvSpPr>
          <p:cNvPr id="1024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설치</a:t>
            </a:r>
          </a:p>
        </p:txBody>
      </p:sp>
      <p:pic>
        <p:nvPicPr>
          <p:cNvPr id="10244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743200"/>
            <a:ext cx="595312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데이터베이스 웹 서비스</a:t>
            </a:r>
            <a:endParaRPr lang="en-US" altLang="ko-KR" smtClean="0"/>
          </a:p>
          <a:p>
            <a:pPr lvl="1"/>
            <a:r>
              <a:rPr lang="ko-KR" altLang="en-US" smtClean="0"/>
              <a:t>개별 데이터 조회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</p:txBody>
      </p:sp>
      <p:sp>
        <p:nvSpPr>
          <p:cNvPr id="378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데이터베이스 웹 서비스</a:t>
            </a:r>
          </a:p>
        </p:txBody>
      </p:sp>
      <p:pic>
        <p:nvPicPr>
          <p:cNvPr id="3789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58769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데이터베이스 웹 서비스</a:t>
            </a:r>
            <a:endParaRPr lang="en-US" altLang="ko-KR" smtClean="0"/>
          </a:p>
          <a:p>
            <a:pPr lvl="1"/>
            <a:r>
              <a:rPr lang="ko-KR" altLang="en-US" smtClean="0"/>
              <a:t>데이터 추가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</p:txBody>
      </p:sp>
      <p:sp>
        <p:nvSpPr>
          <p:cNvPr id="3891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데이터베이스 웹 서비스</a:t>
            </a:r>
          </a:p>
        </p:txBody>
      </p:sp>
      <p:pic>
        <p:nvPicPr>
          <p:cNvPr id="38916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591502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데이터베이스 웹 서비스</a:t>
            </a:r>
            <a:endParaRPr lang="en-US" altLang="ko-KR" smtClean="0"/>
          </a:p>
          <a:p>
            <a:pPr lvl="1"/>
            <a:r>
              <a:rPr lang="ko-KR" altLang="en-US" smtClean="0"/>
              <a:t>데이터 수정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</p:txBody>
      </p:sp>
      <p:sp>
        <p:nvSpPr>
          <p:cNvPr id="3993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데이터베이스 웹 서비스</a:t>
            </a:r>
          </a:p>
        </p:txBody>
      </p:sp>
      <p:pic>
        <p:nvPicPr>
          <p:cNvPr id="39940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0483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데이터베이스 웹 서비스</a:t>
            </a:r>
            <a:endParaRPr lang="en-US" altLang="ko-KR" smtClean="0"/>
          </a:p>
          <a:p>
            <a:pPr lvl="1"/>
            <a:r>
              <a:rPr lang="ko-KR" altLang="en-US" smtClean="0"/>
              <a:t>데이터 삭제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</p:txBody>
      </p:sp>
      <p:sp>
        <p:nvSpPr>
          <p:cNvPr id="4096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데이터베이스 웹 서비스</a:t>
            </a:r>
          </a:p>
        </p:txBody>
      </p:sp>
      <p:pic>
        <p:nvPicPr>
          <p:cNvPr id="40964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200"/>
            <a:ext cx="600075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mtClean="0"/>
              <a:t>Ajax</a:t>
            </a:r>
            <a:r>
              <a:rPr lang="ko-KR" altLang="en-US" smtClean="0"/>
              <a:t>를 사용한 데이터 추가와 삭제</a:t>
            </a:r>
            <a:endParaRPr lang="en-US" altLang="ko-KR" smtClean="0"/>
          </a:p>
          <a:p>
            <a:pPr lvl="1"/>
            <a:r>
              <a:rPr lang="en-US" altLang="ko-KR" smtClean="0"/>
              <a:t>body </a:t>
            </a:r>
            <a:r>
              <a:rPr lang="ko-KR" altLang="en-US" smtClean="0"/>
              <a:t>태그 구성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  <p:sp>
        <p:nvSpPr>
          <p:cNvPr id="4198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를 사용한 데이터 추가와 삭제</a:t>
            </a:r>
          </a:p>
        </p:txBody>
      </p:sp>
      <p:pic>
        <p:nvPicPr>
          <p:cNvPr id="41988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3413"/>
            <a:ext cx="488315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mtClean="0"/>
              <a:t>Ajax</a:t>
            </a:r>
            <a:r>
              <a:rPr lang="ko-KR" altLang="en-US" smtClean="0"/>
              <a:t>를 사용한 데이터 추가와 삭제</a:t>
            </a:r>
            <a:endParaRPr lang="en-US" altLang="ko-KR" smtClean="0"/>
          </a:p>
          <a:p>
            <a:pPr lvl="1"/>
            <a:r>
              <a:rPr lang="en-US" altLang="ko-KR" smtClean="0"/>
              <a:t>head </a:t>
            </a:r>
            <a:r>
              <a:rPr lang="ko-KR" altLang="en-US" smtClean="0"/>
              <a:t>태그 구성</a:t>
            </a:r>
            <a:endParaRPr lang="en-US" altLang="ko-KR" smtClean="0"/>
          </a:p>
        </p:txBody>
      </p:sp>
      <p:sp>
        <p:nvSpPr>
          <p:cNvPr id="4301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를 사용한 데이터 추가와 삭제</a:t>
            </a:r>
          </a:p>
        </p:txBody>
      </p:sp>
      <p:pic>
        <p:nvPicPr>
          <p:cNvPr id="43012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2057400"/>
            <a:ext cx="5056187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설치</a:t>
            </a:r>
            <a:endParaRPr lang="en-US" altLang="ko-KR" smtClean="0"/>
          </a:p>
          <a:p>
            <a:pPr lvl="1"/>
            <a:r>
              <a:rPr lang="ko-KR" altLang="en-US" smtClean="0"/>
              <a:t>내려받은 설치 파일을 실행</a:t>
            </a:r>
            <a:endParaRPr lang="en-US" altLang="ko-KR" smtClean="0"/>
          </a:p>
        </p:txBody>
      </p:sp>
      <p:sp>
        <p:nvSpPr>
          <p:cNvPr id="1126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설치</a:t>
            </a:r>
          </a:p>
        </p:txBody>
      </p:sp>
      <p:pic>
        <p:nvPicPr>
          <p:cNvPr id="11268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13" y="2209800"/>
            <a:ext cx="47148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설치</a:t>
            </a:r>
            <a:endParaRPr lang="en-US" altLang="ko-KR" smtClean="0"/>
          </a:p>
          <a:p>
            <a:pPr lvl="1"/>
            <a:r>
              <a:rPr lang="ko-KR" altLang="en-US" smtClean="0"/>
              <a:t>비밀번호 입력</a:t>
            </a:r>
            <a:endParaRPr lang="en-US" altLang="ko-KR" smtClean="0"/>
          </a:p>
        </p:txBody>
      </p:sp>
      <p:sp>
        <p:nvSpPr>
          <p:cNvPr id="122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설치</a:t>
            </a:r>
          </a:p>
        </p:txBody>
      </p:sp>
      <p:pic>
        <p:nvPicPr>
          <p:cNvPr id="1229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1828800"/>
            <a:ext cx="472440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설치</a:t>
            </a:r>
            <a:endParaRPr lang="en-US" altLang="ko-KR" smtClean="0"/>
          </a:p>
          <a:p>
            <a:pPr lvl="1"/>
            <a:r>
              <a:rPr lang="ko-KR" altLang="en-US" smtClean="0"/>
              <a:t>설치 후 </a:t>
            </a:r>
            <a:r>
              <a:rPr lang="en-US" altLang="ko-KR" smtClean="0"/>
              <a:t>MySQL </a:t>
            </a:r>
            <a:r>
              <a:rPr lang="ko-KR" altLang="en-US" smtClean="0"/>
              <a:t>데이터베이스와 함께 설치된 </a:t>
            </a:r>
            <a:r>
              <a:rPr lang="en-US" altLang="ko-KR" smtClean="0"/>
              <a:t>MySQL Command Line Client </a:t>
            </a:r>
            <a:r>
              <a:rPr lang="ko-KR" altLang="en-US" smtClean="0"/>
              <a:t>프로그램으로 이어지는 예제 진행</a:t>
            </a:r>
            <a:endParaRPr lang="en-US" altLang="ko-KR" smtClean="0"/>
          </a:p>
        </p:txBody>
      </p:sp>
      <p:sp>
        <p:nvSpPr>
          <p:cNvPr id="1331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설치</a:t>
            </a:r>
          </a:p>
        </p:txBody>
      </p:sp>
      <p:pic>
        <p:nvPicPr>
          <p:cNvPr id="13316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62200"/>
            <a:ext cx="49244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기본 명령어</a:t>
            </a:r>
            <a:endParaRPr lang="en-US" altLang="ko-KR" smtClean="0"/>
          </a:p>
          <a:p>
            <a:pPr lvl="1"/>
            <a:r>
              <a:rPr lang="ko-KR" altLang="en-US" smtClean="0"/>
              <a:t>도서관과 데이터베이스</a:t>
            </a:r>
            <a:endParaRPr lang="en-US" altLang="ko-KR" smtClean="0"/>
          </a:p>
        </p:txBody>
      </p:sp>
      <p:sp>
        <p:nvSpPr>
          <p:cNvPr id="1433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기본 명령어</a:t>
            </a:r>
          </a:p>
        </p:txBody>
      </p:sp>
      <p:pic>
        <p:nvPicPr>
          <p:cNvPr id="14340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1981200"/>
            <a:ext cx="59817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데이터베이스 생성</a:t>
            </a:r>
            <a:endParaRPr lang="en-US" altLang="ko-KR" smtClean="0"/>
          </a:p>
          <a:p>
            <a:pPr lvl="1"/>
            <a:r>
              <a:rPr lang="ko-KR" altLang="en-US" smtClean="0"/>
              <a:t>데이터베이스를 생성할 때는 </a:t>
            </a:r>
            <a:r>
              <a:rPr lang="en-US" altLang="ko-KR" smtClean="0"/>
              <a:t>"CREATE DATABASE </a:t>
            </a:r>
            <a:r>
              <a:rPr lang="ko-KR" altLang="en-US" smtClean="0"/>
              <a:t>이름</a:t>
            </a:r>
            <a:r>
              <a:rPr lang="en-US" altLang="ko-KR" smtClean="0"/>
              <a:t>" </a:t>
            </a:r>
            <a:r>
              <a:rPr lang="ko-KR" altLang="en-US" smtClean="0"/>
              <a:t>쿼리 문장을 사용</a:t>
            </a:r>
            <a:endParaRPr lang="en-US" altLang="ko-KR" smtClean="0"/>
          </a:p>
          <a:p>
            <a:pPr lvl="1"/>
            <a:r>
              <a:rPr lang="ko-KR" altLang="en-US" smtClean="0"/>
              <a:t>쿼리 문장을 입력하면 </a:t>
            </a:r>
            <a:r>
              <a:rPr lang="en-US" altLang="ko-KR" smtClean="0"/>
              <a:t>Company </a:t>
            </a:r>
            <a:r>
              <a:rPr lang="ko-KR" altLang="en-US" smtClean="0"/>
              <a:t>데이터베이스가 생성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"USE </a:t>
            </a:r>
            <a:r>
              <a:rPr lang="ko-KR" altLang="en-US" smtClean="0"/>
              <a:t>이름</a:t>
            </a:r>
            <a:r>
              <a:rPr lang="en-US" altLang="ko-KR" smtClean="0"/>
              <a:t>“ </a:t>
            </a:r>
            <a:r>
              <a:rPr lang="ko-KR" altLang="en-US" smtClean="0"/>
              <a:t>명령어로 데이터베이스를 사용하겠다고 선언</a:t>
            </a:r>
            <a:endParaRPr lang="en-US" altLang="ko-KR" smtClean="0"/>
          </a:p>
        </p:txBody>
      </p:sp>
      <p:sp>
        <p:nvSpPr>
          <p:cNvPr id="1536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기본 명령어</a:t>
            </a:r>
          </a:p>
        </p:txBody>
      </p:sp>
      <p:pic>
        <p:nvPicPr>
          <p:cNvPr id="15364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2819400"/>
            <a:ext cx="60293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5087938"/>
            <a:ext cx="60007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테이블 생성</a:t>
            </a:r>
            <a:endParaRPr lang="en-US" altLang="ko-KR" smtClean="0"/>
          </a:p>
          <a:p>
            <a:pPr lvl="1"/>
            <a:r>
              <a:rPr lang="en-US" altLang="ko-KR" smtClean="0"/>
              <a:t>MySQL </a:t>
            </a:r>
            <a:r>
              <a:rPr lang="ko-KR" altLang="en-US" smtClean="0"/>
              <a:t>데이터베이스 테이블은 그림 </a:t>
            </a:r>
            <a:r>
              <a:rPr lang="en-US" altLang="ko-KR" smtClean="0"/>
              <a:t>22-5</a:t>
            </a:r>
            <a:r>
              <a:rPr lang="ko-KR" altLang="en-US" smtClean="0"/>
              <a:t>처럼 각각 정보를 저장할 수 있는 표 형태</a:t>
            </a:r>
            <a:endParaRPr lang="en-US" altLang="ko-KR" smtClean="0"/>
          </a:p>
          <a:p>
            <a:pPr lvl="1"/>
            <a:r>
              <a:rPr lang="ko-KR" altLang="en-US" smtClean="0"/>
              <a:t>세로에 위치한 열 </a:t>
            </a:r>
            <a:r>
              <a:rPr lang="en-US" altLang="ko-KR" smtClean="0"/>
              <a:t>:</a:t>
            </a:r>
            <a:r>
              <a:rPr lang="ko-KR" altLang="en-US" smtClean="0"/>
              <a:t> 필드</a:t>
            </a:r>
            <a:endParaRPr lang="en-US" altLang="ko-KR" smtClean="0"/>
          </a:p>
          <a:p>
            <a:pPr lvl="1"/>
            <a:r>
              <a:rPr lang="ko-KR" altLang="en-US" smtClean="0"/>
              <a:t>가로에 위치하는 행 </a:t>
            </a:r>
            <a:r>
              <a:rPr lang="en-US" altLang="ko-KR" smtClean="0"/>
              <a:t>: </a:t>
            </a:r>
            <a:r>
              <a:rPr lang="ko-KR" altLang="en-US" smtClean="0"/>
              <a:t>레코드</a:t>
            </a:r>
            <a:endParaRPr lang="en-US" altLang="ko-KR" smtClean="0"/>
          </a:p>
        </p:txBody>
      </p:sp>
      <p:sp>
        <p:nvSpPr>
          <p:cNvPr id="1638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기본 명령어</a:t>
            </a:r>
          </a:p>
        </p:txBody>
      </p:sp>
      <p:pic>
        <p:nvPicPr>
          <p:cNvPr id="16388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3124200"/>
            <a:ext cx="38481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17343</TotalTime>
  <Words>607</Words>
  <Application>Microsoft Office PowerPoint</Application>
  <PresentationFormat>화면 슬라이드 쇼(4:3)</PresentationFormat>
  <Paragraphs>178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46" baseType="lpstr">
      <vt:lpstr>HY강M</vt:lpstr>
      <vt:lpstr>HY견고딕</vt:lpstr>
      <vt:lpstr>HY헤드라인M</vt:lpstr>
      <vt:lpstr>굴림</vt:lpstr>
      <vt:lpstr>돋움</vt:lpstr>
      <vt:lpstr>맑은 고딕</vt:lpstr>
      <vt:lpstr>Arial</vt:lpstr>
      <vt:lpstr>Verdana</vt:lpstr>
      <vt:lpstr>Wingdings</vt:lpstr>
      <vt:lpstr>2_디자인 사용자 지정</vt:lpstr>
      <vt:lpstr>4_디자인 사용자 지정</vt:lpstr>
      <vt:lpstr>PowerPoint 프레젠테이션</vt:lpstr>
      <vt:lpstr>MySQL 데이터베이스</vt:lpstr>
      <vt:lpstr>1. 설치</vt:lpstr>
      <vt:lpstr>1. 설치</vt:lpstr>
      <vt:lpstr>1. 설치</vt:lpstr>
      <vt:lpstr>1. 설치</vt:lpstr>
      <vt:lpstr>2. 기본 명령어</vt:lpstr>
      <vt:lpstr>2. 기본 명령어</vt:lpstr>
      <vt:lpstr>2. 기본 명령어</vt:lpstr>
      <vt:lpstr>2. 기본 명령어</vt:lpstr>
      <vt:lpstr>2. 기본 명령어</vt:lpstr>
      <vt:lpstr>2. 기본 명령어</vt:lpstr>
      <vt:lpstr>2. 기본 명령어</vt:lpstr>
      <vt:lpstr>2. 기본 명령어</vt:lpstr>
      <vt:lpstr>2. 기본 명령어</vt:lpstr>
      <vt:lpstr>2. 기본 명령어</vt:lpstr>
      <vt:lpstr>2. 기본 명령어</vt:lpstr>
      <vt:lpstr>2. 기본 명령어</vt:lpstr>
      <vt:lpstr>2. 기본 명령어</vt:lpstr>
      <vt:lpstr>2. 기본 명령어</vt:lpstr>
      <vt:lpstr>2. 기본 명령어</vt:lpstr>
      <vt:lpstr>3. MySQL 모듈</vt:lpstr>
      <vt:lpstr>3. MySQL 모듈</vt:lpstr>
      <vt:lpstr>3. MySQL 모듈</vt:lpstr>
      <vt:lpstr>3. MySQL 모듈</vt:lpstr>
      <vt:lpstr>3. MySQL 모듈</vt:lpstr>
      <vt:lpstr>4. 데이터베이스 웹 서비스</vt:lpstr>
      <vt:lpstr>4. 데이터베이스 웹 서비스</vt:lpstr>
      <vt:lpstr>4. 데이터베이스 웹 서비스</vt:lpstr>
      <vt:lpstr>4. 데이터베이스 웹 서비스</vt:lpstr>
      <vt:lpstr>4. 데이터베이스 웹 서비스</vt:lpstr>
      <vt:lpstr>4. 데이터베이스 웹 서비스</vt:lpstr>
      <vt:lpstr>4. 데이터베이스 웹 서비스</vt:lpstr>
      <vt:lpstr>5. Ajax를 사용한 데이터 추가와 삭제</vt:lpstr>
      <vt:lpstr>5. Ajax를 사용한 데이터 추가와 삭제</vt:lpstr>
    </vt:vector>
  </TitlesOfParts>
  <Company>GuildDesign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user</cp:lastModifiedBy>
  <cp:revision>2663</cp:revision>
  <dcterms:created xsi:type="dcterms:W3CDTF">2004-07-21T02:43:03Z</dcterms:created>
  <dcterms:modified xsi:type="dcterms:W3CDTF">2018-05-10T11:49:20Z</dcterms:modified>
</cp:coreProperties>
</file>