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7" r:id="rId4"/>
    <p:sldId id="288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C9E7C-3C59-48AE-BC08-73B496050C78}" v="25" dt="2020-10-08T21:43:3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42" autoAdjust="0"/>
  </p:normalViewPr>
  <p:slideViewPr>
    <p:cSldViewPr snapToGrid="0" showGuides="1">
      <p:cViewPr varScale="1">
        <p:scale>
          <a:sx n="76" d="100"/>
          <a:sy n="76" d="100"/>
        </p:scale>
        <p:origin x="946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Fajlhauer" userId="75ec1c797397854a" providerId="LiveId" clId="{A4BC9E7C-3C59-48AE-BC08-73B496050C78}"/>
    <pc:docChg chg="undo redo custSel mod addSld delSld modSld">
      <pc:chgData name="Marta Fajlhauer" userId="75ec1c797397854a" providerId="LiveId" clId="{A4BC9E7C-3C59-48AE-BC08-73B496050C78}" dt="2020-10-08T21:46:07.177" v="1173" actId="47"/>
      <pc:docMkLst>
        <pc:docMk/>
      </pc:docMkLst>
      <pc:sldChg chg="del">
        <pc:chgData name="Marta Fajlhauer" userId="75ec1c797397854a" providerId="LiveId" clId="{A4BC9E7C-3C59-48AE-BC08-73B496050C78}" dt="2020-10-08T21:41:13.293" v="1099" actId="47"/>
        <pc:sldMkLst>
          <pc:docMk/>
          <pc:sldMk cId="843768125" sldId="278"/>
        </pc:sldMkLst>
      </pc:sldChg>
      <pc:sldChg chg="del">
        <pc:chgData name="Marta Fajlhauer" userId="75ec1c797397854a" providerId="LiveId" clId="{A4BC9E7C-3C59-48AE-BC08-73B496050C78}" dt="2020-10-08T21:41:15.073" v="1100" actId="47"/>
        <pc:sldMkLst>
          <pc:docMk/>
          <pc:sldMk cId="1212140928" sldId="279"/>
        </pc:sldMkLst>
      </pc:sldChg>
      <pc:sldChg chg="del">
        <pc:chgData name="Marta Fajlhauer" userId="75ec1c797397854a" providerId="LiveId" clId="{A4BC9E7C-3C59-48AE-BC08-73B496050C78}" dt="2020-10-08T21:41:16.424" v="1101" actId="47"/>
        <pc:sldMkLst>
          <pc:docMk/>
          <pc:sldMk cId="3887579892" sldId="280"/>
        </pc:sldMkLst>
      </pc:sldChg>
      <pc:sldChg chg="del">
        <pc:chgData name="Marta Fajlhauer" userId="75ec1c797397854a" providerId="LiveId" clId="{A4BC9E7C-3C59-48AE-BC08-73B496050C78}" dt="2020-10-08T21:41:17.652" v="1102" actId="47"/>
        <pc:sldMkLst>
          <pc:docMk/>
          <pc:sldMk cId="875445271" sldId="281"/>
        </pc:sldMkLst>
      </pc:sldChg>
      <pc:sldChg chg="del">
        <pc:chgData name="Marta Fajlhauer" userId="75ec1c797397854a" providerId="LiveId" clId="{A4BC9E7C-3C59-48AE-BC08-73B496050C78}" dt="2020-10-08T21:41:20.318" v="1104" actId="47"/>
        <pc:sldMkLst>
          <pc:docMk/>
          <pc:sldMk cId="1061713674" sldId="282"/>
        </pc:sldMkLst>
      </pc:sldChg>
      <pc:sldChg chg="del">
        <pc:chgData name="Marta Fajlhauer" userId="75ec1c797397854a" providerId="LiveId" clId="{A4BC9E7C-3C59-48AE-BC08-73B496050C78}" dt="2020-10-08T21:41:18.873" v="1103" actId="47"/>
        <pc:sldMkLst>
          <pc:docMk/>
          <pc:sldMk cId="727364193" sldId="283"/>
        </pc:sldMkLst>
      </pc:sldChg>
      <pc:sldChg chg="del">
        <pc:chgData name="Marta Fajlhauer" userId="75ec1c797397854a" providerId="LiveId" clId="{A4BC9E7C-3C59-48AE-BC08-73B496050C78}" dt="2020-10-08T21:46:07.177" v="1173" actId="47"/>
        <pc:sldMkLst>
          <pc:docMk/>
          <pc:sldMk cId="2275478364" sldId="287"/>
        </pc:sldMkLst>
      </pc:sldChg>
      <pc:sldChg chg="addSp modSp mod modClrScheme chgLayout">
        <pc:chgData name="Marta Fajlhauer" userId="75ec1c797397854a" providerId="LiveId" clId="{A4BC9E7C-3C59-48AE-BC08-73B496050C78}" dt="2020-10-08T21:17:42.116" v="604" actId="207"/>
        <pc:sldMkLst>
          <pc:docMk/>
          <pc:sldMk cId="3786241303" sldId="289"/>
        </pc:sldMkLst>
        <pc:spChg chg="add mod">
          <ac:chgData name="Marta Fajlhauer" userId="75ec1c797397854a" providerId="LiveId" clId="{A4BC9E7C-3C59-48AE-BC08-73B496050C78}" dt="2020-10-08T21:17:42.116" v="604" actId="207"/>
          <ac:spMkLst>
            <pc:docMk/>
            <pc:sldMk cId="3786241303" sldId="289"/>
            <ac:spMk id="4" creationId="{69F4CE45-D2BC-4479-B13D-3E95486DCA8E}"/>
          </ac:spMkLst>
        </pc:spChg>
        <pc:spChg chg="add mod">
          <ac:chgData name="Marta Fajlhauer" userId="75ec1c797397854a" providerId="LiveId" clId="{A4BC9E7C-3C59-48AE-BC08-73B496050C78}" dt="2020-10-08T21:17:32.411" v="603" actId="207"/>
          <ac:spMkLst>
            <pc:docMk/>
            <pc:sldMk cId="3786241303" sldId="289"/>
            <ac:spMk id="5" creationId="{34124001-0A9C-4008-B57B-2CE7D58BBF99}"/>
          </ac:spMkLst>
        </pc:spChg>
      </pc:sldChg>
      <pc:sldChg chg="addSp delSp modSp new mod setBg modClrScheme delDesignElem chgLayout">
        <pc:chgData name="Marta Fajlhauer" userId="75ec1c797397854a" providerId="LiveId" clId="{A4BC9E7C-3C59-48AE-BC08-73B496050C78}" dt="2020-10-08T21:20:07.718" v="618" actId="27636"/>
        <pc:sldMkLst>
          <pc:docMk/>
          <pc:sldMk cId="685712933" sldId="291"/>
        </pc:sldMkLst>
        <pc:spChg chg="add mod ord">
          <ac:chgData name="Marta Fajlhauer" userId="75ec1c797397854a" providerId="LiveId" clId="{A4BC9E7C-3C59-48AE-BC08-73B496050C78}" dt="2020-10-08T21:20:07.718" v="618" actId="27636"/>
          <ac:spMkLst>
            <pc:docMk/>
            <pc:sldMk cId="685712933" sldId="291"/>
            <ac:spMk id="4" creationId="{770A1EC7-A8DD-46F7-828D-4400E0ADF7A7}"/>
          </ac:spMkLst>
        </pc:spChg>
        <pc:spChg chg="add del">
          <ac:chgData name="Marta Fajlhauer" userId="75ec1c797397854a" providerId="LiveId" clId="{A4BC9E7C-3C59-48AE-BC08-73B496050C78}" dt="2020-10-08T21:19:26.869" v="609" actId="700"/>
          <ac:spMkLst>
            <pc:docMk/>
            <pc:sldMk cId="685712933" sldId="291"/>
            <ac:spMk id="8" creationId="{A9F529C3-C941-49FD-8C67-82F134F64BDB}"/>
          </ac:spMkLst>
        </pc:spChg>
        <pc:spChg chg="add del">
          <ac:chgData name="Marta Fajlhauer" userId="75ec1c797397854a" providerId="LiveId" clId="{A4BC9E7C-3C59-48AE-BC08-73B496050C78}" dt="2020-10-08T21:19:33.801" v="611" actId="26606"/>
          <ac:spMkLst>
            <pc:docMk/>
            <pc:sldMk cId="685712933" sldId="291"/>
            <ac:spMk id="9" creationId="{70BDD0CE-06A4-404B-8A13-580229C1C923}"/>
          </ac:spMkLst>
        </pc:spChg>
        <pc:spChg chg="add del">
          <ac:chgData name="Marta Fajlhauer" userId="75ec1c797397854a" providerId="LiveId" clId="{A4BC9E7C-3C59-48AE-BC08-73B496050C78}" dt="2020-10-08T21:19:26.869" v="609" actId="700"/>
          <ac:spMkLst>
            <pc:docMk/>
            <pc:sldMk cId="685712933" sldId="291"/>
            <ac:spMk id="10" creationId="{20586029-32A0-47E5-9AEC-AE3ABA6B94D0}"/>
          </ac:spMkLst>
        </pc:spChg>
        <pc:spChg chg="add del">
          <ac:chgData name="Marta Fajlhauer" userId="75ec1c797397854a" providerId="LiveId" clId="{A4BC9E7C-3C59-48AE-BC08-73B496050C78}" dt="2020-10-08T21:19:33.801" v="611" actId="26606"/>
          <ac:spMkLst>
            <pc:docMk/>
            <pc:sldMk cId="685712933" sldId="291"/>
            <ac:spMk id="11" creationId="{EE9899FA-8881-472C-AA59-D08A89CA8AEF}"/>
          </ac:spMkLst>
        </pc:spChg>
        <pc:spChg chg="add del">
          <ac:chgData name="Marta Fajlhauer" userId="75ec1c797397854a" providerId="LiveId" clId="{A4BC9E7C-3C59-48AE-BC08-73B496050C78}" dt="2020-10-08T21:19:33.801" v="611" actId="26606"/>
          <ac:spMkLst>
            <pc:docMk/>
            <pc:sldMk cId="685712933" sldId="291"/>
            <ac:spMk id="13" creationId="{080B7D90-3DF1-4514-B26D-616BE35553C9}"/>
          </ac:spMkLst>
        </pc:spChg>
        <pc:spChg chg="add">
          <ac:chgData name="Marta Fajlhauer" userId="75ec1c797397854a" providerId="LiveId" clId="{A4BC9E7C-3C59-48AE-BC08-73B496050C78}" dt="2020-10-08T21:19:33.816" v="612" actId="26606"/>
          <ac:spMkLst>
            <pc:docMk/>
            <pc:sldMk cId="685712933" sldId="291"/>
            <ac:spMk id="15" creationId="{823AC064-BC96-4F32-8AE1-B2FD38754823}"/>
          </ac:spMkLst>
        </pc:spChg>
        <pc:picChg chg="add mod ord">
          <ac:chgData name="Marta Fajlhauer" userId="75ec1c797397854a" providerId="LiveId" clId="{A4BC9E7C-3C59-48AE-BC08-73B496050C78}" dt="2020-10-08T21:19:33.816" v="612" actId="26606"/>
          <ac:picMkLst>
            <pc:docMk/>
            <pc:sldMk cId="685712933" sldId="291"/>
            <ac:picMk id="2" creationId="{D3A33FE1-41D3-4467-9FF1-7426694D7793}"/>
          </ac:picMkLst>
        </pc:picChg>
        <pc:picChg chg="add mod ord">
          <ac:chgData name="Marta Fajlhauer" userId="75ec1c797397854a" providerId="LiveId" clId="{A4BC9E7C-3C59-48AE-BC08-73B496050C78}" dt="2020-10-08T21:19:52.793" v="615" actId="27614"/>
          <ac:picMkLst>
            <pc:docMk/>
            <pc:sldMk cId="685712933" sldId="291"/>
            <ac:picMk id="3" creationId="{AFCEAF6F-C2CA-4A7E-BB55-D544D5AC283E}"/>
          </ac:picMkLst>
        </pc:picChg>
        <pc:cxnChg chg="add del">
          <ac:chgData name="Marta Fajlhauer" userId="75ec1c797397854a" providerId="LiveId" clId="{A4BC9E7C-3C59-48AE-BC08-73B496050C78}" dt="2020-10-08T21:19:26.869" v="609" actId="700"/>
          <ac:cxnSpMkLst>
            <pc:docMk/>
            <pc:sldMk cId="685712933" sldId="291"/>
            <ac:cxnSpMk id="12" creationId="{8C730EAB-A532-4295-A302-FB4B90DB9F5E}"/>
          </ac:cxnSpMkLst>
        </pc:cxnChg>
        <pc:cxnChg chg="add">
          <ac:chgData name="Marta Fajlhauer" userId="75ec1c797397854a" providerId="LiveId" clId="{A4BC9E7C-3C59-48AE-BC08-73B496050C78}" dt="2020-10-08T21:19:33.816" v="612" actId="26606"/>
          <ac:cxnSpMkLst>
            <pc:docMk/>
            <pc:sldMk cId="685712933" sldId="291"/>
            <ac:cxnSpMk id="16" creationId="{7E7C77BC-7138-40B1-A15B-20F57A494629}"/>
          </ac:cxnSpMkLst>
        </pc:cxnChg>
        <pc:cxnChg chg="add">
          <ac:chgData name="Marta Fajlhauer" userId="75ec1c797397854a" providerId="LiveId" clId="{A4BC9E7C-3C59-48AE-BC08-73B496050C78}" dt="2020-10-08T21:19:33.816" v="612" actId="26606"/>
          <ac:cxnSpMkLst>
            <pc:docMk/>
            <pc:sldMk cId="685712933" sldId="291"/>
            <ac:cxnSpMk id="17" creationId="{DB146403-F3D6-484B-B2ED-97F9565D0370}"/>
          </ac:cxnSpMkLst>
        </pc:cxnChg>
      </pc:sldChg>
      <pc:sldChg chg="addSp delSp modSp new mod setBg modClrScheme delDesignElem chgLayout">
        <pc:chgData name="Marta Fajlhauer" userId="75ec1c797397854a" providerId="LiveId" clId="{A4BC9E7C-3C59-48AE-BC08-73B496050C78}" dt="2020-10-08T21:22:16.589" v="633" actId="1036"/>
        <pc:sldMkLst>
          <pc:docMk/>
          <pc:sldMk cId="1156451911" sldId="292"/>
        </pc:sldMkLst>
        <pc:spChg chg="add mod ord">
          <ac:chgData name="Marta Fajlhauer" userId="75ec1c797397854a" providerId="LiveId" clId="{A4BC9E7C-3C59-48AE-BC08-73B496050C78}" dt="2020-10-08T21:22:16.589" v="633" actId="1036"/>
          <ac:spMkLst>
            <pc:docMk/>
            <pc:sldMk cId="1156451911" sldId="292"/>
            <ac:spMk id="4" creationId="{5C1F4564-7CAC-4C86-882A-737072CC0452}"/>
          </ac:spMkLst>
        </pc:spChg>
        <pc:spChg chg="add del">
          <ac:chgData name="Marta Fajlhauer" userId="75ec1c797397854a" providerId="LiveId" clId="{A4BC9E7C-3C59-48AE-BC08-73B496050C78}" dt="2020-10-08T21:21:42.170" v="623" actId="700"/>
          <ac:spMkLst>
            <pc:docMk/>
            <pc:sldMk cId="1156451911" sldId="292"/>
            <ac:spMk id="8" creationId="{A9F529C3-C941-49FD-8C67-82F134F64BDB}"/>
          </ac:spMkLst>
        </pc:spChg>
        <pc:spChg chg="add">
          <ac:chgData name="Marta Fajlhauer" userId="75ec1c797397854a" providerId="LiveId" clId="{A4BC9E7C-3C59-48AE-BC08-73B496050C78}" dt="2020-10-08T21:21:45.116" v="624" actId="26606"/>
          <ac:spMkLst>
            <pc:docMk/>
            <pc:sldMk cId="1156451911" sldId="292"/>
            <ac:spMk id="9" creationId="{823AC064-BC96-4F32-8AE1-B2FD38754823}"/>
          </ac:spMkLst>
        </pc:spChg>
        <pc:spChg chg="add del">
          <ac:chgData name="Marta Fajlhauer" userId="75ec1c797397854a" providerId="LiveId" clId="{A4BC9E7C-3C59-48AE-BC08-73B496050C78}" dt="2020-10-08T21:21:42.170" v="623" actId="700"/>
          <ac:spMkLst>
            <pc:docMk/>
            <pc:sldMk cId="1156451911" sldId="292"/>
            <ac:spMk id="10" creationId="{20586029-32A0-47E5-9AEC-AE3ABA6B94D0}"/>
          </ac:spMkLst>
        </pc:spChg>
        <pc:picChg chg="add mod ord">
          <ac:chgData name="Marta Fajlhauer" userId="75ec1c797397854a" providerId="LiveId" clId="{A4BC9E7C-3C59-48AE-BC08-73B496050C78}" dt="2020-10-08T21:22:03.592" v="627" actId="27614"/>
          <ac:picMkLst>
            <pc:docMk/>
            <pc:sldMk cId="1156451911" sldId="292"/>
            <ac:picMk id="2" creationId="{58E6D82F-D16A-4527-9DB0-E1DC34165D73}"/>
          </ac:picMkLst>
        </pc:picChg>
        <pc:picChg chg="add mod ord">
          <ac:chgData name="Marta Fajlhauer" userId="75ec1c797397854a" providerId="LiveId" clId="{A4BC9E7C-3C59-48AE-BC08-73B496050C78}" dt="2020-10-08T21:22:03.597" v="629" actId="27614"/>
          <ac:picMkLst>
            <pc:docMk/>
            <pc:sldMk cId="1156451911" sldId="292"/>
            <ac:picMk id="3" creationId="{CCACD633-A0FD-43A8-B62E-15B50E11254E}"/>
          </ac:picMkLst>
        </pc:picChg>
        <pc:cxnChg chg="add">
          <ac:chgData name="Marta Fajlhauer" userId="75ec1c797397854a" providerId="LiveId" clId="{A4BC9E7C-3C59-48AE-BC08-73B496050C78}" dt="2020-10-08T21:21:45.116" v="624" actId="26606"/>
          <ac:cxnSpMkLst>
            <pc:docMk/>
            <pc:sldMk cId="1156451911" sldId="292"/>
            <ac:cxnSpMk id="11" creationId="{7E7C77BC-7138-40B1-A15B-20F57A494629}"/>
          </ac:cxnSpMkLst>
        </pc:cxnChg>
        <pc:cxnChg chg="add del">
          <ac:chgData name="Marta Fajlhauer" userId="75ec1c797397854a" providerId="LiveId" clId="{A4BC9E7C-3C59-48AE-BC08-73B496050C78}" dt="2020-10-08T21:21:42.170" v="623" actId="700"/>
          <ac:cxnSpMkLst>
            <pc:docMk/>
            <pc:sldMk cId="1156451911" sldId="292"/>
            <ac:cxnSpMk id="12" creationId="{8C730EAB-A532-4295-A302-FB4B90DB9F5E}"/>
          </ac:cxnSpMkLst>
        </pc:cxnChg>
        <pc:cxnChg chg="add">
          <ac:chgData name="Marta Fajlhauer" userId="75ec1c797397854a" providerId="LiveId" clId="{A4BC9E7C-3C59-48AE-BC08-73B496050C78}" dt="2020-10-08T21:21:45.116" v="624" actId="26606"/>
          <ac:cxnSpMkLst>
            <pc:docMk/>
            <pc:sldMk cId="1156451911" sldId="292"/>
            <ac:cxnSpMk id="13" creationId="{DB146403-F3D6-484B-B2ED-97F9565D0370}"/>
          </ac:cxnSpMkLst>
        </pc:cxnChg>
      </pc:sldChg>
      <pc:sldChg chg="addSp delSp modSp new mod setBg modClrScheme delDesignElem chgLayout">
        <pc:chgData name="Marta Fajlhauer" userId="75ec1c797397854a" providerId="LiveId" clId="{A4BC9E7C-3C59-48AE-BC08-73B496050C78}" dt="2020-10-08T21:23:47.856" v="647" actId="27636"/>
        <pc:sldMkLst>
          <pc:docMk/>
          <pc:sldMk cId="3764497235" sldId="293"/>
        </pc:sldMkLst>
        <pc:spChg chg="add mod ord">
          <ac:chgData name="Marta Fajlhauer" userId="75ec1c797397854a" providerId="LiveId" clId="{A4BC9E7C-3C59-48AE-BC08-73B496050C78}" dt="2020-10-08T21:23:47.856" v="647" actId="27636"/>
          <ac:spMkLst>
            <pc:docMk/>
            <pc:sldMk cId="3764497235" sldId="293"/>
            <ac:spMk id="4" creationId="{250F2F61-3870-4842-8D3D-D2DFD6BA0888}"/>
          </ac:spMkLst>
        </pc:spChg>
        <pc:spChg chg="add del">
          <ac:chgData name="Marta Fajlhauer" userId="75ec1c797397854a" providerId="LiveId" clId="{A4BC9E7C-3C59-48AE-BC08-73B496050C78}" dt="2020-10-08T21:23:21.934" v="638" actId="700"/>
          <ac:spMkLst>
            <pc:docMk/>
            <pc:sldMk cId="3764497235" sldId="293"/>
            <ac:spMk id="8" creationId="{A9F529C3-C941-49FD-8C67-82F134F64BDB}"/>
          </ac:spMkLst>
        </pc:spChg>
        <pc:spChg chg="add">
          <ac:chgData name="Marta Fajlhauer" userId="75ec1c797397854a" providerId="LiveId" clId="{A4BC9E7C-3C59-48AE-BC08-73B496050C78}" dt="2020-10-08T21:23:24.553" v="639" actId="26606"/>
          <ac:spMkLst>
            <pc:docMk/>
            <pc:sldMk cId="3764497235" sldId="293"/>
            <ac:spMk id="9" creationId="{823AC064-BC96-4F32-8AE1-B2FD38754823}"/>
          </ac:spMkLst>
        </pc:spChg>
        <pc:spChg chg="add del">
          <ac:chgData name="Marta Fajlhauer" userId="75ec1c797397854a" providerId="LiveId" clId="{A4BC9E7C-3C59-48AE-BC08-73B496050C78}" dt="2020-10-08T21:23:21.934" v="638" actId="700"/>
          <ac:spMkLst>
            <pc:docMk/>
            <pc:sldMk cId="3764497235" sldId="293"/>
            <ac:spMk id="10" creationId="{20586029-32A0-47E5-9AEC-AE3ABA6B94D0}"/>
          </ac:spMkLst>
        </pc:spChg>
        <pc:picChg chg="add mod ord">
          <ac:chgData name="Marta Fajlhauer" userId="75ec1c797397854a" providerId="LiveId" clId="{A4BC9E7C-3C59-48AE-BC08-73B496050C78}" dt="2020-10-08T21:23:43.148" v="642" actId="27614"/>
          <ac:picMkLst>
            <pc:docMk/>
            <pc:sldMk cId="3764497235" sldId="293"/>
            <ac:picMk id="2" creationId="{8F80226C-2527-4AB5-96F8-A55E08CA1D3B}"/>
          </ac:picMkLst>
        </pc:picChg>
        <pc:picChg chg="add mod ord">
          <ac:chgData name="Marta Fajlhauer" userId="75ec1c797397854a" providerId="LiveId" clId="{A4BC9E7C-3C59-48AE-BC08-73B496050C78}" dt="2020-10-08T21:23:43.318" v="644" actId="27614"/>
          <ac:picMkLst>
            <pc:docMk/>
            <pc:sldMk cId="3764497235" sldId="293"/>
            <ac:picMk id="3" creationId="{8F591D18-BF13-47A1-BC27-018FFAE11D64}"/>
          </ac:picMkLst>
        </pc:picChg>
        <pc:cxnChg chg="add">
          <ac:chgData name="Marta Fajlhauer" userId="75ec1c797397854a" providerId="LiveId" clId="{A4BC9E7C-3C59-48AE-BC08-73B496050C78}" dt="2020-10-08T21:23:24.553" v="639" actId="26606"/>
          <ac:cxnSpMkLst>
            <pc:docMk/>
            <pc:sldMk cId="3764497235" sldId="293"/>
            <ac:cxnSpMk id="11" creationId="{7E7C77BC-7138-40B1-A15B-20F57A494629}"/>
          </ac:cxnSpMkLst>
        </pc:cxnChg>
        <pc:cxnChg chg="add del">
          <ac:chgData name="Marta Fajlhauer" userId="75ec1c797397854a" providerId="LiveId" clId="{A4BC9E7C-3C59-48AE-BC08-73B496050C78}" dt="2020-10-08T21:23:21.934" v="638" actId="700"/>
          <ac:cxnSpMkLst>
            <pc:docMk/>
            <pc:sldMk cId="3764497235" sldId="293"/>
            <ac:cxnSpMk id="12" creationId="{8C730EAB-A532-4295-A302-FB4B90DB9F5E}"/>
          </ac:cxnSpMkLst>
        </pc:cxnChg>
        <pc:cxnChg chg="add">
          <ac:chgData name="Marta Fajlhauer" userId="75ec1c797397854a" providerId="LiveId" clId="{A4BC9E7C-3C59-48AE-BC08-73B496050C78}" dt="2020-10-08T21:23:24.553" v="639" actId="26606"/>
          <ac:cxnSpMkLst>
            <pc:docMk/>
            <pc:sldMk cId="3764497235" sldId="293"/>
            <ac:cxnSpMk id="13" creationId="{DB146403-F3D6-484B-B2ED-97F9565D0370}"/>
          </ac:cxnSpMkLst>
        </pc:cxnChg>
      </pc:sldChg>
      <pc:sldChg chg="addSp delSp modSp new mod setBg modClrScheme delDesignElem chgLayout">
        <pc:chgData name="Marta Fajlhauer" userId="75ec1c797397854a" providerId="LiveId" clId="{A4BC9E7C-3C59-48AE-BC08-73B496050C78}" dt="2020-10-08T21:25:48.956" v="661" actId="27636"/>
        <pc:sldMkLst>
          <pc:docMk/>
          <pc:sldMk cId="159106871" sldId="294"/>
        </pc:sldMkLst>
        <pc:spChg chg="add mod ord">
          <ac:chgData name="Marta Fajlhauer" userId="75ec1c797397854a" providerId="LiveId" clId="{A4BC9E7C-3C59-48AE-BC08-73B496050C78}" dt="2020-10-08T21:25:48.956" v="661" actId="27636"/>
          <ac:spMkLst>
            <pc:docMk/>
            <pc:sldMk cId="159106871" sldId="294"/>
            <ac:spMk id="4" creationId="{5BE91374-013E-4A52-A6C0-DC3918761AE5}"/>
          </ac:spMkLst>
        </pc:spChg>
        <pc:spChg chg="add del">
          <ac:chgData name="Marta Fajlhauer" userId="75ec1c797397854a" providerId="LiveId" clId="{A4BC9E7C-3C59-48AE-BC08-73B496050C78}" dt="2020-10-08T21:25:15.915" v="652" actId="700"/>
          <ac:spMkLst>
            <pc:docMk/>
            <pc:sldMk cId="159106871" sldId="294"/>
            <ac:spMk id="8" creationId="{A9F529C3-C941-49FD-8C67-82F134F64BDB}"/>
          </ac:spMkLst>
        </pc:spChg>
        <pc:spChg chg="add">
          <ac:chgData name="Marta Fajlhauer" userId="75ec1c797397854a" providerId="LiveId" clId="{A4BC9E7C-3C59-48AE-BC08-73B496050C78}" dt="2020-10-08T21:25:18.584" v="653" actId="26606"/>
          <ac:spMkLst>
            <pc:docMk/>
            <pc:sldMk cId="159106871" sldId="294"/>
            <ac:spMk id="9" creationId="{823AC064-BC96-4F32-8AE1-B2FD38754823}"/>
          </ac:spMkLst>
        </pc:spChg>
        <pc:spChg chg="add del">
          <ac:chgData name="Marta Fajlhauer" userId="75ec1c797397854a" providerId="LiveId" clId="{A4BC9E7C-3C59-48AE-BC08-73B496050C78}" dt="2020-10-08T21:25:15.915" v="652" actId="700"/>
          <ac:spMkLst>
            <pc:docMk/>
            <pc:sldMk cId="159106871" sldId="294"/>
            <ac:spMk id="10" creationId="{20586029-32A0-47E5-9AEC-AE3ABA6B94D0}"/>
          </ac:spMkLst>
        </pc:spChg>
        <pc:picChg chg="add mod ord">
          <ac:chgData name="Marta Fajlhauer" userId="75ec1c797397854a" providerId="LiveId" clId="{A4BC9E7C-3C59-48AE-BC08-73B496050C78}" dt="2020-10-08T21:25:42.182" v="656" actId="27614"/>
          <ac:picMkLst>
            <pc:docMk/>
            <pc:sldMk cId="159106871" sldId="294"/>
            <ac:picMk id="2" creationId="{0F9BA662-492B-48E8-A7FC-8315BD82D87A}"/>
          </ac:picMkLst>
        </pc:picChg>
        <pc:picChg chg="add mod ord">
          <ac:chgData name="Marta Fajlhauer" userId="75ec1c797397854a" providerId="LiveId" clId="{A4BC9E7C-3C59-48AE-BC08-73B496050C78}" dt="2020-10-08T21:25:42.244" v="658" actId="27614"/>
          <ac:picMkLst>
            <pc:docMk/>
            <pc:sldMk cId="159106871" sldId="294"/>
            <ac:picMk id="3" creationId="{3615AFDE-B5E0-4E62-B2D5-4C1FF502B3C6}"/>
          </ac:picMkLst>
        </pc:picChg>
        <pc:cxnChg chg="add">
          <ac:chgData name="Marta Fajlhauer" userId="75ec1c797397854a" providerId="LiveId" clId="{A4BC9E7C-3C59-48AE-BC08-73B496050C78}" dt="2020-10-08T21:25:18.584" v="653" actId="26606"/>
          <ac:cxnSpMkLst>
            <pc:docMk/>
            <pc:sldMk cId="159106871" sldId="294"/>
            <ac:cxnSpMk id="11" creationId="{7E7C77BC-7138-40B1-A15B-20F57A494629}"/>
          </ac:cxnSpMkLst>
        </pc:cxnChg>
        <pc:cxnChg chg="add del">
          <ac:chgData name="Marta Fajlhauer" userId="75ec1c797397854a" providerId="LiveId" clId="{A4BC9E7C-3C59-48AE-BC08-73B496050C78}" dt="2020-10-08T21:25:15.915" v="652" actId="700"/>
          <ac:cxnSpMkLst>
            <pc:docMk/>
            <pc:sldMk cId="159106871" sldId="294"/>
            <ac:cxnSpMk id="12" creationId="{8C730EAB-A532-4295-A302-FB4B90DB9F5E}"/>
          </ac:cxnSpMkLst>
        </pc:cxnChg>
        <pc:cxnChg chg="add">
          <ac:chgData name="Marta Fajlhauer" userId="75ec1c797397854a" providerId="LiveId" clId="{A4BC9E7C-3C59-48AE-BC08-73B496050C78}" dt="2020-10-08T21:25:18.584" v="653" actId="26606"/>
          <ac:cxnSpMkLst>
            <pc:docMk/>
            <pc:sldMk cId="159106871" sldId="294"/>
            <ac:cxnSpMk id="13" creationId="{DB146403-F3D6-484B-B2ED-97F9565D0370}"/>
          </ac:cxnSpMkLst>
        </pc:cxnChg>
      </pc:sldChg>
      <pc:sldChg chg="addSp delSp modSp new mod setBg modClrScheme delDesignElem chgLayout">
        <pc:chgData name="Marta Fajlhauer" userId="75ec1c797397854a" providerId="LiveId" clId="{A4BC9E7C-3C59-48AE-BC08-73B496050C78}" dt="2020-10-08T21:28:25.567" v="675" actId="27636"/>
        <pc:sldMkLst>
          <pc:docMk/>
          <pc:sldMk cId="84728584" sldId="295"/>
        </pc:sldMkLst>
        <pc:spChg chg="add mod ord">
          <ac:chgData name="Marta Fajlhauer" userId="75ec1c797397854a" providerId="LiveId" clId="{A4BC9E7C-3C59-48AE-BC08-73B496050C78}" dt="2020-10-08T21:28:25.567" v="675" actId="27636"/>
          <ac:spMkLst>
            <pc:docMk/>
            <pc:sldMk cId="84728584" sldId="295"/>
            <ac:spMk id="4" creationId="{B0EFA85D-9904-4C12-9BBD-73026A9F4854}"/>
          </ac:spMkLst>
        </pc:spChg>
        <pc:spChg chg="add del">
          <ac:chgData name="Marta Fajlhauer" userId="75ec1c797397854a" providerId="LiveId" clId="{A4BC9E7C-3C59-48AE-BC08-73B496050C78}" dt="2020-10-08T21:27:59.614" v="666" actId="700"/>
          <ac:spMkLst>
            <pc:docMk/>
            <pc:sldMk cId="84728584" sldId="295"/>
            <ac:spMk id="8" creationId="{A9F529C3-C941-49FD-8C67-82F134F64BDB}"/>
          </ac:spMkLst>
        </pc:spChg>
        <pc:spChg chg="add">
          <ac:chgData name="Marta Fajlhauer" userId="75ec1c797397854a" providerId="LiveId" clId="{A4BC9E7C-3C59-48AE-BC08-73B496050C78}" dt="2020-10-08T21:28:02.774" v="667" actId="26606"/>
          <ac:spMkLst>
            <pc:docMk/>
            <pc:sldMk cId="84728584" sldId="295"/>
            <ac:spMk id="9" creationId="{823AC064-BC96-4F32-8AE1-B2FD38754823}"/>
          </ac:spMkLst>
        </pc:spChg>
        <pc:spChg chg="add del">
          <ac:chgData name="Marta Fajlhauer" userId="75ec1c797397854a" providerId="LiveId" clId="{A4BC9E7C-3C59-48AE-BC08-73B496050C78}" dt="2020-10-08T21:27:59.614" v="666" actId="700"/>
          <ac:spMkLst>
            <pc:docMk/>
            <pc:sldMk cId="84728584" sldId="295"/>
            <ac:spMk id="10" creationId="{20586029-32A0-47E5-9AEC-AE3ABA6B94D0}"/>
          </ac:spMkLst>
        </pc:spChg>
        <pc:picChg chg="add mod ord">
          <ac:chgData name="Marta Fajlhauer" userId="75ec1c797397854a" providerId="LiveId" clId="{A4BC9E7C-3C59-48AE-BC08-73B496050C78}" dt="2020-10-08T21:28:20.687" v="670" actId="27614"/>
          <ac:picMkLst>
            <pc:docMk/>
            <pc:sldMk cId="84728584" sldId="295"/>
            <ac:picMk id="2" creationId="{DD2197BB-E859-4D54-B59C-6422C9036930}"/>
          </ac:picMkLst>
        </pc:picChg>
        <pc:picChg chg="add mod ord">
          <ac:chgData name="Marta Fajlhauer" userId="75ec1c797397854a" providerId="LiveId" clId="{A4BC9E7C-3C59-48AE-BC08-73B496050C78}" dt="2020-10-08T21:28:20.824" v="672" actId="27614"/>
          <ac:picMkLst>
            <pc:docMk/>
            <pc:sldMk cId="84728584" sldId="295"/>
            <ac:picMk id="3" creationId="{B79EF9AE-BD19-4697-B50F-33FF570BDAE3}"/>
          </ac:picMkLst>
        </pc:picChg>
        <pc:cxnChg chg="add">
          <ac:chgData name="Marta Fajlhauer" userId="75ec1c797397854a" providerId="LiveId" clId="{A4BC9E7C-3C59-48AE-BC08-73B496050C78}" dt="2020-10-08T21:28:02.774" v="667" actId="26606"/>
          <ac:cxnSpMkLst>
            <pc:docMk/>
            <pc:sldMk cId="84728584" sldId="295"/>
            <ac:cxnSpMk id="11" creationId="{7E7C77BC-7138-40B1-A15B-20F57A494629}"/>
          </ac:cxnSpMkLst>
        </pc:cxnChg>
        <pc:cxnChg chg="add del">
          <ac:chgData name="Marta Fajlhauer" userId="75ec1c797397854a" providerId="LiveId" clId="{A4BC9E7C-3C59-48AE-BC08-73B496050C78}" dt="2020-10-08T21:27:59.614" v="666" actId="700"/>
          <ac:cxnSpMkLst>
            <pc:docMk/>
            <pc:sldMk cId="84728584" sldId="295"/>
            <ac:cxnSpMk id="12" creationId="{8C730EAB-A532-4295-A302-FB4B90DB9F5E}"/>
          </ac:cxnSpMkLst>
        </pc:cxnChg>
        <pc:cxnChg chg="add">
          <ac:chgData name="Marta Fajlhauer" userId="75ec1c797397854a" providerId="LiveId" clId="{A4BC9E7C-3C59-48AE-BC08-73B496050C78}" dt="2020-10-08T21:28:02.774" v="667" actId="26606"/>
          <ac:cxnSpMkLst>
            <pc:docMk/>
            <pc:sldMk cId="84728584" sldId="295"/>
            <ac:cxnSpMk id="13" creationId="{DB146403-F3D6-484B-B2ED-97F9565D0370}"/>
          </ac:cxnSpMkLst>
        </pc:cxnChg>
      </pc:sldChg>
      <pc:sldChg chg="addSp delSp modSp new mod setBg">
        <pc:chgData name="Marta Fajlhauer" userId="75ec1c797397854a" providerId="LiveId" clId="{A4BC9E7C-3C59-48AE-BC08-73B496050C78}" dt="2020-10-08T21:33:02.330" v="686" actId="27614"/>
        <pc:sldMkLst>
          <pc:docMk/>
          <pc:sldMk cId="3001803235" sldId="296"/>
        </pc:sldMkLst>
        <pc:spChg chg="add">
          <ac:chgData name="Marta Fajlhauer" userId="75ec1c797397854a" providerId="LiveId" clId="{A4BC9E7C-3C59-48AE-BC08-73B496050C78}" dt="2020-10-08T21:32:32.501" v="684" actId="26606"/>
          <ac:spMkLst>
            <pc:docMk/>
            <pc:sldMk cId="3001803235" sldId="296"/>
            <ac:spMk id="1034" creationId="{112839B5-6527-4FE1-B5CA-71D5FFC47C0E}"/>
          </ac:spMkLst>
        </pc:spChg>
        <pc:spChg chg="add">
          <ac:chgData name="Marta Fajlhauer" userId="75ec1c797397854a" providerId="LiveId" clId="{A4BC9E7C-3C59-48AE-BC08-73B496050C78}" dt="2020-10-08T21:32:32.501" v="684" actId="26606"/>
          <ac:spMkLst>
            <pc:docMk/>
            <pc:sldMk cId="3001803235" sldId="296"/>
            <ac:spMk id="1035" creationId="{089B37F3-721E-4809-A50E-9EE306404ED8}"/>
          </ac:spMkLst>
        </pc:spChg>
        <pc:spChg chg="add">
          <ac:chgData name="Marta Fajlhauer" userId="75ec1c797397854a" providerId="LiveId" clId="{A4BC9E7C-3C59-48AE-BC08-73B496050C78}" dt="2020-10-08T21:32:32.501" v="684" actId="26606"/>
          <ac:spMkLst>
            <pc:docMk/>
            <pc:sldMk cId="3001803235" sldId="296"/>
            <ac:spMk id="1036" creationId="{BE12D8E2-6088-4997-A8C6-1794DA9E1D48}"/>
          </ac:spMkLst>
        </pc:spChg>
        <pc:spChg chg="add">
          <ac:chgData name="Marta Fajlhauer" userId="75ec1c797397854a" providerId="LiveId" clId="{A4BC9E7C-3C59-48AE-BC08-73B496050C78}" dt="2020-10-08T21:32:32.501" v="684" actId="26606"/>
          <ac:spMkLst>
            <pc:docMk/>
            <pc:sldMk cId="3001803235" sldId="296"/>
            <ac:spMk id="1037" creationId="{FAF10F47-1605-47C5-AE58-9062909ADA42}"/>
          </ac:spMkLst>
        </pc:spChg>
        <pc:picChg chg="add mod ord">
          <ac:chgData name="Marta Fajlhauer" userId="75ec1c797397854a" providerId="LiveId" clId="{A4BC9E7C-3C59-48AE-BC08-73B496050C78}" dt="2020-10-08T21:33:02.330" v="686" actId="27614"/>
          <ac:picMkLst>
            <pc:docMk/>
            <pc:sldMk cId="3001803235" sldId="296"/>
            <ac:picMk id="2" creationId="{D51D15A3-B7FB-42C1-A903-7A9924D99ABF}"/>
          </ac:picMkLst>
        </pc:picChg>
        <pc:picChg chg="add mod ord">
          <ac:chgData name="Marta Fajlhauer" userId="75ec1c797397854a" providerId="LiveId" clId="{A4BC9E7C-3C59-48AE-BC08-73B496050C78}" dt="2020-10-08T21:32:32.501" v="684" actId="26606"/>
          <ac:picMkLst>
            <pc:docMk/>
            <pc:sldMk cId="3001803235" sldId="296"/>
            <ac:picMk id="1026" creationId="{01544D4B-B33D-4307-AAB9-507882B4CBF0}"/>
          </ac:picMkLst>
        </pc:picChg>
        <pc:picChg chg="add mod ord">
          <ac:chgData name="Marta Fajlhauer" userId="75ec1c797397854a" providerId="LiveId" clId="{A4BC9E7C-3C59-48AE-BC08-73B496050C78}" dt="2020-10-08T21:32:32.501" v="684" actId="26606"/>
          <ac:picMkLst>
            <pc:docMk/>
            <pc:sldMk cId="3001803235" sldId="296"/>
            <ac:picMk id="1028" creationId="{B5D2B347-83FB-46BD-B24D-30CAEBCD1B9B}"/>
          </ac:picMkLst>
        </pc:picChg>
        <pc:picChg chg="add mod ord">
          <ac:chgData name="Marta Fajlhauer" userId="75ec1c797397854a" providerId="LiveId" clId="{A4BC9E7C-3C59-48AE-BC08-73B496050C78}" dt="2020-10-08T21:32:32.501" v="684" actId="26606"/>
          <ac:picMkLst>
            <pc:docMk/>
            <pc:sldMk cId="3001803235" sldId="296"/>
            <ac:picMk id="1030" creationId="{8034619C-3C80-48EA-99E5-FBBFAEF52703}"/>
          </ac:picMkLst>
        </pc:picChg>
        <pc:picChg chg="add mod">
          <ac:chgData name="Marta Fajlhauer" userId="75ec1c797397854a" providerId="LiveId" clId="{A4BC9E7C-3C59-48AE-BC08-73B496050C78}" dt="2020-10-08T21:32:32.501" v="684" actId="26606"/>
          <ac:picMkLst>
            <pc:docMk/>
            <pc:sldMk cId="3001803235" sldId="296"/>
            <ac:picMk id="1032" creationId="{17161784-77D2-4A04-AB3E-60A6DECB2B93}"/>
          </ac:picMkLst>
        </pc:picChg>
        <pc:cxnChg chg="add del">
          <ac:chgData name="Marta Fajlhauer" userId="75ec1c797397854a" providerId="LiveId" clId="{A4BC9E7C-3C59-48AE-BC08-73B496050C78}" dt="2020-10-08T21:32:32.489" v="683" actId="26606"/>
          <ac:cxnSpMkLst>
            <pc:docMk/>
            <pc:sldMk cId="3001803235" sldId="296"/>
            <ac:cxnSpMk id="77" creationId="{B817B4B8-5E01-4B44-BC25-876D56C12149}"/>
          </ac:cxnSpMkLst>
        </pc:cxnChg>
        <pc:cxnChg chg="add del">
          <ac:chgData name="Marta Fajlhauer" userId="75ec1c797397854a" providerId="LiveId" clId="{A4BC9E7C-3C59-48AE-BC08-73B496050C78}" dt="2020-10-08T21:32:32.489" v="683" actId="26606"/>
          <ac:cxnSpMkLst>
            <pc:docMk/>
            <pc:sldMk cId="3001803235" sldId="296"/>
            <ac:cxnSpMk id="79" creationId="{D683D1A4-93E5-4A4D-B103-8223A220EB2B}"/>
          </ac:cxnSpMkLst>
        </pc:cxnChg>
        <pc:cxnChg chg="add del">
          <ac:chgData name="Marta Fajlhauer" userId="75ec1c797397854a" providerId="LiveId" clId="{A4BC9E7C-3C59-48AE-BC08-73B496050C78}" dt="2020-10-08T21:32:32.489" v="683" actId="26606"/>
          <ac:cxnSpMkLst>
            <pc:docMk/>
            <pc:sldMk cId="3001803235" sldId="296"/>
            <ac:cxnSpMk id="81" creationId="{B0E8ABF4-C289-489E-BEFB-3077F9D9C773}"/>
          </ac:cxnSpMkLst>
        </pc:cxnChg>
        <pc:cxnChg chg="add del">
          <ac:chgData name="Marta Fajlhauer" userId="75ec1c797397854a" providerId="LiveId" clId="{A4BC9E7C-3C59-48AE-BC08-73B496050C78}" dt="2020-10-08T21:32:32.489" v="683" actId="26606"/>
          <ac:cxnSpMkLst>
            <pc:docMk/>
            <pc:sldMk cId="3001803235" sldId="296"/>
            <ac:cxnSpMk id="83" creationId="{7989CFA0-35DD-4943-B365-488C66B9B192}"/>
          </ac:cxnSpMkLst>
        </pc:cxnChg>
        <pc:cxnChg chg="add del">
          <ac:chgData name="Marta Fajlhauer" userId="75ec1c797397854a" providerId="LiveId" clId="{A4BC9E7C-3C59-48AE-BC08-73B496050C78}" dt="2020-10-08T21:32:32.489" v="683" actId="26606"/>
          <ac:cxnSpMkLst>
            <pc:docMk/>
            <pc:sldMk cId="3001803235" sldId="296"/>
            <ac:cxnSpMk id="85" creationId="{688AD040-1A2B-4FB4-A345-7B9F3E5ED9B0}"/>
          </ac:cxnSpMkLst>
        </pc:cxnChg>
        <pc:cxnChg chg="add del">
          <ac:chgData name="Marta Fajlhauer" userId="75ec1c797397854a" providerId="LiveId" clId="{A4BC9E7C-3C59-48AE-BC08-73B496050C78}" dt="2020-10-08T21:32:32.489" v="683" actId="26606"/>
          <ac:cxnSpMkLst>
            <pc:docMk/>
            <pc:sldMk cId="3001803235" sldId="296"/>
            <ac:cxnSpMk id="87" creationId="{823B704A-724B-41D6-8F33-76939E727D2A}"/>
          </ac:cxnSpMkLst>
        </pc:cxnChg>
      </pc:sldChg>
      <pc:sldChg chg="addSp delSp modSp new mod setBg">
        <pc:chgData name="Marta Fajlhauer" userId="75ec1c797397854a" providerId="LiveId" clId="{A4BC9E7C-3C59-48AE-BC08-73B496050C78}" dt="2020-10-08T21:41:03.936" v="1098" actId="20577"/>
        <pc:sldMkLst>
          <pc:docMk/>
          <pc:sldMk cId="2227681483" sldId="297"/>
        </pc:sldMkLst>
        <pc:spChg chg="add mod">
          <ac:chgData name="Marta Fajlhauer" userId="75ec1c797397854a" providerId="LiveId" clId="{A4BC9E7C-3C59-48AE-BC08-73B496050C78}" dt="2020-10-08T21:40:34.898" v="1018" actId="113"/>
          <ac:spMkLst>
            <pc:docMk/>
            <pc:sldMk cId="2227681483" sldId="297"/>
            <ac:spMk id="4" creationId="{0B4594E8-FF47-45E9-88E5-60F7B51A638F}"/>
          </ac:spMkLst>
        </pc:spChg>
        <pc:spChg chg="add del mod">
          <ac:chgData name="Marta Fajlhauer" userId="75ec1c797397854a" providerId="LiveId" clId="{A4BC9E7C-3C59-48AE-BC08-73B496050C78}" dt="2020-10-08T21:39:37.511" v="922"/>
          <ac:spMkLst>
            <pc:docMk/>
            <pc:sldMk cId="2227681483" sldId="297"/>
            <ac:spMk id="5" creationId="{BB794A35-2BA1-40B8-9AA8-BBD458940C50}"/>
          </ac:spMkLst>
        </pc:spChg>
        <pc:spChg chg="add mod">
          <ac:chgData name="Marta Fajlhauer" userId="75ec1c797397854a" providerId="LiveId" clId="{A4BC9E7C-3C59-48AE-BC08-73B496050C78}" dt="2020-10-08T21:41:03.936" v="1098" actId="20577"/>
          <ac:spMkLst>
            <pc:docMk/>
            <pc:sldMk cId="2227681483" sldId="297"/>
            <ac:spMk id="6" creationId="{7B878EB6-7FC4-4A95-88E2-2D27F42A6E7F}"/>
          </ac:spMkLst>
        </pc:spChg>
        <pc:spChg chg="add">
          <ac:chgData name="Marta Fajlhauer" userId="75ec1c797397854a" providerId="LiveId" clId="{A4BC9E7C-3C59-48AE-BC08-73B496050C78}" dt="2020-10-08T21:33:18.847" v="689" actId="26606"/>
          <ac:spMkLst>
            <pc:docMk/>
            <pc:sldMk cId="2227681483" sldId="297"/>
            <ac:spMk id="8" creationId="{A9F529C3-C941-49FD-8C67-82F134F64BDB}"/>
          </ac:spMkLst>
        </pc:spChg>
        <pc:spChg chg="add">
          <ac:chgData name="Marta Fajlhauer" userId="75ec1c797397854a" providerId="LiveId" clId="{A4BC9E7C-3C59-48AE-BC08-73B496050C78}" dt="2020-10-08T21:33:18.847" v="689" actId="26606"/>
          <ac:spMkLst>
            <pc:docMk/>
            <pc:sldMk cId="2227681483" sldId="297"/>
            <ac:spMk id="10" creationId="{20586029-32A0-47E5-9AEC-AE3ABA6B94D0}"/>
          </ac:spMkLst>
        </pc:spChg>
        <pc:picChg chg="add mod">
          <ac:chgData name="Marta Fajlhauer" userId="75ec1c797397854a" providerId="LiveId" clId="{A4BC9E7C-3C59-48AE-BC08-73B496050C78}" dt="2020-10-08T21:33:40.675" v="690" actId="14100"/>
          <ac:picMkLst>
            <pc:docMk/>
            <pc:sldMk cId="2227681483" sldId="297"/>
            <ac:picMk id="2" creationId="{EE724098-ED1E-44D6-B8BD-B5DE83E35218}"/>
          </ac:picMkLst>
        </pc:picChg>
        <pc:picChg chg="add mod">
          <ac:chgData name="Marta Fajlhauer" userId="75ec1c797397854a" providerId="LiveId" clId="{A4BC9E7C-3C59-48AE-BC08-73B496050C78}" dt="2020-10-08T21:33:45.337" v="691" actId="14100"/>
          <ac:picMkLst>
            <pc:docMk/>
            <pc:sldMk cId="2227681483" sldId="297"/>
            <ac:picMk id="3" creationId="{7F9614CC-4C17-4717-87E6-A3D1876E6578}"/>
          </ac:picMkLst>
        </pc:picChg>
        <pc:cxnChg chg="add">
          <ac:chgData name="Marta Fajlhauer" userId="75ec1c797397854a" providerId="LiveId" clId="{A4BC9E7C-3C59-48AE-BC08-73B496050C78}" dt="2020-10-08T21:33:18.847" v="689" actId="26606"/>
          <ac:cxnSpMkLst>
            <pc:docMk/>
            <pc:sldMk cId="2227681483" sldId="297"/>
            <ac:cxnSpMk id="12" creationId="{8C730EAB-A532-4295-A302-FB4B90DB9F5E}"/>
          </ac:cxnSpMkLst>
        </pc:cxnChg>
      </pc:sldChg>
      <pc:sldChg chg="addSp delSp modSp new mod setBg modNotesTx">
        <pc:chgData name="Marta Fajlhauer" userId="75ec1c797397854a" providerId="LiveId" clId="{A4BC9E7C-3C59-48AE-BC08-73B496050C78}" dt="2020-10-08T21:46:00.657" v="1172" actId="1076"/>
        <pc:sldMkLst>
          <pc:docMk/>
          <pc:sldMk cId="1563335323" sldId="298"/>
        </pc:sldMkLst>
        <pc:spChg chg="add del mod">
          <ac:chgData name="Marta Fajlhauer" userId="75ec1c797397854a" providerId="LiveId" clId="{A4BC9E7C-3C59-48AE-BC08-73B496050C78}" dt="2020-10-08T21:46:00.657" v="1172" actId="1076"/>
          <ac:spMkLst>
            <pc:docMk/>
            <pc:sldMk cId="1563335323" sldId="298"/>
            <ac:spMk id="2" creationId="{AA7F93FA-8367-4754-A49F-64A51DBFEE88}"/>
          </ac:spMkLst>
        </pc:spChg>
        <pc:spChg chg="add del">
          <ac:chgData name="Marta Fajlhauer" userId="75ec1c797397854a" providerId="LiveId" clId="{A4BC9E7C-3C59-48AE-BC08-73B496050C78}" dt="2020-10-08T21:43:27.244" v="1114" actId="26606"/>
          <ac:spMkLst>
            <pc:docMk/>
            <pc:sldMk cId="1563335323" sldId="298"/>
            <ac:spMk id="71" creationId="{0B761509-3B9A-49A6-A84B-C3D86811697D}"/>
          </ac:spMkLst>
        </pc:spChg>
        <pc:spChg chg="add del">
          <ac:chgData name="Marta Fajlhauer" userId="75ec1c797397854a" providerId="LiveId" clId="{A4BC9E7C-3C59-48AE-BC08-73B496050C78}" dt="2020-10-08T21:43:27.244" v="1114" actId="26606"/>
          <ac:spMkLst>
            <pc:docMk/>
            <pc:sldMk cId="1563335323" sldId="298"/>
            <ac:spMk id="73" creationId="{91DE43FD-EB47-414A-B0AB-169B0FFFA527}"/>
          </ac:spMkLst>
        </pc:spChg>
        <pc:grpChg chg="add del">
          <ac:chgData name="Marta Fajlhauer" userId="75ec1c797397854a" providerId="LiveId" clId="{A4BC9E7C-3C59-48AE-BC08-73B496050C78}" dt="2020-10-08T21:43:27.244" v="1114" actId="26606"/>
          <ac:grpSpMkLst>
            <pc:docMk/>
            <pc:sldMk cId="1563335323" sldId="298"/>
            <ac:grpSpMk id="75" creationId="{58495BCC-CE77-4CC2-952E-846F41119FD5}"/>
          </ac:grpSpMkLst>
        </pc:grpChg>
        <pc:picChg chg="add mod">
          <ac:chgData name="Marta Fajlhauer" userId="75ec1c797397854a" providerId="LiveId" clId="{A4BC9E7C-3C59-48AE-BC08-73B496050C78}" dt="2020-10-08T21:43:27.244" v="1114" actId="26606"/>
          <ac:picMkLst>
            <pc:docMk/>
            <pc:sldMk cId="1563335323" sldId="298"/>
            <ac:picMk id="2050" creationId="{D029555C-CC5E-48E1-A661-7FEB716139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2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2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4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dataset/cb7ae6f0-4be6-4935-9277-47e5ce24a11f/road-safety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dsxShKJe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news/article-2412099/Sheppey-crash-chaos-Kent-200-injured-100-vehicle-pile-u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British Transport Police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Car Severity Data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E91374-013E-4A52-A6C0-DC391876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The majority of data comes from Metropolitan Police district but majority of accidents from there are not severe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F9BA662-492B-48E8-A7FC-8315BD82D8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445" y="2426818"/>
            <a:ext cx="3876161" cy="3997637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615AFDE-B5E0-4E62-B2D5-4C1FF502B3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61582"/>
            <a:ext cx="5455917" cy="3328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0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EFA85D-9904-4C12-9BBD-73026A9F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Majority of roads are with speed limit 30 where 2 times more accidents on roads with speed limit 60 is severe than not.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79EF9AE-BD19-4697-B50F-33FF570BDA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651" y="2426818"/>
            <a:ext cx="3807749" cy="3997637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DD2197BB-E859-4D54-B59C-6422C90369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36751"/>
            <a:ext cx="5455917" cy="19777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72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ogistic Regression — Detailed Overview | by Saishruthi Swaminathan |  Towards Data Science">
            <a:extLst>
              <a:ext uri="{FF2B5EF4-FFF2-40B4-BE49-F238E27FC236}">
                <a16:creationId xmlns:a16="http://schemas.microsoft.com/office/drawing/2014/main" id="{8034619C-3C80-48EA-99E5-FBBFAEF5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519044"/>
            <a:ext cx="3683111" cy="184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pter 1: K Nearest Neighbours Classifier – mc.ai">
            <a:extLst>
              <a:ext uri="{FF2B5EF4-FFF2-40B4-BE49-F238E27FC236}">
                <a16:creationId xmlns:a16="http://schemas.microsoft.com/office/drawing/2014/main" id="{01544D4B-B33D-4307-AAB9-507882B4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092" y="656349"/>
            <a:ext cx="2416551" cy="15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51D15A3-B7FB-42C1-A903-7A9924D99A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1906" y="3198600"/>
            <a:ext cx="6839378" cy="3000951"/>
          </a:xfrm>
          <a:prstGeom prst="rect">
            <a:avLst/>
          </a:prstGeom>
        </p:spPr>
      </p:pic>
      <p:sp>
        <p:nvSpPr>
          <p:cNvPr id="1036" name="Rectangle 80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tatQuest: Decision Trees - YouTube">
            <a:extLst>
              <a:ext uri="{FF2B5EF4-FFF2-40B4-BE49-F238E27FC236}">
                <a16:creationId xmlns:a16="http://schemas.microsoft.com/office/drawing/2014/main" id="{17161784-77D2-4A04-AB3E-60A6DECB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3268" y="974807"/>
            <a:ext cx="3567362" cy="200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2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port Vector Machines Tutorial - Learn to implement SVM in Python -  DataFlair">
            <a:extLst>
              <a:ext uri="{FF2B5EF4-FFF2-40B4-BE49-F238E27FC236}">
                <a16:creationId xmlns:a16="http://schemas.microsoft.com/office/drawing/2014/main" id="{B5D2B347-83FB-46BD-B24D-30CAEBCD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3007" y="4350033"/>
            <a:ext cx="3567362" cy="187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0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24098-ED1E-44D6-B8BD-B5DE83E352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40299"/>
            <a:ext cx="5262632" cy="3757360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9614CC-4C17-4717-87E6-A3D1876E6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8" y="2140299"/>
            <a:ext cx="5255228" cy="39029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594E8-FF47-45E9-88E5-60F7B51A638F}"/>
              </a:ext>
            </a:extLst>
          </p:cNvPr>
          <p:cNvSpPr txBox="1"/>
          <p:nvPr/>
        </p:nvSpPr>
        <p:spPr>
          <a:xfrm>
            <a:off x="643467" y="480060"/>
            <a:ext cx="5262625" cy="162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GB" sz="1400" b="1" dirty="0">
                <a:solidFill>
                  <a:srgbClr val="59585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Less severe: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roundabout | crossroads | private drive | entrance. 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Metropolitan Police | Staffordshire | Kent. 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waits to go | parked cars | stopping |  slowing down. 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daylight | early in the morning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78EB6-7FC4-4A95-88E2-2D27F42A6E7F}"/>
              </a:ext>
            </a:extLst>
          </p:cNvPr>
          <p:cNvSpPr txBox="1"/>
          <p:nvPr/>
        </p:nvSpPr>
        <p:spPr>
          <a:xfrm>
            <a:off x="6285903" y="501951"/>
            <a:ext cx="5262625" cy="203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595858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More severe: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motorcycle | cyclists</a:t>
            </a:r>
            <a:endParaRPr lang="pl-PL" sz="1400" dirty="0">
              <a:solidFill>
                <a:srgbClr val="595858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hits at the front</a:t>
            </a:r>
            <a:endParaRPr lang="pl-PL" sz="1400" dirty="0">
              <a:solidFill>
                <a:srgbClr val="595858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old cars</a:t>
            </a:r>
            <a:endParaRPr lang="pl-PL" sz="1400" dirty="0">
              <a:solidFill>
                <a:srgbClr val="595858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595858"/>
                </a:solidFill>
                <a:latin typeface="Arial" panose="020B0604020202020204" pitchFamily="34" charset="0"/>
                <a:cs typeface="Helvetica" panose="020B0604020202020204" pitchFamily="34" charset="0"/>
              </a:rPr>
              <a:t>going ahead of other vehicle |  leaving the junctions</a:t>
            </a:r>
            <a:endParaRPr lang="pl-PL" sz="1400" dirty="0">
              <a:solidFill>
                <a:srgbClr val="595858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68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nderstanding Random Forest. How the Algorithm Works and Why it Is… | by  Tony Yiu | Towards Data Science">
            <a:extLst>
              <a:ext uri="{FF2B5EF4-FFF2-40B4-BE49-F238E27FC236}">
                <a16:creationId xmlns:a16="http://schemas.microsoft.com/office/drawing/2014/main" id="{D029555C-CC5E-48E1-A661-7FEB7161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722" y="643466"/>
            <a:ext cx="5469413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7F93FA-8367-4754-A49F-64A51DBFEE88}"/>
              </a:ext>
            </a:extLst>
          </p:cNvPr>
          <p:cNvSpPr txBox="1"/>
          <p:nvPr/>
        </p:nvSpPr>
        <p:spPr>
          <a:xfrm>
            <a:off x="7164474" y="3059666"/>
            <a:ext cx="4411226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59585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81% accuracy </a:t>
            </a:r>
          </a:p>
        </p:txBody>
      </p:sp>
    </p:spTree>
    <p:extLst>
      <p:ext uri="{BB962C8B-B14F-4D97-AF65-F5344CB8AC3E}">
        <p14:creationId xmlns:p14="http://schemas.microsoft.com/office/powerpoint/2010/main" val="156333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Problem Understanding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INSIGHTS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MODELLING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VISUALIZATION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1" y="178472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6" name="Group 45" descr="Icons of bar chart and line graph.">
            <a:extLst>
              <a:ext uri="{FF2B5EF4-FFF2-40B4-BE49-F238E27FC236}">
                <a16:creationId xmlns:a16="http://schemas.microsoft.com/office/drawing/2014/main" id="{6D8589B9-60AB-4B6E-9C0A-8F367A0E84FF}"/>
              </a:ext>
            </a:extLst>
          </p:cNvPr>
          <p:cNvGrpSpPr/>
          <p:nvPr/>
        </p:nvGrpSpPr>
        <p:grpSpPr>
          <a:xfrm>
            <a:off x="4715661" y="537049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7" name="Freeform 372">
              <a:extLst>
                <a:ext uri="{FF2B5EF4-FFF2-40B4-BE49-F238E27FC236}">
                  <a16:creationId xmlns:a16="http://schemas.microsoft.com/office/drawing/2014/main" id="{2255007E-54A3-4AD9-AF4A-A87B71856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73">
              <a:extLst>
                <a:ext uri="{FF2B5EF4-FFF2-40B4-BE49-F238E27FC236}">
                  <a16:creationId xmlns:a16="http://schemas.microsoft.com/office/drawing/2014/main" id="{A7AAD6F3-ED65-4245-BAC7-0BB1F57ED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6383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487065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3531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Info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457935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56443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Validation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51248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2836856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Every year 53,000 accidents on British Roads.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44% severe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Optimize hospital resource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Limit dangerous behavior on streets. 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Protect victims. 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906858" y="2691578"/>
            <a:ext cx="1976578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  <a:hlinkClick r:id="rId3"/>
              </a:rPr>
              <a:t>British department of transportation car accidents data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2010 – 2018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Vehicle details (e.g. Vehicle type, Junction location, Sex or Age band) or Accidents severity (Police Force, Speed limit, weather / light conditions)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2786828"/>
            <a:ext cx="1752042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Normalized columns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Append / Merge csv files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Remove missing values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Change data type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Remove columns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Feature engineering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Balance dataset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2967804"/>
            <a:ext cx="1752042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 accidents with info in UK newspapers.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Some of similarities:</a:t>
            </a:r>
            <a:b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Fog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Speed Limit 70mph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Motorway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Dual carriageway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* Not on junction or not junction within 20 meters.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154838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0334742" y="2018502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602690" y="202513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3709127" y="1915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5999778" y="197966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1676" descr="Icon of check box. ">
            <a:extLst>
              <a:ext uri="{FF2B5EF4-FFF2-40B4-BE49-F238E27FC236}">
                <a16:creationId xmlns:a16="http://schemas.microsoft.com/office/drawing/2014/main" id="{A454F13F-5A25-4786-9CD0-1655DF66ABF5}"/>
              </a:ext>
            </a:extLst>
          </p:cNvPr>
          <p:cNvSpPr>
            <a:spLocks noEditPoints="1"/>
          </p:cNvSpPr>
          <p:nvPr/>
        </p:nvSpPr>
        <p:spPr bwMode="auto">
          <a:xfrm>
            <a:off x="8044021" y="20210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F3FE43-37E0-4E19-A76A-1996932E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7410"/>
            <a:ext cx="3877056" cy="22494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“the worst road traffic collision anyone can remember”. </a:t>
            </a:r>
            <a:endParaRPr lang="en-US" sz="4000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E07A53A-D0CF-42D4-8E1D-16359902FD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1" b="7471"/>
          <a:stretch/>
        </p:blipFill>
        <p:spPr bwMode="auto">
          <a:xfrm>
            <a:off x="7239001" y="453784"/>
            <a:ext cx="4416894" cy="2363391"/>
          </a:xfrm>
          <a:prstGeom prst="rect">
            <a:avLst/>
          </a:prstGeom>
          <a:noFill/>
        </p:spPr>
      </p:pic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933A67B9-BD9B-41CF-B59F-2D6F6AAB57F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" r="-3" b="-3"/>
          <a:stretch/>
        </p:blipFill>
        <p:spPr bwMode="auto">
          <a:xfrm>
            <a:off x="6296631" y="3155743"/>
            <a:ext cx="5359263" cy="3147238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0FB14-AD47-4574-93BB-8184741BA6B7}"/>
              </a:ext>
            </a:extLst>
          </p:cNvPr>
          <p:cNvSpPr txBox="1"/>
          <p:nvPr/>
        </p:nvSpPr>
        <p:spPr>
          <a:xfrm>
            <a:off x="35977" y="2624632"/>
            <a:ext cx="3229741" cy="44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04/11/2011 (Friday, 8:23pm)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vehicles: 34</a:t>
            </a:r>
            <a:r>
              <a:rPr lang="en-GB" sz="1400" dirty="0"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fatal victims: 7, injured: 51,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junction 25 of M5, motorway, northbound carriageway. Not on junction or not junction within 20 meters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Foggy., smoke from fireworks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70 mph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Local_Authority</a:t>
            </a: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_(District) is Taunton Deane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Discrapency</a:t>
            </a:r>
            <a:r>
              <a:rPr lang="en-GB" sz="1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Light conditions: Daylight (November at 8pm) Road conditions: Dry (foggy, 100% humidity recorded)</a:t>
            </a:r>
            <a:r>
              <a:rPr lang="en-GB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8296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F3FE43-37E0-4E19-A76A-1996932E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 err="1">
                <a:effectLst/>
                <a:hlinkClick r:id="rId3"/>
              </a:rPr>
              <a:t>Carmageddon</a:t>
            </a:r>
            <a:r>
              <a:rPr lang="en-US" sz="2800" dirty="0">
                <a:effectLst/>
                <a:hlinkClick r:id="rId3"/>
              </a:rPr>
              <a:t>: A fleet of 30 ambulances and other response vehicles treated some casualties at the roadside.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0FB14-AD47-4574-93BB-8184741BA6B7}"/>
              </a:ext>
            </a:extLst>
          </p:cNvPr>
          <p:cNvSpPr txBox="1"/>
          <p:nvPr/>
        </p:nvSpPr>
        <p:spPr>
          <a:xfrm>
            <a:off x="838199" y="1825625"/>
            <a:ext cx="4142091" cy="325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05/09/2013 (Thursday 7:15 am)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people seriously injured: 8, minor injuries: 200, people in hospital: 33, vehicles</a:t>
            </a:r>
            <a:r>
              <a:rPr lang="en-US" sz="1400" dirty="0"/>
              <a:t>: 67</a:t>
            </a:r>
            <a:r>
              <a:rPr lang="en-US" sz="1400" dirty="0"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Sheppey</a:t>
            </a:r>
            <a:r>
              <a:rPr lang="en-US" sz="1400" dirty="0">
                <a:effectLst/>
              </a:rPr>
              <a:t> crossing bridge on A249 in Kent , dual carriageway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70mph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dense, patchy fog, 30C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problem with lightning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Light conditions was recorded as daylight,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Road surface: dry.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2D88E-34BD-48C8-9968-2178A8E7F8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7919" y="365125"/>
            <a:ext cx="3921710" cy="241185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72AF8-DBED-4DC3-B05B-19E01EF06D6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307" y="3007999"/>
            <a:ext cx="5110322" cy="3142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032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4CE45-D2BC-4479-B13D-3E95486D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Data transformation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24001-0A9C-4008-B57B-2CE7D58B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63"/>
            <a:ext cx="10515600" cy="47300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Missing value imputation: </a:t>
            </a:r>
          </a:p>
          <a:p>
            <a:r>
              <a:rPr lang="en-US" dirty="0">
                <a:solidFill>
                  <a:srgbClr val="002060"/>
                </a:solidFill>
              </a:rPr>
              <a:t>the most popular option in columns: </a:t>
            </a:r>
            <a:r>
              <a:rPr lang="en-US" dirty="0" err="1">
                <a:solidFill>
                  <a:srgbClr val="002060"/>
                </a:solidFill>
              </a:rPr>
              <a:t>Was_Vehicle_Left_Hand_Drive</a:t>
            </a:r>
            <a:r>
              <a:rPr lang="en-US" dirty="0">
                <a:solidFill>
                  <a:srgbClr val="002060"/>
                </a:solidFill>
              </a:rPr>
              <a:t>?, </a:t>
            </a:r>
            <a:r>
              <a:rPr lang="en-US" dirty="0" err="1">
                <a:solidFill>
                  <a:srgbClr val="002060"/>
                </a:solidFill>
              </a:rPr>
              <a:t>Propulsion_Code</a:t>
            </a:r>
            <a:r>
              <a:rPr lang="en-US" dirty="0">
                <a:solidFill>
                  <a:srgbClr val="002060"/>
                </a:solidFill>
              </a:rPr>
              <a:t>, 2nd_Road_Class, </a:t>
            </a:r>
            <a:r>
              <a:rPr lang="en-US" dirty="0" err="1">
                <a:solidFill>
                  <a:srgbClr val="002060"/>
                </a:solidFill>
              </a:rPr>
              <a:t>Junction_Control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Vehicle_Type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Unknown: </a:t>
            </a:r>
            <a:r>
              <a:rPr lang="en-US" dirty="0" err="1">
                <a:solidFill>
                  <a:srgbClr val="002060"/>
                </a:solidFill>
              </a:rPr>
              <a:t>Age_Band_of_Drvier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chronological order (forward fill): Time. </a:t>
            </a:r>
          </a:p>
          <a:p>
            <a:r>
              <a:rPr lang="en-US" dirty="0">
                <a:solidFill>
                  <a:srgbClr val="002060"/>
                </a:solidFill>
              </a:rPr>
              <a:t>Vehicle type: </a:t>
            </a:r>
            <a:r>
              <a:rPr lang="en-US" dirty="0" err="1">
                <a:solidFill>
                  <a:srgbClr val="002060"/>
                </a:solidFill>
              </a:rPr>
              <a:t>Engine_Capacity</a:t>
            </a:r>
            <a:r>
              <a:rPr lang="en-US" dirty="0">
                <a:solidFill>
                  <a:srgbClr val="002060"/>
                </a:solidFill>
              </a:rPr>
              <a:t>_(CC) </a:t>
            </a:r>
          </a:p>
          <a:p>
            <a:r>
              <a:rPr lang="en-US" dirty="0">
                <a:solidFill>
                  <a:srgbClr val="002060"/>
                </a:solidFill>
              </a:rPr>
              <a:t>Accident severity: driver home area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Grouping / change on dummies: </a:t>
            </a:r>
          </a:p>
          <a:p>
            <a:r>
              <a:rPr lang="en-US" dirty="0">
                <a:solidFill>
                  <a:srgbClr val="002060"/>
                </a:solidFill>
              </a:rPr>
              <a:t>Grouping: Unique for the accident, but the same for all vehicles taking part in the accident. </a:t>
            </a:r>
          </a:p>
          <a:p>
            <a:r>
              <a:rPr lang="en-US" dirty="0">
                <a:solidFill>
                  <a:srgbClr val="002060"/>
                </a:solidFill>
              </a:rPr>
              <a:t>Change on dummies: unique for the </a:t>
            </a:r>
            <a:r>
              <a:rPr lang="en-US" dirty="0" err="1">
                <a:solidFill>
                  <a:srgbClr val="002060"/>
                </a:solidFill>
              </a:rPr>
              <a:t>vehicels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</a:rPr>
              <a:t>Change all values to numeric for classification purpose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Feature engineering: </a:t>
            </a:r>
          </a:p>
          <a:p>
            <a:r>
              <a:rPr lang="en-US" dirty="0">
                <a:solidFill>
                  <a:srgbClr val="002060"/>
                </a:solidFill>
              </a:rPr>
              <a:t>Variable Time is first transformed on categorical: early morning, morning, afternoon, evening, night and then pivoted. </a:t>
            </a:r>
          </a:p>
          <a:p>
            <a:r>
              <a:rPr lang="en-US" dirty="0">
                <a:solidFill>
                  <a:srgbClr val="002060"/>
                </a:solidFill>
              </a:rPr>
              <a:t>Variable Vehicle Age is transformed to </a:t>
            </a:r>
            <a:r>
              <a:rPr lang="en-US" dirty="0" err="1">
                <a:solidFill>
                  <a:srgbClr val="002060"/>
                </a:solidFill>
              </a:rPr>
              <a:t>new_car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average_car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old_car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antique_car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Balance dataset: </a:t>
            </a:r>
          </a:p>
          <a:p>
            <a:r>
              <a:rPr lang="en-US" dirty="0">
                <a:solidFill>
                  <a:srgbClr val="002060"/>
                </a:solidFill>
              </a:rPr>
              <a:t>Data imbalance usually reflects an unequal distribution of classes within a dataset, for us it is Accidents severity.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62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0A1EC7-A8DD-46F7-828D-4400E0AD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Majority of accidents are with vehicle going ahead other but accidents when turning left are more severe than those were turning right. 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3A33FE1-41D3-4467-9FF1-7426694D77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010" y="2426818"/>
            <a:ext cx="3843031" cy="3997637"/>
          </a:xfrm>
          <a:prstGeom prst="rect">
            <a:avLst/>
          </a:prstGeom>
          <a:noFill/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FCEAF6F-C2CA-4A7E-BB55-D544D5AC28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81966"/>
            <a:ext cx="5455917" cy="3887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7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F4564-7CAC-4C86-882A-737072CC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53641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Majority of incidence 1st point of impact was front and more often the accident is severe when it hits in front in comparison to when it hits at the back.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CACD633-A0FD-43A8-B62E-15B50E112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651" y="2426818"/>
            <a:ext cx="3807749" cy="3997637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58E6D82F-D16A-4527-9DB0-E1DC34165D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36751"/>
            <a:ext cx="5455917" cy="19777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645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0F2F61-3870-4842-8D3D-D2DFD6BA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Majority of Accident records are with men and accidents when men is a driver are more severe when it’s women.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591D18-BF13-47A1-BC27-018FFAE11D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651" y="2426818"/>
            <a:ext cx="3807749" cy="3997637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8F80226C-2527-4AB5-96F8-A55E08CA1D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36751"/>
            <a:ext cx="5455917" cy="19777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44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726</Words>
  <Application>Microsoft Office PowerPoint</Application>
  <PresentationFormat>Widescreen</PresentationFormat>
  <Paragraphs>96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Helvetica</vt:lpstr>
      <vt:lpstr>Segoe UI Light</vt:lpstr>
      <vt:lpstr>Symbol</vt:lpstr>
      <vt:lpstr>Office Theme</vt:lpstr>
      <vt:lpstr>British Transport Police Car Severity Data</vt:lpstr>
      <vt:lpstr>Project analysis slide 2</vt:lpstr>
      <vt:lpstr>Project analysis slide 3</vt:lpstr>
      <vt:lpstr>“the worst road traffic collision anyone can remember”. </vt:lpstr>
      <vt:lpstr>Carmageddon: A fleet of 30 ambulances and other response vehicles treated some casualties at the roadside.</vt:lpstr>
      <vt:lpstr>Data transformation</vt:lpstr>
      <vt:lpstr>Majority of accidents are with vehicle going ahead other but accidents when turning left are more severe than those were turning right. </vt:lpstr>
      <vt:lpstr>Majority of incidence 1st point of impact was front and more often the accident is severe when it hits in front in comparison to when it hits at the back. </vt:lpstr>
      <vt:lpstr>Majority of Accident records are with men and accidents when men is a driver are more severe when it’s women. </vt:lpstr>
      <vt:lpstr>The majority of data comes from Metropolitan Police district but majority of accidents from there are not severe</vt:lpstr>
      <vt:lpstr>Majority of roads are with speed limit 30 where 2 times more accidents on roads with speed limit 60 is severe than not.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Transport Police Car Severity Data</dc:title>
  <dc:creator>Marta Fajlhauer</dc:creator>
  <cp:lastModifiedBy>Marta Fajlhauer</cp:lastModifiedBy>
  <cp:revision>1</cp:revision>
  <dcterms:created xsi:type="dcterms:W3CDTF">2020-10-08T21:42:47Z</dcterms:created>
  <dcterms:modified xsi:type="dcterms:W3CDTF">2020-10-08T21:46:10Z</dcterms:modified>
</cp:coreProperties>
</file>