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 autoAdjust="0"/>
    <p:restoredTop sz="94660"/>
  </p:normalViewPr>
  <p:slideViewPr>
    <p:cSldViewPr>
      <p:cViewPr varScale="1">
        <p:scale>
          <a:sx n="81" d="100"/>
          <a:sy n="81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인터페이스 설계서의 작성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45" y="1628800"/>
            <a:ext cx="7723187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8640"/>
            <a:ext cx="6733381" cy="62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인터페이스의 작성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064896" cy="4176464"/>
          </a:xfrm>
        </p:spPr>
        <p:txBody>
          <a:bodyPr>
            <a:normAutofit/>
          </a:bodyPr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sz="2400" dirty="0"/>
              <a:t>사용자</a:t>
            </a:r>
            <a:r>
              <a:rPr lang="en-US" altLang="ko-KR" sz="2400" dirty="0"/>
              <a:t>, </a:t>
            </a:r>
            <a:r>
              <a:rPr lang="ko-KR" altLang="en-US" sz="2400" dirty="0"/>
              <a:t>기획자</a:t>
            </a:r>
            <a:r>
              <a:rPr lang="en-US" altLang="ko-KR" sz="2400" dirty="0"/>
              <a:t>, </a:t>
            </a:r>
            <a:r>
              <a:rPr lang="ko-KR" altLang="en-US" sz="2400" dirty="0"/>
              <a:t>개발자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디자이너</a:t>
            </a:r>
            <a:r>
              <a:rPr lang="en-US" altLang="ko-KR" sz="2400" dirty="0"/>
              <a:t> </a:t>
            </a:r>
            <a:r>
              <a:rPr lang="ko-KR" altLang="en-US" sz="2400" dirty="0"/>
              <a:t>등의 커뮤니케이션을 위한 문서</a:t>
            </a:r>
            <a:r>
              <a:rPr lang="en-US" altLang="ko-KR" sz="2400" dirty="0"/>
              <a:t>.</a:t>
            </a:r>
          </a:p>
          <a:p>
            <a:r>
              <a:rPr lang="ko-KR" altLang="en-US" dirty="0"/>
              <a:t>작성 방법</a:t>
            </a:r>
            <a:endParaRPr lang="en-US" altLang="ko-KR" dirty="0"/>
          </a:p>
          <a:p>
            <a:pPr lvl="1"/>
            <a:r>
              <a:rPr lang="ko-KR" altLang="en-US" sz="2400" dirty="0"/>
              <a:t>전체 시스템에 대한 사용자 인터페이스의 구조를 메뉴형식으로 기술</a:t>
            </a:r>
            <a:endParaRPr lang="en-US" altLang="ko-KR" sz="2400" dirty="0"/>
          </a:p>
          <a:p>
            <a:pPr lvl="1"/>
            <a:r>
              <a:rPr lang="ko-KR" altLang="en-US" sz="2400" dirty="0"/>
              <a:t>화면 및 출력으로 구분하여 목록 작성</a:t>
            </a:r>
            <a:endParaRPr lang="en-US" altLang="ko-KR" sz="2400" dirty="0"/>
          </a:p>
          <a:p>
            <a:pPr lvl="1"/>
            <a:r>
              <a:rPr lang="ko-KR" altLang="en-US" sz="2400" dirty="0"/>
              <a:t>화면의 상세설계의 내용을 화면 별로 기술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 구조도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14056"/>
          </a:xfrm>
        </p:spPr>
        <p:txBody>
          <a:bodyPr/>
          <a:lstStyle/>
          <a:p>
            <a:r>
              <a:rPr lang="ko-KR" altLang="en-US" dirty="0"/>
              <a:t>전체 시스템에 대하여 한 개를 작성한다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최상위레벨에서 </a:t>
            </a:r>
            <a:r>
              <a:rPr lang="en-US" altLang="ko-KR" dirty="0"/>
              <a:t>Top-down</a:t>
            </a:r>
            <a:r>
              <a:rPr lang="ko-KR" altLang="en-US" dirty="0"/>
              <a:t>으로 작성되며</a:t>
            </a:r>
            <a:r>
              <a:rPr lang="en-US" altLang="ko-KR" dirty="0"/>
              <a:t>, </a:t>
            </a:r>
            <a:r>
              <a:rPr lang="ko-KR" altLang="en-US" dirty="0"/>
              <a:t>시스템의 규모가 큰 경우 서브시스템으로 나누어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 구조도 작성 예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973" y="1412776"/>
            <a:ext cx="665638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 err="1"/>
              <a:t>화면별로</a:t>
            </a:r>
            <a:r>
              <a:rPr lang="ko-KR" altLang="en-US" dirty="0"/>
              <a:t> 유일한 </a:t>
            </a:r>
            <a:r>
              <a:rPr lang="en-US" altLang="ko-KR" dirty="0"/>
              <a:t>ID</a:t>
            </a:r>
            <a:r>
              <a:rPr lang="ko-KR" altLang="en-US" dirty="0"/>
              <a:t>를 부여하여 기입한다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화면명</a:t>
            </a:r>
            <a:endParaRPr lang="ko-KR" altLang="en-US" dirty="0"/>
          </a:p>
          <a:p>
            <a:pPr lvl="1"/>
            <a:r>
              <a:rPr lang="ko-KR" altLang="en-US" dirty="0"/>
              <a:t>화면을 식별할 수 있는 명칭을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관련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본 산출물이 관련되는 “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명세서”의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출력물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출력물이 있을 경우 출력물 별로 유일한 </a:t>
            </a:r>
            <a:r>
              <a:rPr lang="en-US" altLang="ko-KR" dirty="0"/>
              <a:t>ID</a:t>
            </a:r>
            <a:r>
              <a:rPr lang="ko-KR" altLang="en-US" dirty="0"/>
              <a:t>를 부여하여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출력물명</a:t>
            </a:r>
          </a:p>
          <a:p>
            <a:pPr lvl="1"/>
            <a:r>
              <a:rPr lang="ko-KR" altLang="en-US" dirty="0"/>
              <a:t>출력물을 식별할 수 있는 명칭을 기입한다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 목록 작성 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24744"/>
            <a:ext cx="849619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화면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관련된 화면</a:t>
            </a:r>
            <a:r>
              <a:rPr lang="en-US" altLang="ko-KR" dirty="0"/>
              <a:t>ID</a:t>
            </a:r>
            <a:r>
              <a:rPr lang="ko-KR" altLang="en-US" dirty="0"/>
              <a:t>를 기입한다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화면명</a:t>
            </a:r>
            <a:endParaRPr lang="ko-KR" altLang="en-US" dirty="0"/>
          </a:p>
          <a:p>
            <a:pPr lvl="1"/>
            <a:r>
              <a:rPr lang="ko-KR" altLang="en-US" dirty="0"/>
              <a:t>관련된 </a:t>
            </a:r>
            <a:r>
              <a:rPr lang="ko-KR" altLang="en-US" dirty="0" err="1"/>
              <a:t>화면명을</a:t>
            </a:r>
            <a:r>
              <a:rPr lang="ko-KR" altLang="en-US" dirty="0"/>
              <a:t>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관련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본 산출물이 관련되는 “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명세서”의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관련 시퀀스도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본 산출물이 관련되는 “클래스 설계서”의 시퀀스도 </a:t>
            </a:r>
            <a:r>
              <a:rPr lang="en-US" altLang="ko-KR" dirty="0"/>
              <a:t>ID</a:t>
            </a:r>
            <a:r>
              <a:rPr lang="ko-KR" altLang="en-US" dirty="0"/>
              <a:t>를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화면유형</a:t>
            </a:r>
          </a:p>
          <a:p>
            <a:pPr lvl="1"/>
            <a:r>
              <a:rPr lang="ko-KR" altLang="en-US" dirty="0"/>
              <a:t>화면 데이터 처리 방식에 따라 입력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삭제 등으로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 경로</a:t>
            </a:r>
          </a:p>
          <a:p>
            <a:pPr lvl="1"/>
            <a:r>
              <a:rPr lang="ko-KR" altLang="en-US" dirty="0"/>
              <a:t>메뉴 경로 파악을 위하여 메뉴의 깊이를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개요</a:t>
            </a:r>
          </a:p>
          <a:p>
            <a:pPr lvl="1"/>
            <a:r>
              <a:rPr lang="ko-KR" altLang="en-US" dirty="0"/>
              <a:t>화면의 목적 및 기능에 대하여 간략하게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항목명</a:t>
            </a:r>
          </a:p>
          <a:p>
            <a:pPr lvl="1"/>
            <a:r>
              <a:rPr lang="ko-KR" altLang="en-US" dirty="0"/>
              <a:t>화면의 입출력 항목을 식별할 수 있는 명칭을 기입한다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컨트롤명</a:t>
            </a:r>
            <a:endParaRPr lang="ko-KR" altLang="en-US" dirty="0"/>
          </a:p>
          <a:p>
            <a:pPr lvl="1"/>
            <a:r>
              <a:rPr lang="ko-KR" altLang="en-US" dirty="0"/>
              <a:t>화면을 구현하는 컨트롤의 명칭을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 및 길이</a:t>
            </a:r>
          </a:p>
          <a:p>
            <a:pPr lvl="1"/>
            <a:r>
              <a:rPr lang="ko-KR" altLang="en-US" dirty="0"/>
              <a:t>항목의 데이터 타입과 최대 길이를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</a:p>
          <a:p>
            <a:pPr lvl="1"/>
            <a:r>
              <a:rPr lang="ko-KR" altLang="en-US" dirty="0"/>
              <a:t>항목의 속성을 </a:t>
            </a:r>
            <a:r>
              <a:rPr lang="en-US" altLang="ko-KR" dirty="0"/>
              <a:t>Input(I), Output(O), </a:t>
            </a:r>
            <a:r>
              <a:rPr lang="en-US" altLang="ko-KR" dirty="0" err="1"/>
              <a:t>ReadOnly</a:t>
            </a:r>
            <a:r>
              <a:rPr lang="en-US" altLang="ko-KR" dirty="0"/>
              <a:t>(RO), Editable(E), Hidden(H) </a:t>
            </a:r>
            <a:r>
              <a:rPr lang="ko-KR" altLang="en-US" dirty="0"/>
              <a:t>중 선택하여 기술한다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Validation Check</a:t>
            </a:r>
          </a:p>
          <a:p>
            <a:pPr lvl="1"/>
            <a:r>
              <a:rPr lang="ko-KR" altLang="en-US" dirty="0"/>
              <a:t>항목의 입력 오류를 체크할 수 있는 입력 범위를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 내용</a:t>
            </a:r>
          </a:p>
          <a:p>
            <a:pPr lvl="1"/>
            <a:r>
              <a:rPr lang="ko-KR" altLang="en-US" dirty="0"/>
              <a:t>화면이 처리하는 업무 내용을 기술하며</a:t>
            </a:r>
            <a:r>
              <a:rPr lang="en-US" altLang="ko-KR" dirty="0"/>
              <a:t>, </a:t>
            </a:r>
            <a:r>
              <a:rPr lang="ko-KR" altLang="en-US" dirty="0"/>
              <a:t>관련 시퀀스도 </a:t>
            </a:r>
            <a:r>
              <a:rPr lang="en-US" altLang="ko-KR" dirty="0"/>
              <a:t>ID</a:t>
            </a:r>
            <a:r>
              <a:rPr lang="ko-KR" altLang="en-US" dirty="0"/>
              <a:t>를 기재한다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기술적 고려사항</a:t>
            </a:r>
          </a:p>
          <a:p>
            <a:pPr lvl="1"/>
            <a:r>
              <a:rPr lang="ko-KR" altLang="en-US" dirty="0"/>
              <a:t>화면을 구현하기 위하여 필요한 기술적 요소에 대한 고려사항을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상세 설계 작성 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5184576" cy="5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err="1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806</TotalTime>
  <Words>315</Words>
  <Application>Microsoft Office PowerPoint</Application>
  <PresentationFormat>화면 슬라이드 쇼(4:3)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궁서</vt:lpstr>
      <vt:lpstr>맑은 고딕</vt:lpstr>
      <vt:lpstr>Wingdings</vt:lpstr>
      <vt:lpstr>Wingdings 2</vt:lpstr>
      <vt:lpstr>Wingdings 3</vt:lpstr>
      <vt:lpstr>원본</vt:lpstr>
      <vt:lpstr>사용자 인터페이스 설계서의 작성</vt:lpstr>
      <vt:lpstr>사용자 인터페이스의 작성</vt:lpstr>
      <vt:lpstr>사용자 인터페이스 구조도</vt:lpstr>
      <vt:lpstr>사용자 인터페이스 구조도 작성 예</vt:lpstr>
      <vt:lpstr>사용자 인터페이스 목록</vt:lpstr>
      <vt:lpstr>사용자 인터페이스 목록 작성 예</vt:lpstr>
      <vt:lpstr>화면 상세 설계</vt:lpstr>
      <vt:lpstr>PowerPoint 프레젠테이션</vt:lpstr>
      <vt:lpstr>화면 상세 설계 작성 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정 병준</cp:lastModifiedBy>
  <cp:revision>136</cp:revision>
  <dcterms:created xsi:type="dcterms:W3CDTF">2016-03-16T10:06:10Z</dcterms:created>
  <dcterms:modified xsi:type="dcterms:W3CDTF">2020-03-12T00:44:16Z</dcterms:modified>
</cp:coreProperties>
</file>