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108" d="100"/>
          <a:sy n="108" d="100"/>
        </p:scale>
        <p:origin x="19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rmaster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ERMaster</a:t>
            </a:r>
            <a:r>
              <a:rPr lang="ko-KR" altLang="en-US" dirty="0"/>
              <a:t>의 설치와 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dirty="0"/>
              <a:t>생성된 테이블들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456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1:N </a:t>
            </a:r>
            <a:r>
              <a:rPr lang="ko-KR" altLang="en-US" dirty="0"/>
              <a:t>관계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도구 모음 중 </a:t>
            </a:r>
            <a:r>
              <a:rPr lang="en-US" altLang="ko-KR" dirty="0"/>
              <a:t>[1:N </a:t>
            </a:r>
            <a:r>
              <a:rPr lang="ko-KR" altLang="en-US" dirty="0"/>
              <a:t>관계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한쪽 테이블</a:t>
            </a:r>
            <a:r>
              <a:rPr lang="en-US" altLang="ko-KR" dirty="0"/>
              <a:t>(1)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다른 테이블</a:t>
            </a:r>
            <a:r>
              <a:rPr lang="en-US" altLang="ko-KR" dirty="0"/>
              <a:t>(N) </a:t>
            </a:r>
            <a:r>
              <a:rPr lang="ko-KR" altLang="en-US" dirty="0"/>
              <a:t>클릭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399213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7890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Shape 6"/>
          <p:cNvCxnSpPr>
            <a:stCxn id="5" idx="0"/>
          </p:cNvCxnSpPr>
          <p:nvPr/>
        </p:nvCxnSpPr>
        <p:spPr>
          <a:xfrm rot="5400000" flipH="1" flipV="1">
            <a:off x="984488" y="3369882"/>
            <a:ext cx="288025" cy="550293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653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458112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 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rot="16200000" flipV="1">
            <a:off x="3311860" y="4329100"/>
            <a:ext cx="720080" cy="7200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16200000" flipV="1">
            <a:off x="7069161" y="4316215"/>
            <a:ext cx="504056" cy="2577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내보내기</a:t>
            </a:r>
            <a:r>
              <a:rPr lang="en-US" altLang="ko-KR" dirty="0"/>
              <a:t> - DDL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작성된 </a:t>
            </a:r>
            <a:r>
              <a:rPr lang="en-US" altLang="ko-KR" dirty="0"/>
              <a:t>ER diagram</a:t>
            </a:r>
            <a:r>
              <a:rPr lang="ko-KR" altLang="en-US" dirty="0"/>
              <a:t>은 </a:t>
            </a:r>
            <a:r>
              <a:rPr lang="en-US" altLang="ko-KR" dirty="0"/>
              <a:t>DDL, Excel, HTML, Image </a:t>
            </a:r>
            <a:r>
              <a:rPr lang="ko-KR" altLang="en-US" dirty="0"/>
              <a:t>등의 </a:t>
            </a:r>
            <a:r>
              <a:rPr lang="ko-KR" altLang="en-US" dirty="0" err="1"/>
              <a:t>포멧으로</a:t>
            </a:r>
            <a:r>
              <a:rPr lang="ko-KR" altLang="en-US" dirty="0"/>
              <a:t>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4662215" cy="354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88840"/>
            <a:ext cx="2455540" cy="40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V="1">
            <a:off x="3923928" y="3717032"/>
            <a:ext cx="1944216" cy="86409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42930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DDL</a:t>
            </a:r>
            <a:r>
              <a:rPr lang="ko-KR" altLang="en-US" b="1" dirty="0">
                <a:solidFill>
                  <a:srgbClr val="C00000"/>
                </a:solidFill>
              </a:rPr>
              <a:t>로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>
                <a:solidFill>
                  <a:srgbClr val="C00000"/>
                </a:solidFill>
              </a:rPr>
              <a:t>내보내기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내보내기 </a:t>
            </a:r>
            <a:r>
              <a:rPr lang="en-US" altLang="ko-KR" dirty="0"/>
              <a:t>- Excel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내보내기 메뉴에서 </a:t>
            </a:r>
            <a:r>
              <a:rPr lang="en-US" altLang="ko-KR" dirty="0"/>
              <a:t>Excel</a:t>
            </a:r>
            <a:r>
              <a:rPr lang="ko-KR" altLang="en-US" dirty="0"/>
              <a:t>을 선택하면 </a:t>
            </a:r>
            <a:r>
              <a:rPr lang="en-US" altLang="ko-KR" dirty="0"/>
              <a:t>DB </a:t>
            </a:r>
            <a:r>
              <a:rPr lang="ko-KR" altLang="en-US" dirty="0"/>
              <a:t>정의서가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2645476" cy="406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00808"/>
            <a:ext cx="5230292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생성된 테이블 등으로부터 정보를 가져와서 </a:t>
            </a:r>
            <a:r>
              <a:rPr lang="en-US" altLang="ko-KR" dirty="0"/>
              <a:t>ER Diagram</a:t>
            </a:r>
            <a:r>
              <a:rPr lang="ko-KR" altLang="en-US" dirty="0"/>
              <a:t>을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 창에서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가져오기</a:t>
            </a:r>
            <a:r>
              <a:rPr lang="en-US" altLang="ko-KR" dirty="0"/>
              <a:t>] – [</a:t>
            </a:r>
            <a:r>
              <a:rPr lang="ko-KR" altLang="en-US" dirty="0"/>
              <a:t>데이터베이스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의 정보를 입력하고 드라이버 위치를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의 계정과 테이블 등을 선택한다</a:t>
            </a:r>
            <a:r>
              <a:rPr lang="en-US" altLang="ko-KR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10027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3544" y="2564905"/>
            <a:ext cx="22905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553394"/>
            <a:ext cx="2084519" cy="382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3759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선택한 테이블 정보로 생성된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7155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ERMaster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ER diagram</a:t>
            </a:r>
            <a:r>
              <a:rPr lang="ko-KR" altLang="en-US" dirty="0"/>
              <a:t>을 작성할 수 있는 </a:t>
            </a:r>
            <a:r>
              <a:rPr lang="en-US" altLang="ko-KR" dirty="0"/>
              <a:t>GUI </a:t>
            </a:r>
            <a:r>
              <a:rPr lang="ko-KR" altLang="en-US" dirty="0"/>
              <a:t>에디터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 </a:t>
            </a:r>
            <a:r>
              <a:rPr lang="en-US" altLang="ko-KR" dirty="0"/>
              <a:t>plug-in </a:t>
            </a:r>
            <a:r>
              <a:rPr lang="ko-KR" altLang="en-US" dirty="0"/>
              <a:t>형태로 제공</a:t>
            </a:r>
            <a:endParaRPr lang="en-US" altLang="ko-KR" dirty="0"/>
          </a:p>
          <a:p>
            <a:r>
              <a:rPr lang="ko-KR" altLang="en-US" dirty="0"/>
              <a:t>지원 </a:t>
            </a:r>
            <a:r>
              <a:rPr lang="en-US" altLang="ko-KR" dirty="0"/>
              <a:t>DB</a:t>
            </a:r>
          </a:p>
          <a:p>
            <a:pPr lvl="1"/>
            <a:r>
              <a:rPr lang="en-US" altLang="ko-KR" dirty="0"/>
              <a:t>Microsoft Access</a:t>
            </a:r>
          </a:p>
          <a:p>
            <a:pPr lvl="1"/>
            <a:r>
              <a:rPr lang="en-US" altLang="ko-KR" dirty="0"/>
              <a:t>DB2</a:t>
            </a:r>
          </a:p>
          <a:p>
            <a:pPr lvl="1"/>
            <a:r>
              <a:rPr lang="en-US" altLang="ko-KR" dirty="0"/>
              <a:t>H2</a:t>
            </a:r>
          </a:p>
          <a:p>
            <a:pPr lvl="1"/>
            <a:r>
              <a:rPr lang="en-US" altLang="ko-KR" dirty="0"/>
              <a:t>HSQLDB</a:t>
            </a:r>
          </a:p>
          <a:p>
            <a:pPr lvl="1"/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1"/>
            <a:r>
              <a:rPr lang="en-US" altLang="ko-KR" dirty="0" err="1"/>
              <a:t>PostgreSQL</a:t>
            </a:r>
            <a:endParaRPr lang="en-US" altLang="ko-KR" dirty="0"/>
          </a:p>
          <a:p>
            <a:pPr lvl="1"/>
            <a:r>
              <a:rPr lang="en-US" altLang="ko-KR" dirty="0" err="1"/>
              <a:t>SQLite</a:t>
            </a:r>
            <a:endParaRPr lang="en-US" altLang="ko-KR" dirty="0"/>
          </a:p>
          <a:p>
            <a:pPr lvl="1"/>
            <a:r>
              <a:rPr lang="en-US" altLang="ko-KR" dirty="0"/>
              <a:t>Microsoft SQL Server</a:t>
            </a:r>
          </a:p>
          <a:p>
            <a:r>
              <a:rPr lang="en-US" altLang="ko-KR" dirty="0"/>
              <a:t>User Manual : </a:t>
            </a:r>
            <a:r>
              <a:rPr lang="en-US" altLang="ko-KR" dirty="0">
                <a:hlinkClick r:id="rId2"/>
              </a:rPr>
              <a:t>http://ermaster.sourceforge.net/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ERMaster</a:t>
            </a:r>
            <a:r>
              <a:rPr lang="ko-KR" altLang="en-US" dirty="0"/>
              <a:t>의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296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Eclipse</a:t>
            </a:r>
            <a:r>
              <a:rPr lang="ko-KR" altLang="en-US"/>
              <a:t>의 </a:t>
            </a:r>
            <a:r>
              <a:rPr lang="en-US" altLang="ko-KR"/>
              <a:t>[Help</a:t>
            </a:r>
            <a:r>
              <a:rPr lang="en-US" altLang="ko-KR" dirty="0"/>
              <a:t>] – [Install New Software] – [Add]</a:t>
            </a:r>
          </a:p>
          <a:p>
            <a:r>
              <a:rPr lang="en-US" altLang="ko-KR" dirty="0"/>
              <a:t>Location : http://ermaster.sourceforge.net/update-site/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5279058" cy="348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2087724" y="2384884"/>
            <a:ext cx="1872208" cy="122413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97632"/>
          </a:xfrm>
        </p:spPr>
        <p:txBody>
          <a:bodyPr/>
          <a:lstStyle/>
          <a:p>
            <a:r>
              <a:rPr lang="ko-KR" altLang="en-US" dirty="0"/>
              <a:t>검색된 </a:t>
            </a:r>
            <a:r>
              <a:rPr lang="en-US" altLang="ko-KR" dirty="0"/>
              <a:t>“</a:t>
            </a:r>
            <a:r>
              <a:rPr lang="en-US" altLang="ko-KR" dirty="0" err="1"/>
              <a:t>ERMaster</a:t>
            </a:r>
            <a:r>
              <a:rPr lang="en-US" altLang="ko-KR" dirty="0"/>
              <a:t>” </a:t>
            </a:r>
            <a:r>
              <a:rPr lang="ko-KR" altLang="en-US" dirty="0"/>
              <a:t>항목 체크 </a:t>
            </a:r>
            <a:r>
              <a:rPr lang="en-US" altLang="ko-KR" dirty="0"/>
              <a:t>– [Next]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363940" cy="410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7170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58112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Shape 7"/>
          <p:cNvCxnSpPr>
            <a:stCxn id="5" idx="0"/>
          </p:cNvCxnSpPr>
          <p:nvPr/>
        </p:nvCxnSpPr>
        <p:spPr>
          <a:xfrm rot="5400000" flipH="1" flipV="1">
            <a:off x="1254820" y="3208165"/>
            <a:ext cx="144016" cy="873719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/>
          <p:nvPr/>
        </p:nvCxnSpPr>
        <p:spPr>
          <a:xfrm rot="5400000">
            <a:off x="6120172" y="5121188"/>
            <a:ext cx="720080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69763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[Next] – [Next] – [Finish] </a:t>
            </a:r>
            <a:r>
              <a:rPr lang="ko-KR" altLang="en-US" dirty="0"/>
              <a:t>버튼 클릭 후 다음과 같은 설치과정이 나타난다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3672407" cy="161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67544" y="3933056"/>
            <a:ext cx="8229600" cy="4320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2800" dirty="0"/>
              <a:t>설치 과정이 끝나면 </a:t>
            </a:r>
            <a:r>
              <a:rPr lang="en-US" altLang="ko-KR" sz="2800" dirty="0"/>
              <a:t>Eclipse</a:t>
            </a:r>
            <a:r>
              <a:rPr lang="ko-KR" altLang="en-US" sz="2800" dirty="0"/>
              <a:t>를 재실행한다</a:t>
            </a:r>
            <a:r>
              <a:rPr lang="en-US" altLang="ko-KR" sz="2800" dirty="0"/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4617304" cy="13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Diagram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777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Project Explorer</a:t>
            </a:r>
            <a:r>
              <a:rPr lang="ko-KR" altLang="en-US" dirty="0"/>
              <a:t>에서 프로젝트 선택</a:t>
            </a:r>
            <a:endParaRPr lang="en-US" altLang="ko-KR" dirty="0"/>
          </a:p>
          <a:p>
            <a:r>
              <a:rPr lang="en-US" altLang="ko-KR" dirty="0"/>
              <a:t>[File] – [New] – [Other] – [</a:t>
            </a:r>
            <a:r>
              <a:rPr lang="en-US" altLang="ko-KR" dirty="0" err="1"/>
              <a:t>ERMaster</a:t>
            </a:r>
            <a:r>
              <a:rPr lang="en-US" altLang="ko-KR" dirty="0"/>
              <a:t>] – [</a:t>
            </a:r>
            <a:r>
              <a:rPr lang="en-US" altLang="ko-KR" dirty="0" err="1"/>
              <a:t>ERMaster</a:t>
            </a:r>
            <a:r>
              <a:rPr lang="en-US" altLang="ko-KR" dirty="0"/>
              <a:t>] </a:t>
            </a:r>
            <a:r>
              <a:rPr lang="ko-KR" altLang="en-US" dirty="0"/>
              <a:t>선택 </a:t>
            </a:r>
            <a:r>
              <a:rPr lang="en-US" altLang="ko-KR" dirty="0"/>
              <a:t>– Next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파일명 입력하고 저장할 폴더 선택 </a:t>
            </a:r>
            <a:r>
              <a:rPr lang="en-US" altLang="ko-KR" dirty="0"/>
              <a:t>– Next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종류 </a:t>
            </a:r>
            <a:r>
              <a:rPr lang="en-US" altLang="ko-KR" dirty="0"/>
              <a:t>Oracle</a:t>
            </a:r>
            <a:r>
              <a:rPr lang="ko-KR" altLang="en-US" dirty="0"/>
              <a:t>로 선택 </a:t>
            </a:r>
            <a:r>
              <a:rPr lang="en-US" altLang="ko-KR" dirty="0"/>
              <a:t>– Finish </a:t>
            </a:r>
            <a:r>
              <a:rPr lang="ko-KR" altLang="en-US" dirty="0"/>
              <a:t>버튼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5293246" cy="314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869160"/>
            <a:ext cx="1828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확장자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erm</a:t>
            </a:r>
            <a:r>
              <a:rPr lang="ko-KR" altLang="en-US" dirty="0">
                <a:solidFill>
                  <a:srgbClr val="C00000"/>
                </a:solidFill>
              </a:rPr>
              <a:t>으로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파일 저장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(XML </a:t>
            </a:r>
            <a:r>
              <a:rPr lang="ko-KR" altLang="en-US" dirty="0">
                <a:solidFill>
                  <a:srgbClr val="C00000"/>
                </a:solidFill>
              </a:rPr>
              <a:t>형식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2320" y="40050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편집 화면</a:t>
            </a:r>
          </a:p>
        </p:txBody>
      </p:sp>
      <p:cxnSp>
        <p:nvCxnSpPr>
          <p:cNvPr id="8" name="구부러진 연결선 7"/>
          <p:cNvCxnSpPr>
            <a:stCxn id="5" idx="0"/>
          </p:cNvCxnSpPr>
          <p:nvPr/>
        </p:nvCxnSpPr>
        <p:spPr>
          <a:xfrm rot="5400000" flipH="1" flipV="1">
            <a:off x="1680853" y="4210261"/>
            <a:ext cx="216024" cy="1101774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1"/>
          </p:cNvCxnSpPr>
          <p:nvPr/>
        </p:nvCxnSpPr>
        <p:spPr>
          <a:xfrm rot="10800000" flipV="1">
            <a:off x="6300192" y="4189730"/>
            <a:ext cx="1152128" cy="60742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964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도구모음 중 </a:t>
            </a:r>
            <a:r>
              <a:rPr lang="en-US" altLang="ko-KR" dirty="0"/>
              <a:t>[</a:t>
            </a:r>
            <a:r>
              <a:rPr lang="ko-KR" altLang="en-US" dirty="0"/>
              <a:t>테이블</a:t>
            </a:r>
            <a:r>
              <a:rPr lang="en-US" altLang="ko-KR" dirty="0"/>
              <a:t>] </a:t>
            </a:r>
            <a:r>
              <a:rPr lang="ko-KR" altLang="en-US" dirty="0"/>
              <a:t>선택하고</a:t>
            </a:r>
            <a:r>
              <a:rPr lang="en-US" altLang="ko-KR" dirty="0"/>
              <a:t> </a:t>
            </a:r>
            <a:r>
              <a:rPr lang="ko-KR" altLang="en-US" dirty="0"/>
              <a:t>편집 창에 클릭</a:t>
            </a:r>
            <a:endParaRPr lang="en-US" altLang="ko-KR" dirty="0"/>
          </a:p>
          <a:p>
            <a:r>
              <a:rPr lang="ko-KR" altLang="en-US" dirty="0"/>
              <a:t>만들어진 테이블을 더블 클릭하여 편집한다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4994964" cy="329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335699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40050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</a:rPr>
              <a:t>DoubleClick</a:t>
            </a:r>
            <a:r>
              <a:rPr lang="ko-KR" altLang="en-US" b="1" dirty="0">
                <a:solidFill>
                  <a:srgbClr val="C00000"/>
                </a:solidFill>
              </a:rPr>
              <a:t>하여 편집</a:t>
            </a:r>
          </a:p>
        </p:txBody>
      </p:sp>
      <p:cxnSp>
        <p:nvCxnSpPr>
          <p:cNvPr id="9" name="구부러진 연결선 8"/>
          <p:cNvCxnSpPr>
            <a:stCxn id="5" idx="3"/>
          </p:cNvCxnSpPr>
          <p:nvPr/>
        </p:nvCxnSpPr>
        <p:spPr>
          <a:xfrm flipV="1">
            <a:off x="1168377" y="2996952"/>
            <a:ext cx="883343" cy="54470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/>
          <p:nvPr/>
        </p:nvCxnSpPr>
        <p:spPr>
          <a:xfrm flipV="1">
            <a:off x="3419872" y="3573016"/>
            <a:ext cx="576064" cy="472698"/>
          </a:xfrm>
          <a:prstGeom prst="curvedConnector3">
            <a:avLst>
              <a:gd name="adj1" fmla="val 2100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10800000">
            <a:off x="5004048" y="3717032"/>
            <a:ext cx="1440160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47248" cy="62562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테이블을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편집 대화상자가 열리면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</a:t>
            </a:r>
            <a:r>
              <a:rPr lang="ko-KR" altLang="en-US" dirty="0"/>
              <a:t>버튼을 이용하여 </a:t>
            </a:r>
            <a:r>
              <a:rPr lang="ko-KR" altLang="en-US" dirty="0" err="1"/>
              <a:t>컬럼을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265142" cy="40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40050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Click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3429000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각 </a:t>
            </a:r>
            <a:r>
              <a:rPr lang="ko-KR" altLang="en-US" b="1" dirty="0" err="1">
                <a:solidFill>
                  <a:srgbClr val="C00000"/>
                </a:solidFill>
              </a:rPr>
              <a:t>컬럼의</a:t>
            </a:r>
            <a:r>
              <a:rPr lang="ko-KR" altLang="en-US" b="1" dirty="0">
                <a:solidFill>
                  <a:srgbClr val="C00000"/>
                </a:solidFill>
              </a:rPr>
              <a:t> 타입과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>
                <a:solidFill>
                  <a:srgbClr val="C00000"/>
                </a:solidFill>
              </a:rPr>
              <a:t>크기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제약조건 등</a:t>
            </a:r>
          </a:p>
        </p:txBody>
      </p:sp>
      <p:cxnSp>
        <p:nvCxnSpPr>
          <p:cNvPr id="8" name="구부러진 연결선 7"/>
          <p:cNvCxnSpPr/>
          <p:nvPr/>
        </p:nvCxnSpPr>
        <p:spPr>
          <a:xfrm>
            <a:off x="1187624" y="4221088"/>
            <a:ext cx="792088" cy="64807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1"/>
          </p:cNvCxnSpPr>
          <p:nvPr/>
        </p:nvCxnSpPr>
        <p:spPr>
          <a:xfrm rot="10800000">
            <a:off x="5940152" y="3284984"/>
            <a:ext cx="1008112" cy="46718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764704"/>
            <a:ext cx="8229600" cy="10801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테이블 정보 편집화면</a:t>
            </a:r>
            <a:endParaRPr lang="en-US" altLang="ko-KR" dirty="0"/>
          </a:p>
          <a:p>
            <a:pPr lvl="1"/>
            <a:r>
              <a:rPr lang="ko-KR" altLang="en-US" dirty="0"/>
              <a:t>현재 테이블의 </a:t>
            </a:r>
            <a:r>
              <a:rPr lang="ko-KR" altLang="en-US" dirty="0" err="1"/>
              <a:t>컬럼을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삭제하고 기타 제약조건 등을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1777"/>
            <a:ext cx="4708128" cy="46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34959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컬럼</a:t>
            </a:r>
            <a:r>
              <a:rPr lang="ko-KR" altLang="en-US" b="1" dirty="0">
                <a:solidFill>
                  <a:srgbClr val="C00000"/>
                </a:solidFill>
              </a:rPr>
              <a:t> 정보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7" name="구부러진 연결선 6"/>
          <p:cNvCxnSpPr>
            <a:stCxn id="5" idx="3"/>
          </p:cNvCxnSpPr>
          <p:nvPr/>
        </p:nvCxnSpPr>
        <p:spPr>
          <a:xfrm flipV="1">
            <a:off x="1657293" y="3279929"/>
            <a:ext cx="970491" cy="40069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4288" y="255984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기타 제약조건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067944" y="2415833"/>
            <a:ext cx="3024336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497</TotalTime>
  <Words>343</Words>
  <Application>Microsoft Office PowerPoint</Application>
  <PresentationFormat>화면 슬라이드 쇼(4:3)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궁서</vt:lpstr>
      <vt:lpstr>맑은 고딕</vt:lpstr>
      <vt:lpstr>Wingdings</vt:lpstr>
      <vt:lpstr>Wingdings 2</vt:lpstr>
      <vt:lpstr>Wingdings 3</vt:lpstr>
      <vt:lpstr>원본</vt:lpstr>
      <vt:lpstr>ERMaster의 설치와 사용법</vt:lpstr>
      <vt:lpstr>ERMaster란?</vt:lpstr>
      <vt:lpstr>ERMaster의 설치</vt:lpstr>
      <vt:lpstr>PowerPoint 프레젠테이션</vt:lpstr>
      <vt:lpstr>PowerPoint 프레젠테이션</vt:lpstr>
      <vt:lpstr>ER Diagram 작성</vt:lpstr>
      <vt:lpstr>Table 만들기</vt:lpstr>
      <vt:lpstr>PowerPoint 프레젠테이션</vt:lpstr>
      <vt:lpstr>PowerPoint 프레젠테이션</vt:lpstr>
      <vt:lpstr>PowerPoint 프레젠테이션</vt:lpstr>
      <vt:lpstr>1:N 관계 설정</vt:lpstr>
      <vt:lpstr>내보내기 - DDL</vt:lpstr>
      <vt:lpstr>내보내기 - Excel</vt:lpstr>
      <vt:lpstr>DB에서 가져오기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soo</cp:lastModifiedBy>
  <cp:revision>94</cp:revision>
  <dcterms:created xsi:type="dcterms:W3CDTF">2016-03-16T10:06:10Z</dcterms:created>
  <dcterms:modified xsi:type="dcterms:W3CDTF">2016-03-20T15:25:37Z</dcterms:modified>
</cp:coreProperties>
</file>