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BINDER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2203287"/>
          </a:xfrm>
        </p:spPr>
        <p:txBody>
          <a:bodyPr/>
          <a:lstStyle/>
          <a:p>
            <a:r>
              <a:rPr lang="en-US" altLang="ko-KR" dirty="0" smtClean="0"/>
              <a:t>						team </a:t>
            </a:r>
            <a:r>
              <a:rPr lang="ja-JP" altLang="en-US" dirty="0" smtClean="0"/>
              <a:t>ダジャレ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03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1639307" cy="49740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1608993"/>
            <a:ext cx="3819799" cy="3974122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ja-JP" altLang="en-US" dirty="0"/>
              <a:t>メンバ</a:t>
            </a:r>
            <a:r>
              <a:rPr lang="ja-JP" altLang="en-US" dirty="0" smtClean="0"/>
              <a:t>ー紹介</a:t>
            </a:r>
            <a:endParaRPr lang="en-US" altLang="ja-JP" dirty="0" smtClean="0"/>
          </a:p>
          <a:p>
            <a:r>
              <a:rPr lang="ja-JP" altLang="en-US" dirty="0" smtClean="0"/>
              <a:t>開発背景</a:t>
            </a:r>
            <a:endParaRPr lang="en-US" altLang="ja-JP" dirty="0" smtClean="0"/>
          </a:p>
          <a:p>
            <a:r>
              <a:rPr lang="ja-JP" altLang="en-US" dirty="0"/>
              <a:t>プ</a:t>
            </a:r>
            <a:r>
              <a:rPr lang="ja-JP" altLang="en-US" dirty="0" smtClean="0"/>
              <a:t>ロ</a:t>
            </a:r>
            <a:r>
              <a:rPr lang="ja-JP" altLang="en-US" dirty="0"/>
              <a:t>ジェク</a:t>
            </a:r>
            <a:r>
              <a:rPr lang="ja-JP" altLang="en-US" dirty="0" smtClean="0"/>
              <a:t>ト紹介</a:t>
            </a:r>
            <a:endParaRPr lang="en-US" altLang="ja-JP" dirty="0" smtClean="0"/>
          </a:p>
          <a:p>
            <a:r>
              <a:rPr lang="ja-JP" altLang="en-US" dirty="0"/>
              <a:t>使用技</a:t>
            </a:r>
            <a:r>
              <a:rPr lang="ja-JP" altLang="en-US" dirty="0" smtClean="0"/>
              <a:t>術</a:t>
            </a:r>
            <a:endParaRPr lang="en-US" altLang="ja-JP" dirty="0" smtClean="0"/>
          </a:p>
          <a:p>
            <a:r>
              <a:rPr lang="ja-JP" altLang="en-US" dirty="0" smtClean="0"/>
              <a:t>主要機能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5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1" dirty="0" smtClean="0"/>
              <a:t>メンバー紹介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248744"/>
            <a:ext cx="1621722" cy="346378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ジョン</a:t>
            </a:r>
            <a:endParaRPr lang="en-US" altLang="ja-JP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93470" y="2248361"/>
            <a:ext cx="1635369" cy="346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4268" y="2248361"/>
            <a:ext cx="274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キムヨンス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東新大学</a:t>
            </a:r>
            <a:endParaRPr lang="en-US" altLang="ko-KR" dirty="0"/>
          </a:p>
          <a:p>
            <a:r>
              <a:rPr lang="ja-JP" altLang="en-US" dirty="0" smtClean="0"/>
              <a:t>観光日本語　専攻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プ</a:t>
            </a:r>
            <a:r>
              <a:rPr lang="ja-JP" altLang="en-US" dirty="0"/>
              <a:t>ログラ</a:t>
            </a:r>
            <a:r>
              <a:rPr lang="ja-JP" altLang="en-US" dirty="0" smtClean="0"/>
              <a:t>ム企画</a:t>
            </a:r>
            <a:endParaRPr lang="en-US" altLang="ja-JP" dirty="0" smtClean="0"/>
          </a:p>
          <a:p>
            <a:r>
              <a:rPr lang="ja-JP" altLang="en-US" dirty="0" smtClean="0"/>
              <a:t>コメント機能</a:t>
            </a:r>
            <a:endParaRPr lang="en-US" altLang="ja-JP" dirty="0" smtClean="0"/>
          </a:p>
          <a:p>
            <a:r>
              <a:rPr lang="en-US" altLang="ko-KR" dirty="0" smtClean="0"/>
              <a:t>modal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7947" y="2264269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キ</a:t>
            </a:r>
            <a:r>
              <a:rPr lang="ja-JP" altLang="en-US" dirty="0" smtClean="0"/>
              <a:t>ムボソン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900" b="1" dirty="0"/>
              <a:t>開発背景</a:t>
            </a:r>
            <a:r>
              <a:rPr lang="en-US" altLang="ja-JP" dirty="0"/>
              <a:t/>
            </a:r>
            <a:br>
              <a:rPr lang="en-US" altLang="ja-JP" dirty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個人主義的な人は、親しい友人の数が少なく幸福感が低い　</a:t>
            </a:r>
            <a:r>
              <a:rPr lang="en-US" altLang="ja-JP" dirty="0" smtClean="0"/>
              <a:t>‐</a:t>
            </a:r>
            <a:r>
              <a:rPr lang="pl-PL" altLang="ko-KR" dirty="0" smtClean="0"/>
              <a:t>Ogihara, Y., &amp; Uchida, Y. (2014)</a:t>
            </a:r>
            <a:r>
              <a:rPr lang="en-US" altLang="ko-KR" dirty="0"/>
              <a:t> Does individualism bring happiness? Negative effects of individualism on interpersonal relationships and happiness. Frontiers in Psychology, 5: 135</a:t>
            </a:r>
            <a:r>
              <a:rPr lang="en-US" altLang="ko-KR" dirty="0" smtClean="0"/>
              <a:t>.</a:t>
            </a:r>
            <a:r>
              <a:rPr lang="en-US" altLang="ja-JP" dirty="0" smtClean="0"/>
              <a:t>‐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個人主義の社会になったのは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ja-JP" altLang="en-US" dirty="0" smtClean="0"/>
              <a:t>個人主義の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が原因では。。。？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グループネットワークサービス</a:t>
            </a:r>
            <a:r>
              <a:rPr lang="en-US" altLang="ja-JP" dirty="0" smtClean="0"/>
              <a:t>(GNS)</a:t>
            </a:r>
            <a:r>
              <a:rPr lang="ja-JP" altLang="en-US" dirty="0" smtClean="0"/>
              <a:t>をつくり家族や団体生活を大切さを知らたら？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人と結</a:t>
            </a:r>
            <a:r>
              <a:rPr lang="ja-JP" altLang="en-US" dirty="0" smtClean="0"/>
              <a:t>ぶと言う意味の</a:t>
            </a:r>
            <a:r>
              <a:rPr lang="en-US" altLang="ja-JP" dirty="0" smtClean="0"/>
              <a:t>Binder</a:t>
            </a:r>
            <a:r>
              <a:rPr lang="ja-JP" altLang="en-US" dirty="0" smtClean="0"/>
              <a:t>を企画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6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800" b="1" dirty="0"/>
              <a:t>プロジェクト紹介</a:t>
            </a:r>
            <a:r>
              <a:rPr lang="en-US" altLang="ja-JP" sz="4800" b="1" dirty="0"/>
              <a:t/>
            </a:r>
            <a:br>
              <a:rPr lang="en-US" altLang="ja-JP" sz="4800" b="1" dirty="0"/>
            </a:br>
            <a:r>
              <a:rPr lang="ja-JP" altLang="en-US" sz="1600" b="1" dirty="0" smtClean="0"/>
              <a:t>（使用技術）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1" y="1961799"/>
            <a:ext cx="1717431" cy="8458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1" y="3463375"/>
            <a:ext cx="1647093" cy="746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074" y="4340982"/>
            <a:ext cx="1597117" cy="10145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41" y="2216120"/>
            <a:ext cx="1969743" cy="13738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29" y="2069935"/>
            <a:ext cx="1535619" cy="8280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14" y="1360405"/>
            <a:ext cx="2182062" cy="128430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3660468"/>
            <a:ext cx="1682501" cy="18407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35" y="2425525"/>
            <a:ext cx="1847038" cy="47244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15" y="3199374"/>
            <a:ext cx="2107859" cy="92218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31" y="4196409"/>
            <a:ext cx="2607365" cy="130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300" b="1" dirty="0"/>
              <a:t>プロジェクト紹介</a:t>
            </a:r>
            <a:r>
              <a:rPr lang="en-US" altLang="ja-JP" dirty="0"/>
              <a:t/>
            </a:r>
            <a:br>
              <a:rPr lang="en-US" altLang="ja-JP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家族との思い出、友達との思い出をネット上に残す。</a:t>
            </a:r>
            <a:endParaRPr lang="en-US" altLang="ja-JP" dirty="0" smtClean="0"/>
          </a:p>
          <a:p>
            <a:r>
              <a:rPr lang="ja-JP" altLang="en-US" dirty="0"/>
              <a:t>予定</a:t>
            </a:r>
            <a:r>
              <a:rPr lang="ja-JP" altLang="en-US" dirty="0" smtClean="0"/>
              <a:t>を残して知らせることができる。</a:t>
            </a:r>
            <a:endParaRPr lang="en-US" altLang="ja-JP" dirty="0" smtClean="0"/>
          </a:p>
          <a:p>
            <a:r>
              <a:rPr lang="ja-JP" altLang="en-US" dirty="0"/>
              <a:t>家</a:t>
            </a:r>
            <a:r>
              <a:rPr lang="ja-JP" altLang="en-US" dirty="0" smtClean="0"/>
              <a:t>族だけではなく友達、サークルでも使える。</a:t>
            </a:r>
            <a:endParaRPr lang="en-US" altLang="ja-JP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2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300" b="1" dirty="0"/>
              <a:t>プロジェクト紹</a:t>
            </a:r>
            <a:r>
              <a:rPr lang="ja-JP" altLang="en-US" sz="5300" b="1" dirty="0" smtClean="0"/>
              <a:t>介</a:t>
            </a:r>
            <a:r>
              <a:rPr lang="en-US" altLang="ja-JP" sz="5300" b="1" dirty="0" smtClean="0"/>
              <a:t/>
            </a:r>
            <a:br>
              <a:rPr lang="en-US" altLang="ja-JP" sz="5300" b="1" dirty="0" smtClean="0"/>
            </a:br>
            <a:r>
              <a:rPr lang="ja-JP" altLang="en-US" sz="1500" b="1" dirty="0"/>
              <a:t>（</a:t>
            </a:r>
            <a:r>
              <a:rPr lang="en-US" altLang="ja-JP" sz="1500" b="1" dirty="0" smtClean="0"/>
              <a:t>ER-</a:t>
            </a:r>
            <a:r>
              <a:rPr lang="ja-JP" altLang="en-US" sz="1500" b="1" dirty="0" smtClean="0"/>
              <a:t>ダイヤグラム）</a:t>
            </a:r>
            <a:r>
              <a:rPr lang="en-US" altLang="ja-JP" dirty="0"/>
              <a:t/>
            </a:r>
            <a:br>
              <a:rPr lang="en-US" altLang="ja-JP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049" y="2083777"/>
            <a:ext cx="9939582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128</TotalTime>
  <Words>173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맑은 고딕</vt:lpstr>
      <vt:lpstr>Arial</vt:lpstr>
      <vt:lpstr>Century Gothic</vt:lpstr>
      <vt:lpstr>Gallery</vt:lpstr>
      <vt:lpstr>BINDER</vt:lpstr>
      <vt:lpstr>INDEX</vt:lpstr>
      <vt:lpstr>メンバー紹介</vt:lpstr>
      <vt:lpstr>開発背景 </vt:lpstr>
      <vt:lpstr>プロジェクト紹介 （使用技術）</vt:lpstr>
      <vt:lpstr>プロジェクト紹介 </vt:lpstr>
      <vt:lpstr>プロジェクト紹介 （ER-ダイヤグラム）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BINDER</dc:title>
  <dc:creator>user</dc:creator>
  <cp:lastModifiedBy>user</cp:lastModifiedBy>
  <cp:revision>15</cp:revision>
  <dcterms:created xsi:type="dcterms:W3CDTF">2020-04-29T00:06:56Z</dcterms:created>
  <dcterms:modified xsi:type="dcterms:W3CDTF">2020-04-29T02:15:27Z</dcterms:modified>
</cp:coreProperties>
</file>