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8" autoAdjust="0"/>
  </p:normalViewPr>
  <p:slideViewPr>
    <p:cSldViewPr snapToGrid="0">
      <p:cViewPr varScale="1">
        <p:scale>
          <a:sx n="122" d="100"/>
          <a:sy n="122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08c6d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b08c6d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e641a8e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e641a8e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641a8e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641a8e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일반 / 압축 버전 아무거나 다운 받는다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일반 버전은 확장자가 .js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압축 버전은 확장자가 .min.js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최소 기능 버전은 확장자가 slim.js / slim.min.js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일반 버전은 코드가 정렬되어있고 주석이 달려있음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압축 버전은 공백을 최소화 하고 주석이 없음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슬림 버전은 ajax 가 제거됨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e641a8e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e641a8e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7050a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7050a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2b69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2b69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 가지 경우 모두</a:t>
            </a:r>
            <a:r>
              <a:rPr lang="en-US" altLang="ko-KR" dirty="0"/>
              <a:t>, </a:t>
            </a:r>
            <a:r>
              <a:rPr lang="ko-KR" altLang="en-US" dirty="0"/>
              <a:t>작성된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 이외의 정보들을 모두 </a:t>
            </a:r>
            <a:r>
              <a:rPr lang="ko-KR" altLang="en-US" dirty="0" err="1"/>
              <a:t>읽고난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마지막으로 해당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코드를 읽음</a:t>
            </a:r>
            <a:endParaRPr lang="en-US" altLang="j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3d7281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3d7281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b69937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2b69937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・</a:t>
            </a:r>
            <a:r>
              <a:rPr lang="ko-KR" altLang="en-US" dirty="0">
                <a:solidFill>
                  <a:schemeClr val="dk1"/>
                </a:solidFill>
              </a:rPr>
              <a:t>자식 </a:t>
            </a:r>
            <a:r>
              <a:rPr lang="ko-KR" altLang="en-US" dirty="0" err="1">
                <a:solidFill>
                  <a:schemeClr val="dk1"/>
                </a:solidFill>
              </a:rPr>
              <a:t>선택자</a:t>
            </a:r>
            <a:r>
              <a:rPr lang="en-US" altLang="ko-KR" dirty="0">
                <a:solidFill>
                  <a:schemeClr val="dk1"/>
                </a:solidFill>
              </a:rPr>
              <a:t>	: </a:t>
            </a:r>
            <a:r>
              <a:rPr lang="ko-KR" altLang="en-US" dirty="0">
                <a:solidFill>
                  <a:schemeClr val="dk1"/>
                </a:solidFill>
              </a:rPr>
              <a:t>특정 태그의 한 단계 아래에 있는 태그를 지정</a:t>
            </a:r>
            <a:endParaRPr lang="en-US" altLang="ja-JP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・</a:t>
            </a:r>
            <a:r>
              <a:rPr lang="ko-KR" altLang="en-US" dirty="0">
                <a:solidFill>
                  <a:schemeClr val="dk1"/>
                </a:solidFill>
              </a:rPr>
              <a:t>후손 </a:t>
            </a:r>
            <a:r>
              <a:rPr lang="ko-KR" altLang="en-US" dirty="0" err="1">
                <a:solidFill>
                  <a:schemeClr val="dk1"/>
                </a:solidFill>
              </a:rPr>
              <a:t>선택자</a:t>
            </a:r>
            <a:r>
              <a:rPr lang="en-US" altLang="ko-KR" dirty="0">
                <a:solidFill>
                  <a:schemeClr val="dk1"/>
                </a:solidFill>
              </a:rPr>
              <a:t>	: </a:t>
            </a:r>
            <a:r>
              <a:rPr lang="ko-KR" altLang="en-US" dirty="0">
                <a:solidFill>
                  <a:schemeClr val="dk1"/>
                </a:solidFill>
              </a:rPr>
              <a:t>특정 태그의 아래에 있는 모든 태그를 지정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query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jQuery</a:t>
            </a:r>
            <a:endParaRPr sz="1900"/>
          </a:p>
        </p:txBody>
      </p:sp>
      <p:sp>
        <p:nvSpPr>
          <p:cNvPr id="55" name="Google Shape;55;p13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javascript 의 라이브러리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javascript 의 코드 / function 을 모아놓은 파일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DACD76-D6D9-4A4B-B51F-B8733F2C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" y="952311"/>
            <a:ext cx="8684188" cy="2705910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2440142" y="0"/>
            <a:ext cx="4263716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 err="1"/>
              <a:t>jquery</a:t>
            </a:r>
            <a:r>
              <a:rPr lang="en-US" altLang="ko-KR" sz="1900" dirty="0"/>
              <a:t> </a:t>
            </a:r>
            <a:r>
              <a:rPr lang="ko-KR" altLang="en-US" sz="1900" dirty="0"/>
              <a:t>준비</a:t>
            </a:r>
            <a:r>
              <a:rPr lang="en-US" altLang="ja" sz="1900" dirty="0"/>
              <a:t>(</a:t>
            </a:r>
            <a:r>
              <a:rPr lang="ko-KR" altLang="en-US" sz="1900" dirty="0"/>
              <a:t>미리 준비한 파일 적용</a:t>
            </a:r>
            <a:r>
              <a:rPr lang="en-US" altLang="ko-KR" sz="1900" dirty="0"/>
              <a:t>)#1</a:t>
            </a:r>
            <a:endParaRPr sz="1900" dirty="0"/>
          </a:p>
        </p:txBody>
      </p:sp>
      <p:cxnSp>
        <p:nvCxnSpPr>
          <p:cNvPr id="62" name="Google Shape;62;p14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0" y="622400"/>
            <a:ext cx="189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http://jquery.com</a:t>
            </a:r>
            <a:r>
              <a:rPr lang="ja">
                <a:solidFill>
                  <a:schemeClr val="dk1"/>
                </a:solidFill>
              </a:rPr>
              <a:t> 접속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038400" y="2200231"/>
            <a:ext cx="2581500" cy="826188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4"/>
          <p:cNvCxnSpPr>
            <a:stCxn id="67" idx="2"/>
            <a:endCxn id="65" idx="1"/>
          </p:cNvCxnSpPr>
          <p:nvPr/>
        </p:nvCxnSpPr>
        <p:spPr>
          <a:xfrm>
            <a:off x="4828000" y="1741575"/>
            <a:ext cx="1210400" cy="8717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4340350" y="1442475"/>
            <a:ext cx="9753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이거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E8EF2C-D965-4D83-9820-5D888E984D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6" y="705500"/>
            <a:ext cx="4635022" cy="423046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4" name="Google Shape;74;p15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cxnSpLocks/>
            <a:stCxn id="76" idx="1"/>
            <a:endCxn id="77" idx="3"/>
          </p:cNvCxnSpPr>
          <p:nvPr/>
        </p:nvCxnSpPr>
        <p:spPr>
          <a:xfrm flipH="1" flipV="1">
            <a:off x="3411715" y="3158473"/>
            <a:ext cx="2031691" cy="118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223815" y="3054000"/>
            <a:ext cx="3187900" cy="20894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443406" y="3010106"/>
            <a:ext cx="9753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압축 버전</a:t>
            </a:r>
            <a:endParaRPr dirty="0"/>
          </a:p>
        </p:txBody>
      </p:sp>
      <p:cxnSp>
        <p:nvCxnSpPr>
          <p:cNvPr id="78" name="Google Shape;78;p15"/>
          <p:cNvCxnSpPr>
            <a:stCxn id="79" idx="1"/>
            <a:endCxn id="80" idx="3"/>
          </p:cNvCxnSpPr>
          <p:nvPr/>
        </p:nvCxnSpPr>
        <p:spPr>
          <a:xfrm flipH="1">
            <a:off x="3711714" y="3433156"/>
            <a:ext cx="1731692" cy="439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/>
          <p:nvPr/>
        </p:nvSpPr>
        <p:spPr>
          <a:xfrm>
            <a:off x="218202" y="3373906"/>
            <a:ext cx="3493512" cy="2064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443406" y="3283606"/>
            <a:ext cx="1385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일반 버전</a:t>
            </a:r>
            <a:endParaRPr/>
          </a:p>
        </p:txBody>
      </p:sp>
      <p:cxnSp>
        <p:nvCxnSpPr>
          <p:cNvPr id="81" name="Google Shape;81;p15"/>
          <p:cNvCxnSpPr>
            <a:stCxn id="82" idx="1"/>
            <a:endCxn id="83" idx="3"/>
          </p:cNvCxnSpPr>
          <p:nvPr/>
        </p:nvCxnSpPr>
        <p:spPr>
          <a:xfrm flipH="1">
            <a:off x="4438261" y="3998481"/>
            <a:ext cx="1005145" cy="5799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221543" y="4284026"/>
            <a:ext cx="4216718" cy="588884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443406" y="3848931"/>
            <a:ext cx="1437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최소 기능 버전</a:t>
            </a:r>
            <a:endParaRPr/>
          </a:p>
        </p:txBody>
      </p:sp>
      <p:sp>
        <p:nvSpPr>
          <p:cNvPr id="18" name="Google Shape;76;p15">
            <a:extLst>
              <a:ext uri="{FF2B5EF4-FFF2-40B4-BE49-F238E27FC236}">
                <a16:creationId xmlns:a16="http://schemas.microsoft.com/office/drawing/2014/main" id="{3A9B95FF-4986-4377-B21E-D373B1E21569}"/>
              </a:ext>
            </a:extLst>
          </p:cNvPr>
          <p:cNvSpPr txBox="1"/>
          <p:nvPr/>
        </p:nvSpPr>
        <p:spPr>
          <a:xfrm>
            <a:off x="5091090" y="2428517"/>
            <a:ext cx="3007881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셋 중에 하나를 </a:t>
            </a:r>
            <a:r>
              <a:rPr lang="ko-KR" altLang="en-US"/>
              <a:t>클릭해서 다운받음</a:t>
            </a:r>
            <a:endParaRPr dirty="0"/>
          </a:p>
        </p:txBody>
      </p:sp>
      <p:sp>
        <p:nvSpPr>
          <p:cNvPr id="19" name="Google Shape;61;p14">
            <a:extLst>
              <a:ext uri="{FF2B5EF4-FFF2-40B4-BE49-F238E27FC236}">
                <a16:creationId xmlns:a16="http://schemas.microsoft.com/office/drawing/2014/main" id="{FBB5A17A-83DE-46C4-B240-8FEA328CFC64}"/>
              </a:ext>
            </a:extLst>
          </p:cNvPr>
          <p:cNvSpPr txBox="1"/>
          <p:nvPr/>
        </p:nvSpPr>
        <p:spPr>
          <a:xfrm>
            <a:off x="2440142" y="0"/>
            <a:ext cx="4263716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 err="1"/>
              <a:t>jquery</a:t>
            </a:r>
            <a:r>
              <a:rPr lang="en-US" altLang="ko-KR" sz="1900" dirty="0"/>
              <a:t> </a:t>
            </a:r>
            <a:r>
              <a:rPr lang="ko-KR" altLang="en-US" sz="1900" dirty="0"/>
              <a:t>준비</a:t>
            </a:r>
            <a:r>
              <a:rPr lang="en-US" altLang="ja" sz="1900" dirty="0"/>
              <a:t>(</a:t>
            </a:r>
            <a:r>
              <a:rPr lang="ko-KR" altLang="en-US" sz="1900" dirty="0"/>
              <a:t>미리 준비한 파일 적용</a:t>
            </a:r>
            <a:r>
              <a:rPr lang="en-US" altLang="ko-KR" sz="1900" dirty="0"/>
              <a:t>)#2</a:t>
            </a:r>
            <a:endParaRPr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9EB5AA-A2F8-492E-85BB-56974349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78" y="2891521"/>
            <a:ext cx="8312727" cy="150274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0" name="Google Shape;90;p16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1034579" y="3886141"/>
            <a:ext cx="5760138" cy="2601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F684B-E9FB-4EE9-866C-5C9F11D6DF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73" y="855021"/>
            <a:ext cx="2524125" cy="137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93;p16">
            <a:extLst>
              <a:ext uri="{FF2B5EF4-FFF2-40B4-BE49-F238E27FC236}">
                <a16:creationId xmlns:a16="http://schemas.microsoft.com/office/drawing/2014/main" id="{FC7B581E-E5EB-422C-B672-F0DEE1E9F919}"/>
              </a:ext>
            </a:extLst>
          </p:cNvPr>
          <p:cNvSpPr/>
          <p:nvPr/>
        </p:nvSpPr>
        <p:spPr>
          <a:xfrm>
            <a:off x="1247423" y="1911921"/>
            <a:ext cx="1605505" cy="381917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75;p15">
            <a:extLst>
              <a:ext uri="{FF2B5EF4-FFF2-40B4-BE49-F238E27FC236}">
                <a16:creationId xmlns:a16="http://schemas.microsoft.com/office/drawing/2014/main" id="{E87A57E0-29FE-4EC5-A973-82106D5E97EF}"/>
              </a:ext>
            </a:extLst>
          </p:cNvPr>
          <p:cNvCxnSpPr>
            <a:cxnSpLocks/>
            <a:stCxn id="11" idx="3"/>
            <a:endCxn id="93" idx="0"/>
          </p:cNvCxnSpPr>
          <p:nvPr/>
        </p:nvCxnSpPr>
        <p:spPr>
          <a:xfrm>
            <a:off x="2852928" y="2102880"/>
            <a:ext cx="1061720" cy="1783261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8EA47813-E27B-4D0B-9124-9D49DE582252}"/>
              </a:ext>
            </a:extLst>
          </p:cNvPr>
          <p:cNvSpPr txBox="1"/>
          <p:nvPr/>
        </p:nvSpPr>
        <p:spPr>
          <a:xfrm>
            <a:off x="2440142" y="0"/>
            <a:ext cx="4263716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 err="1"/>
              <a:t>jquery</a:t>
            </a:r>
            <a:r>
              <a:rPr lang="en-US" altLang="ko-KR" sz="1900" dirty="0"/>
              <a:t> </a:t>
            </a:r>
            <a:r>
              <a:rPr lang="ko-KR" altLang="en-US" sz="1900" dirty="0"/>
              <a:t>준비</a:t>
            </a:r>
            <a:r>
              <a:rPr lang="en-US" altLang="ja" sz="1900" dirty="0"/>
              <a:t>(</a:t>
            </a:r>
            <a:r>
              <a:rPr lang="ko-KR" altLang="en-US" sz="1900" dirty="0"/>
              <a:t>미리 준비한 파일 적용</a:t>
            </a:r>
            <a:r>
              <a:rPr lang="en-US" altLang="ko-KR" sz="1900" dirty="0"/>
              <a:t>)#3</a:t>
            </a: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0F6968-33A5-4141-AD62-075E1439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9" y="1813778"/>
            <a:ext cx="5899359" cy="164842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42DF9F3-F3BD-4505-ADCC-C434DEE722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80" y="906083"/>
            <a:ext cx="4193221" cy="6978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1" name="Google Shape;101;p17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/>
          <p:nvPr/>
        </p:nvSpPr>
        <p:spPr>
          <a:xfrm>
            <a:off x="120931" y="2285469"/>
            <a:ext cx="4303804" cy="52611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622400"/>
            <a:ext cx="24255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https://</a:t>
            </a:r>
            <a:r>
              <a:rPr lang="ja" dirty="0">
                <a:solidFill>
                  <a:schemeClr val="dk1"/>
                </a:solidFill>
              </a:rPr>
              <a:t>code.jquery.com 접속</a:t>
            </a: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1647595" y="1277611"/>
            <a:ext cx="2751975" cy="257391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76CCF5F1-1A9E-47B1-8AB4-26E75F1CF518}"/>
              </a:ext>
            </a:extLst>
          </p:cNvPr>
          <p:cNvSpPr txBox="1"/>
          <p:nvPr/>
        </p:nvSpPr>
        <p:spPr>
          <a:xfrm>
            <a:off x="2157984" y="0"/>
            <a:ext cx="4828032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 err="1"/>
              <a:t>jquery</a:t>
            </a:r>
            <a:r>
              <a:rPr lang="en-US" altLang="ko-KR" sz="1900" dirty="0"/>
              <a:t> </a:t>
            </a:r>
            <a:r>
              <a:rPr lang="ko-KR" altLang="en-US" sz="1900" dirty="0"/>
              <a:t>준비</a:t>
            </a:r>
            <a:r>
              <a:rPr lang="en-US" altLang="ja" sz="1900" dirty="0"/>
              <a:t>(</a:t>
            </a:r>
            <a:r>
              <a:rPr lang="ko-KR" altLang="en-US" sz="1900" dirty="0"/>
              <a:t>인터넷 저장소의 파일 연결</a:t>
            </a:r>
            <a:r>
              <a:rPr lang="en-US" altLang="ko-KR" sz="1900" dirty="0"/>
              <a:t>)</a:t>
            </a:r>
            <a:endParaRPr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AC797-18B5-458A-80F6-3A762FE1040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37" y="3662649"/>
            <a:ext cx="6870023" cy="13085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02;p17">
            <a:extLst>
              <a:ext uri="{FF2B5EF4-FFF2-40B4-BE49-F238E27FC236}">
                <a16:creationId xmlns:a16="http://schemas.microsoft.com/office/drawing/2014/main" id="{B9B24622-661C-44B0-B55B-3CB7E97E239B}"/>
              </a:ext>
            </a:extLst>
          </p:cNvPr>
          <p:cNvSpPr/>
          <p:nvPr/>
        </p:nvSpPr>
        <p:spPr>
          <a:xfrm>
            <a:off x="42555" y="4027939"/>
            <a:ext cx="5899359" cy="77919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5;p15">
            <a:extLst>
              <a:ext uri="{FF2B5EF4-FFF2-40B4-BE49-F238E27FC236}">
                <a16:creationId xmlns:a16="http://schemas.microsoft.com/office/drawing/2014/main" id="{F887A7D4-AEDF-421B-8638-B4B0D1678D2B}"/>
              </a:ext>
            </a:extLst>
          </p:cNvPr>
          <p:cNvCxnSpPr>
            <a:cxnSpLocks/>
            <a:stCxn id="107" idx="3"/>
            <a:endCxn id="102" idx="3"/>
          </p:cNvCxnSpPr>
          <p:nvPr/>
        </p:nvCxnSpPr>
        <p:spPr>
          <a:xfrm>
            <a:off x="4399570" y="1406307"/>
            <a:ext cx="25165" cy="1142220"/>
          </a:xfrm>
          <a:prstGeom prst="bentConnector3">
            <a:avLst>
              <a:gd name="adj1" fmla="val 129909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" name="Google Shape;75;p15">
            <a:extLst>
              <a:ext uri="{FF2B5EF4-FFF2-40B4-BE49-F238E27FC236}">
                <a16:creationId xmlns:a16="http://schemas.microsoft.com/office/drawing/2014/main" id="{B723E09D-50E6-4CEA-A369-C959AAB0034F}"/>
              </a:ext>
            </a:extLst>
          </p:cNvPr>
          <p:cNvCxnSpPr>
            <a:cxnSpLocks/>
            <a:stCxn id="102" idx="2"/>
            <a:endCxn id="18" idx="3"/>
          </p:cNvCxnSpPr>
          <p:nvPr/>
        </p:nvCxnSpPr>
        <p:spPr>
          <a:xfrm rot="16200000" flipH="1">
            <a:off x="3304398" y="1780018"/>
            <a:ext cx="1605951" cy="3669081"/>
          </a:xfrm>
          <a:prstGeom prst="bentConnector4">
            <a:avLst>
              <a:gd name="adj1" fmla="val 44703"/>
              <a:gd name="adj2" fmla="val 13570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446350" y="5462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85" y="672100"/>
            <a:ext cx="5080431" cy="14200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75" y="2244818"/>
            <a:ext cx="5119875" cy="13726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8"/>
          <p:cNvSpPr/>
          <p:nvPr/>
        </p:nvSpPr>
        <p:spPr>
          <a:xfrm>
            <a:off x="997575" y="1129000"/>
            <a:ext cx="3357000" cy="7386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75" y="3770190"/>
            <a:ext cx="3529252" cy="124461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8"/>
          <p:cNvSpPr/>
          <p:nvPr/>
        </p:nvSpPr>
        <p:spPr>
          <a:xfrm>
            <a:off x="977600" y="2676625"/>
            <a:ext cx="2358300" cy="744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977600" y="3994725"/>
            <a:ext cx="3107100" cy="8091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8"/>
          <p:cNvCxnSpPr>
            <a:stCxn id="117" idx="3"/>
            <a:endCxn id="120" idx="3"/>
          </p:cNvCxnSpPr>
          <p:nvPr/>
        </p:nvCxnSpPr>
        <p:spPr>
          <a:xfrm flipH="1">
            <a:off x="4084575" y="1498300"/>
            <a:ext cx="270000" cy="2901000"/>
          </a:xfrm>
          <a:prstGeom prst="bentConnector3">
            <a:avLst>
              <a:gd name="adj1" fmla="val -86554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3335900" y="3049075"/>
            <a:ext cx="3785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7081026" y="2899525"/>
            <a:ext cx="1773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동일한 동작의 코드</a:t>
            </a:r>
            <a:endParaRPr/>
          </a:p>
        </p:txBody>
      </p:sp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3547B98F-70C0-440A-987F-FC5F4EE22F00}"/>
              </a:ext>
            </a:extLst>
          </p:cNvPr>
          <p:cNvSpPr txBox="1"/>
          <p:nvPr/>
        </p:nvSpPr>
        <p:spPr>
          <a:xfrm>
            <a:off x="2157984" y="0"/>
            <a:ext cx="4828032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 err="1"/>
              <a:t>jquery</a:t>
            </a:r>
            <a:r>
              <a:rPr lang="en-US" altLang="ko-KR" sz="1900" dirty="0"/>
              <a:t> </a:t>
            </a:r>
            <a:r>
              <a:rPr lang="ko-KR" altLang="en-US" sz="1900" dirty="0"/>
              <a:t>준비</a:t>
            </a: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50" y="1007013"/>
            <a:ext cx="6457950" cy="280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19"/>
          <p:cNvSpPr txBox="1"/>
          <p:nvPr/>
        </p:nvSpPr>
        <p:spPr>
          <a:xfrm>
            <a:off x="44635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특정 문서 객체를 선택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선택자</a:t>
            </a:r>
            <a:r>
              <a:rPr lang="en-US" altLang="ja" sz="1900" dirty="0"/>
              <a:t>#1</a:t>
            </a:r>
            <a:endParaRPr sz="1900" dirty="0"/>
          </a:p>
        </p:txBody>
      </p:sp>
      <p:cxnSp>
        <p:nvCxnSpPr>
          <p:cNvPr id="131" name="Google Shape;131;p19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9"/>
          <p:cNvSpPr/>
          <p:nvPr/>
        </p:nvSpPr>
        <p:spPr>
          <a:xfrm>
            <a:off x="3241825" y="1520025"/>
            <a:ext cx="1432200" cy="3078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특정 문서 객체를 선택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$(선택자)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선택자 종류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*		: 전체 선택자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tag</a:t>
            </a:r>
            <a:r>
              <a:rPr lang="ko-KR" altLang="en-US" sz="1600" dirty="0">
                <a:solidFill>
                  <a:schemeClr val="dk1"/>
                </a:solidFill>
              </a:rPr>
              <a:t>명</a:t>
            </a:r>
            <a:r>
              <a:rPr lang="ja" sz="1600" dirty="0">
                <a:solidFill>
                  <a:schemeClr val="dk1"/>
                </a:solidFill>
              </a:rPr>
              <a:t>	: tag 선택자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#		: id 선택자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.		: class 선택자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&gt;		: 자</a:t>
            </a:r>
            <a:r>
              <a:rPr lang="ko-KR" altLang="en-US" sz="1600" dirty="0">
                <a:solidFill>
                  <a:schemeClr val="dk1"/>
                </a:solidFill>
              </a:rPr>
              <a:t>식</a:t>
            </a:r>
            <a:r>
              <a:rPr lang="ja" sz="1600" dirty="0">
                <a:solidFill>
                  <a:schemeClr val="dk1"/>
                </a:solidFill>
              </a:rPr>
              <a:t> 선택자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공백	: 후손 선택자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선택자#</a:t>
            </a:r>
            <a:r>
              <a:rPr lang="en-US" altLang="ja" sz="1900" dirty="0"/>
              <a:t>2</a:t>
            </a:r>
            <a:endParaRPr sz="1900" dirty="0"/>
          </a:p>
        </p:txBody>
      </p:sp>
      <p:cxnSp>
        <p:nvCxnSpPr>
          <p:cNvPr id="56" name="Google Shape;56;p13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>
            <a:off x="1196778" y="1297650"/>
            <a:ext cx="585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2164975" y="1297650"/>
            <a:ext cx="1425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문자열로 전달</a:t>
            </a:r>
            <a:endParaRPr/>
          </a:p>
        </p:txBody>
      </p:sp>
      <p:cxnSp>
        <p:nvCxnSpPr>
          <p:cNvPr id="59" name="Google Shape;59;p13"/>
          <p:cNvCxnSpPr>
            <a:stCxn id="58" idx="1"/>
          </p:cNvCxnSpPr>
          <p:nvPr/>
        </p:nvCxnSpPr>
        <p:spPr>
          <a:xfrm rot="10800000">
            <a:off x="1499275" y="1485900"/>
            <a:ext cx="665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1512801" y="1311125"/>
            <a:ext cx="0" cy="18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447</Words>
  <Application>Microsoft Office PowerPoint</Application>
  <PresentationFormat>화면 슬라이드 쇼(16:9)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LEE SEUNGMOO</cp:lastModifiedBy>
  <cp:revision>25</cp:revision>
  <dcterms:modified xsi:type="dcterms:W3CDTF">2020-02-16T23:51:52Z</dcterms:modified>
</cp:coreProperties>
</file>