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65" r:id="rId2"/>
    <p:sldId id="264" r:id="rId3"/>
    <p:sldId id="263" r:id="rId4"/>
    <p:sldId id="262" r:id="rId5"/>
    <p:sldId id="260" r:id="rId6"/>
    <p:sldId id="256" r:id="rId7"/>
    <p:sldId id="257" r:id="rId8"/>
    <p:sldId id="258" r:id="rId9"/>
    <p:sldId id="259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087" autoAdjust="0"/>
  </p:normalViewPr>
  <p:slideViewPr>
    <p:cSldViewPr snapToGrid="0">
      <p:cViewPr varScale="1">
        <p:scale>
          <a:sx n="101" d="100"/>
          <a:sy n="101" d="100"/>
        </p:scale>
        <p:origin x="6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e46a013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e46a013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7400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e46a013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e46a013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5710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e46a013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e46a013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eeaec1b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eeaec1b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ea3758a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ea3758a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ebadbd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ebadbd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dirty="0">
                <a:solidFill>
                  <a:schemeClr val="dk1"/>
                </a:solidFill>
              </a:rPr>
              <a:t>&lt;div&gt;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dirty="0">
                <a:solidFill>
                  <a:schemeClr val="dk1"/>
                </a:solidFill>
              </a:rPr>
              <a:t>	&lt;input type=”text” value=”test”&gt;</a:t>
            </a:r>
            <a:endParaRPr lang="en-US" altLang="ja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dirty="0">
                <a:solidFill>
                  <a:schemeClr val="dk1"/>
                </a:solidFill>
              </a:rPr>
              <a:t>	&lt;h1&gt;텍스트 노드&lt;/h1&gt;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dk1"/>
                </a:solidFill>
              </a:rPr>
              <a:t>&lt;/div&gt;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dk1"/>
                </a:solidFill>
              </a:rPr>
              <a:t>에서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dk1"/>
                </a:solidFill>
              </a:rPr>
              <a:t>$(‘div’).text() 는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dk1"/>
                </a:solidFill>
              </a:rPr>
              <a:t>“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dk1"/>
                </a:solidFill>
              </a:rPr>
              <a:t>텍스트 노드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dk1"/>
                </a:solidFill>
              </a:rPr>
              <a:t>”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dirty="0">
                <a:solidFill>
                  <a:schemeClr val="dk1"/>
                </a:solidFill>
              </a:rPr>
              <a:t>를 반환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4c23a9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f4c23a9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&lt;div&gt;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	</a:t>
            </a:r>
            <a:r>
              <a:rPr lang="ja" dirty="0">
                <a:solidFill>
                  <a:schemeClr val="dk1"/>
                </a:solidFill>
              </a:rPr>
              <a:t>&lt;input type=”text” value=”test”&gt;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ja" dirty="0">
                <a:solidFill>
                  <a:schemeClr val="dk1"/>
                </a:solidFill>
              </a:rPr>
              <a:t>	&lt;h1&gt;</a:t>
            </a:r>
            <a:r>
              <a:rPr lang="ko-KR" altLang="en-US" dirty="0">
                <a:solidFill>
                  <a:schemeClr val="dk1"/>
                </a:solidFill>
              </a:rPr>
              <a:t>텍스트 노드</a:t>
            </a:r>
            <a:r>
              <a:rPr lang="en-US" altLang="ko-KR" dirty="0">
                <a:solidFill>
                  <a:schemeClr val="dk1"/>
                </a:solidFill>
              </a:rPr>
              <a:t>&lt;/</a:t>
            </a:r>
            <a:r>
              <a:rPr lang="en-US" altLang="ja" dirty="0">
                <a:solidFill>
                  <a:schemeClr val="dk1"/>
                </a:solidFill>
              </a:rPr>
              <a:t>h1&gt;</a:t>
            </a:r>
            <a:endParaRPr lang="en-US" altLang="ko-KR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&lt;/div&gt;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에서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dk1"/>
                </a:solidFill>
              </a:rPr>
              <a:t>$(‘div’).html() 은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dk1"/>
                </a:solidFill>
              </a:rPr>
              <a:t>“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dk1"/>
                </a:solidFill>
              </a:rPr>
              <a:t>	&lt;input type=”text” value=”test”&gt;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ja" dirty="0">
                <a:solidFill>
                  <a:schemeClr val="dk1"/>
                </a:solidFill>
              </a:rPr>
              <a:t>	&lt;h1&gt;</a:t>
            </a:r>
            <a:r>
              <a:rPr lang="ko-KR" altLang="en-US" dirty="0">
                <a:solidFill>
                  <a:schemeClr val="dk1"/>
                </a:solidFill>
              </a:rPr>
              <a:t>텍스트 노드</a:t>
            </a:r>
            <a:r>
              <a:rPr lang="en-US" altLang="ko-KR" dirty="0">
                <a:solidFill>
                  <a:schemeClr val="dk1"/>
                </a:solidFill>
              </a:rPr>
              <a:t>&lt;/</a:t>
            </a:r>
            <a:r>
              <a:rPr lang="en-US" altLang="ja" dirty="0">
                <a:solidFill>
                  <a:schemeClr val="dk1"/>
                </a:solidFill>
              </a:rPr>
              <a:t>h1&gt;</a:t>
            </a:r>
            <a:endParaRPr lang="en-US" altLang="ko-KR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dk1"/>
                </a:solidFill>
              </a:rPr>
              <a:t>“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dk1"/>
                </a:solidFill>
              </a:rPr>
              <a:t>를 반환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f4c23a9e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f4c23a9e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f4f4404c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f4f4404c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dirty="0">
                <a:solidFill>
                  <a:schemeClr val="dk1"/>
                </a:solidFill>
              </a:rPr>
              <a:t>&lt;div&gt;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dirty="0">
                <a:solidFill>
                  <a:schemeClr val="dk1"/>
                </a:solidFill>
              </a:rPr>
              <a:t>	&lt;input type=”text” value=”test1”&gt;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dirty="0">
                <a:solidFill>
                  <a:schemeClr val="dk1"/>
                </a:solidFill>
              </a:rPr>
              <a:t>	&lt;input type=”text” value=”test2”&gt;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dirty="0">
                <a:solidFill>
                  <a:schemeClr val="dk1"/>
                </a:solidFill>
              </a:rPr>
              <a:t>&lt;/div&gt;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dirty="0">
                <a:solidFill>
                  <a:schemeClr val="dk1"/>
                </a:solidFill>
              </a:rPr>
              <a:t>에서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solidFill>
                  <a:schemeClr val="dk1"/>
                </a:solidFill>
              </a:rPr>
              <a:t>・</a:t>
            </a:r>
            <a:r>
              <a:rPr lang="ja" dirty="0">
                <a:solidFill>
                  <a:schemeClr val="dk1"/>
                </a:solidFill>
              </a:rPr>
              <a:t>$(‘div’).empty() </a:t>
            </a:r>
            <a:r>
              <a:rPr lang="ko-KR" altLang="en-US" dirty="0">
                <a:solidFill>
                  <a:schemeClr val="dk1"/>
                </a:solidFill>
              </a:rPr>
              <a:t>는</a:t>
            </a:r>
            <a:r>
              <a:rPr lang="ja" dirty="0">
                <a:solidFill>
                  <a:schemeClr val="dk1"/>
                </a:solidFill>
              </a:rPr>
              <a:t> </a:t>
            </a:r>
            <a:r>
              <a:rPr lang="en-US" altLang="ko-KR" dirty="0">
                <a:solidFill>
                  <a:schemeClr val="dk1"/>
                </a:solidFill>
              </a:rPr>
              <a:t>div </a:t>
            </a:r>
            <a:r>
              <a:rPr lang="ko-KR" altLang="en-US" dirty="0">
                <a:solidFill>
                  <a:schemeClr val="dk1"/>
                </a:solidFill>
              </a:rPr>
              <a:t>태그 내부를 삭제함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dk1"/>
                </a:solidFill>
              </a:rPr>
              <a:t>&lt;div&gt;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chemeClr val="dk1"/>
                </a:solidFill>
              </a:rPr>
              <a:t>&lt;/div&gt;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solidFill>
                  <a:schemeClr val="dk1"/>
                </a:solidFill>
              </a:rPr>
              <a:t>・</a:t>
            </a:r>
            <a:r>
              <a:rPr lang="ja" dirty="0">
                <a:solidFill>
                  <a:schemeClr val="dk1"/>
                </a:solidFill>
              </a:rPr>
              <a:t>$(‘div’).remove() 는</a:t>
            </a:r>
            <a:r>
              <a:rPr lang="en-US" altLang="ja" dirty="0">
                <a:solidFill>
                  <a:schemeClr val="dk1"/>
                </a:solidFill>
              </a:rPr>
              <a:t> </a:t>
            </a:r>
            <a:r>
              <a:rPr lang="ja" dirty="0">
                <a:solidFill>
                  <a:schemeClr val="dk1"/>
                </a:solidFill>
              </a:rPr>
              <a:t>&lt;div&gt; 태그</a:t>
            </a:r>
            <a:r>
              <a:rPr lang="en-US" altLang="ja" dirty="0">
                <a:solidFill>
                  <a:schemeClr val="dk1"/>
                </a:solidFill>
              </a:rPr>
              <a:t> </a:t>
            </a:r>
            <a:r>
              <a:rPr lang="ko-KR" altLang="en-US" dirty="0">
                <a:solidFill>
                  <a:schemeClr val="dk1"/>
                </a:solidFill>
              </a:rPr>
              <a:t>자체</a:t>
            </a:r>
            <a:r>
              <a:rPr lang="ja" dirty="0">
                <a:solidFill>
                  <a:schemeClr val="dk1"/>
                </a:solidFill>
              </a:rPr>
              <a:t>를 삭제해서 남는게 없음</a:t>
            </a:r>
            <a:endParaRPr lang="en-US" altLang="ja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450300" y="582000"/>
            <a:ext cx="8243400" cy="45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altLang="en-US" sz="1800" dirty="0">
                <a:solidFill>
                  <a:srgbClr val="FF3300"/>
                </a:solidFill>
              </a:rPr>
              <a:t>►</a:t>
            </a:r>
            <a:r>
              <a:rPr lang="ja" sz="1800" dirty="0">
                <a:solidFill>
                  <a:srgbClr val="FF3300"/>
                </a:solidFill>
              </a:rPr>
              <a:t> </a:t>
            </a:r>
            <a:r>
              <a:rPr lang="ko-KR" altLang="en-US" sz="1800" dirty="0">
                <a:solidFill>
                  <a:schemeClr val="dk1"/>
                </a:solidFill>
              </a:rPr>
              <a:t>이벤트 연결 </a:t>
            </a:r>
            <a:endParaRPr sz="1800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rgbClr val="FF0000"/>
                </a:solidFill>
              </a:rPr>
              <a:t>▷ </a:t>
            </a:r>
            <a:r>
              <a:rPr lang="en-US" altLang="ja" sz="1600" dirty="0">
                <a:solidFill>
                  <a:schemeClr val="dk1"/>
                </a:solidFill>
              </a:rPr>
              <a:t>on</a:t>
            </a:r>
            <a:r>
              <a:rPr lang="ja" sz="1600" dirty="0">
                <a:solidFill>
                  <a:schemeClr val="dk1"/>
                </a:solidFill>
              </a:rPr>
              <a:t>(</a:t>
            </a:r>
            <a:r>
              <a:rPr lang="ko-KR" altLang="en-US" sz="1600" dirty="0">
                <a:solidFill>
                  <a:schemeClr val="dk1"/>
                </a:solidFill>
              </a:rPr>
              <a:t>이벤트명</a:t>
            </a:r>
            <a:r>
              <a:rPr lang="en-US" altLang="ko-KR" sz="1600" dirty="0">
                <a:solidFill>
                  <a:schemeClr val="dk1"/>
                </a:solidFill>
              </a:rPr>
              <a:t>, </a:t>
            </a:r>
            <a:r>
              <a:rPr lang="ko-KR" altLang="en-US" sz="1600" dirty="0">
                <a:solidFill>
                  <a:schemeClr val="dk1"/>
                </a:solidFill>
              </a:rPr>
              <a:t>함수</a:t>
            </a:r>
            <a:r>
              <a:rPr lang="ja" sz="1600" dirty="0">
                <a:solidFill>
                  <a:schemeClr val="dk1"/>
                </a:solidFill>
              </a:rPr>
              <a:t>)</a:t>
            </a:r>
            <a:endParaRPr sz="1600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chemeClr val="dk1"/>
                </a:solidFill>
              </a:rPr>
              <a:t>⟹ </a:t>
            </a:r>
            <a:r>
              <a:rPr lang="ko-KR" altLang="en-US" sz="1600" dirty="0">
                <a:solidFill>
                  <a:schemeClr val="dk1"/>
                </a:solidFill>
              </a:rPr>
              <a:t>문서 객체에 매개변수로 전달한 이벤트가 발생할 경우</a:t>
            </a:r>
            <a:r>
              <a:rPr lang="en-US" altLang="ko-KR" sz="1600" dirty="0">
                <a:solidFill>
                  <a:schemeClr val="dk1"/>
                </a:solidFill>
              </a:rPr>
              <a:t>, </a:t>
            </a:r>
            <a:r>
              <a:rPr lang="ko-KR" altLang="en-US" sz="1600" dirty="0">
                <a:solidFill>
                  <a:schemeClr val="dk1"/>
                </a:solidFill>
              </a:rPr>
              <a:t>함수를 호출</a:t>
            </a:r>
            <a:endParaRPr lang="en-US" altLang="ko-KR" sz="1600" dirty="0">
              <a:solidFill>
                <a:schemeClr val="dk1"/>
              </a:solidFill>
            </a:endParaRPr>
          </a:p>
          <a:p>
            <a:pPr marL="914400" lvl="0">
              <a:lnSpc>
                <a:spcPct val="130000"/>
              </a:lnSpc>
              <a:buClr>
                <a:schemeClr val="dk1"/>
              </a:buClr>
              <a:buSzPts val="1100"/>
            </a:pPr>
            <a:r>
              <a:rPr lang="ja" altLang="ko-KR" sz="1600" dirty="0">
                <a:solidFill>
                  <a:schemeClr val="dk1"/>
                </a:solidFill>
              </a:rPr>
              <a:t>⟹</a:t>
            </a:r>
            <a:r>
              <a:rPr lang="en-US" altLang="ja" sz="1600" dirty="0">
                <a:solidFill>
                  <a:schemeClr val="dk1"/>
                </a:solidFill>
              </a:rPr>
              <a:t> </a:t>
            </a:r>
            <a:r>
              <a:rPr lang="ko-KR" altLang="en-US" sz="1600" dirty="0">
                <a:solidFill>
                  <a:schemeClr val="dk1"/>
                </a:solidFill>
              </a:rPr>
              <a:t>연결할 수 있는 이벤트는 </a:t>
            </a:r>
            <a:r>
              <a:rPr lang="en-US" altLang="ko-KR" sz="1600" dirty="0">
                <a:solidFill>
                  <a:schemeClr val="dk1"/>
                </a:solidFill>
              </a:rPr>
              <a:t>HTML Event Attributes </a:t>
            </a:r>
            <a:r>
              <a:rPr lang="ko-KR" altLang="en-US" sz="1600" dirty="0">
                <a:solidFill>
                  <a:schemeClr val="dk1"/>
                </a:solidFill>
              </a:rPr>
              <a:t>로</a:t>
            </a:r>
            <a:r>
              <a:rPr lang="en-US" altLang="ko-KR" sz="1600" dirty="0">
                <a:solidFill>
                  <a:schemeClr val="dk1"/>
                </a:solidFill>
              </a:rPr>
              <a:t> </a:t>
            </a:r>
            <a:r>
              <a:rPr lang="ko-KR" altLang="en-US" sz="1600" dirty="0">
                <a:solidFill>
                  <a:schemeClr val="dk1"/>
                </a:solidFill>
              </a:rPr>
              <a:t>검색하여</a:t>
            </a:r>
            <a:endParaRPr lang="en-US" altLang="ko-KR" sz="1600" dirty="0">
              <a:solidFill>
                <a:schemeClr val="dk1"/>
              </a:solidFill>
            </a:endParaRPr>
          </a:p>
          <a:p>
            <a:pPr marL="914400" lvl="0">
              <a:lnSpc>
                <a:spcPct val="130000"/>
              </a:lnSpc>
              <a:buClr>
                <a:schemeClr val="dk1"/>
              </a:buClr>
              <a:buSzPts val="1100"/>
            </a:pPr>
            <a:r>
              <a:rPr lang="ja-JP" altLang="en-US" sz="1600" dirty="0">
                <a:solidFill>
                  <a:schemeClr val="dk1"/>
                </a:solidFill>
              </a:rPr>
              <a:t>「</a:t>
            </a:r>
            <a:r>
              <a:rPr lang="en-US" altLang="ja-JP" sz="1600" dirty="0">
                <a:solidFill>
                  <a:schemeClr val="dk1"/>
                </a:solidFill>
              </a:rPr>
              <a:t>on</a:t>
            </a:r>
            <a:r>
              <a:rPr lang="ja-JP" altLang="en-US" sz="1600" dirty="0">
                <a:solidFill>
                  <a:schemeClr val="dk1"/>
                </a:solidFill>
              </a:rPr>
              <a:t>」</a:t>
            </a:r>
            <a:r>
              <a:rPr lang="ko-KR" altLang="en-US" sz="1600" dirty="0">
                <a:solidFill>
                  <a:schemeClr val="dk1"/>
                </a:solidFill>
              </a:rPr>
              <a:t>키워드를 삭제한 것</a:t>
            </a:r>
            <a:endParaRPr sz="1600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rgbClr val="FF0000"/>
                </a:solidFill>
              </a:rPr>
              <a:t>▷ </a:t>
            </a:r>
            <a:r>
              <a:rPr lang="ko-KR" altLang="en-US" sz="1600" dirty="0">
                <a:solidFill>
                  <a:schemeClr val="dk1"/>
                </a:solidFill>
              </a:rPr>
              <a:t>간단한 이벤트 연결</a:t>
            </a:r>
            <a:endParaRPr lang="en-US" altLang="ko-KR" sz="1600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600" dirty="0">
                <a:solidFill>
                  <a:schemeClr val="dk1"/>
                </a:solidFill>
              </a:rPr>
              <a:t>	</a:t>
            </a:r>
            <a:r>
              <a:rPr lang="ko-KR" altLang="en-US" sz="1600" b="1" dirty="0">
                <a:solidFill>
                  <a:schemeClr val="dk1"/>
                </a:solidFill>
              </a:rPr>
              <a:t>문서객체</a:t>
            </a:r>
            <a:r>
              <a:rPr lang="en-US" altLang="ko-KR" sz="1600" b="1" dirty="0">
                <a:solidFill>
                  <a:schemeClr val="dk1"/>
                </a:solidFill>
              </a:rPr>
              <a:t>.</a:t>
            </a:r>
            <a:r>
              <a:rPr lang="ko-KR" altLang="en-US" sz="1600" b="1" dirty="0">
                <a:solidFill>
                  <a:schemeClr val="dk1"/>
                </a:solidFill>
              </a:rPr>
              <a:t>이벤트명</a:t>
            </a:r>
            <a:r>
              <a:rPr lang="en-US" altLang="ko-KR" sz="1600" b="1" dirty="0">
                <a:solidFill>
                  <a:schemeClr val="dk1"/>
                </a:solidFill>
              </a:rPr>
              <a:t>(</a:t>
            </a:r>
            <a:r>
              <a:rPr lang="ko-KR" altLang="en-US" sz="1600" b="1" dirty="0">
                <a:solidFill>
                  <a:schemeClr val="dk1"/>
                </a:solidFill>
              </a:rPr>
              <a:t>함수</a:t>
            </a:r>
            <a:r>
              <a:rPr lang="en-US" altLang="ko-KR" sz="1600" b="1" dirty="0">
                <a:solidFill>
                  <a:schemeClr val="dk1"/>
                </a:solidFill>
              </a:rPr>
              <a:t>);</a:t>
            </a:r>
            <a:endParaRPr sz="1600" b="1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chemeClr val="dk1"/>
                </a:solidFill>
              </a:rPr>
              <a:t>⟹ </a:t>
            </a:r>
            <a:r>
              <a:rPr lang="ko-KR" altLang="en-US" sz="1600" dirty="0">
                <a:solidFill>
                  <a:schemeClr val="dk1"/>
                </a:solidFill>
              </a:rPr>
              <a:t>아래의 목록의 이벤트들은 간단한 방식으로 연결 가능</a:t>
            </a:r>
            <a:endParaRPr lang="en-US" altLang="ko-KR" sz="1600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3320850" y="0"/>
            <a:ext cx="25023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900" dirty="0"/>
              <a:t>이벤트 연결</a:t>
            </a:r>
            <a:endParaRPr sz="1900" dirty="0"/>
          </a:p>
        </p:txBody>
      </p:sp>
      <p:cxnSp>
        <p:nvCxnSpPr>
          <p:cNvPr id="98" name="Google Shape;98;p19"/>
          <p:cNvCxnSpPr/>
          <p:nvPr/>
        </p:nvCxnSpPr>
        <p:spPr>
          <a:xfrm>
            <a:off x="-6500" y="546200"/>
            <a:ext cx="91491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0244CD0-DE9F-4AC6-9362-3D735FDB2F7E}"/>
              </a:ext>
            </a:extLst>
          </p:cNvPr>
          <p:cNvGraphicFramePr>
            <a:graphicFrameLocks noGrp="1"/>
          </p:cNvGraphicFramePr>
          <p:nvPr/>
        </p:nvGraphicFramePr>
        <p:xfrm>
          <a:off x="937103" y="3365202"/>
          <a:ext cx="75055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191">
                  <a:extLst>
                    <a:ext uri="{9D8B030D-6E8A-4147-A177-3AD203B41FA5}">
                      <a16:colId xmlns:a16="http://schemas.microsoft.com/office/drawing/2014/main" val="4254903956"/>
                    </a:ext>
                  </a:extLst>
                </a:gridCol>
                <a:gridCol w="938191">
                  <a:extLst>
                    <a:ext uri="{9D8B030D-6E8A-4147-A177-3AD203B41FA5}">
                      <a16:colId xmlns:a16="http://schemas.microsoft.com/office/drawing/2014/main" val="3871600657"/>
                    </a:ext>
                  </a:extLst>
                </a:gridCol>
                <a:gridCol w="938191">
                  <a:extLst>
                    <a:ext uri="{9D8B030D-6E8A-4147-A177-3AD203B41FA5}">
                      <a16:colId xmlns:a16="http://schemas.microsoft.com/office/drawing/2014/main" val="4096678105"/>
                    </a:ext>
                  </a:extLst>
                </a:gridCol>
                <a:gridCol w="938191">
                  <a:extLst>
                    <a:ext uri="{9D8B030D-6E8A-4147-A177-3AD203B41FA5}">
                      <a16:colId xmlns:a16="http://schemas.microsoft.com/office/drawing/2014/main" val="757158187"/>
                    </a:ext>
                  </a:extLst>
                </a:gridCol>
                <a:gridCol w="938191">
                  <a:extLst>
                    <a:ext uri="{9D8B030D-6E8A-4147-A177-3AD203B41FA5}">
                      <a16:colId xmlns:a16="http://schemas.microsoft.com/office/drawing/2014/main" val="2441982534"/>
                    </a:ext>
                  </a:extLst>
                </a:gridCol>
                <a:gridCol w="938191">
                  <a:extLst>
                    <a:ext uri="{9D8B030D-6E8A-4147-A177-3AD203B41FA5}">
                      <a16:colId xmlns:a16="http://schemas.microsoft.com/office/drawing/2014/main" val="936507968"/>
                    </a:ext>
                  </a:extLst>
                </a:gridCol>
                <a:gridCol w="938191">
                  <a:extLst>
                    <a:ext uri="{9D8B030D-6E8A-4147-A177-3AD203B41FA5}">
                      <a16:colId xmlns:a16="http://schemas.microsoft.com/office/drawing/2014/main" val="3753421778"/>
                    </a:ext>
                  </a:extLst>
                </a:gridCol>
                <a:gridCol w="938191">
                  <a:extLst>
                    <a:ext uri="{9D8B030D-6E8A-4147-A177-3AD203B41FA5}">
                      <a16:colId xmlns:a16="http://schemas.microsoft.com/office/drawing/2014/main" val="3978689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baseline="0" dirty="0">
                          <a:solidFill>
                            <a:schemeClr val="tx1"/>
                          </a:solidFill>
                        </a:rPr>
                        <a:t>blur</a:t>
                      </a:r>
                      <a:endParaRPr lang="ko-KR" alt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baseline="0" dirty="0">
                          <a:solidFill>
                            <a:schemeClr val="tx1"/>
                          </a:solidFill>
                        </a:rPr>
                        <a:t>focus</a:t>
                      </a:r>
                      <a:endParaRPr lang="ko-KR" alt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baseline="0" dirty="0" err="1">
                          <a:solidFill>
                            <a:schemeClr val="tx1"/>
                          </a:solidFill>
                        </a:rPr>
                        <a:t>focusin</a:t>
                      </a:r>
                      <a:endParaRPr lang="ko-KR" alt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baseline="0" dirty="0" err="1">
                          <a:solidFill>
                            <a:schemeClr val="tx1"/>
                          </a:solidFill>
                        </a:rPr>
                        <a:t>focusout</a:t>
                      </a:r>
                      <a:endParaRPr lang="ko-KR" alt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baseline="0" dirty="0">
                          <a:solidFill>
                            <a:schemeClr val="tx1"/>
                          </a:solidFill>
                        </a:rPr>
                        <a:t>load</a:t>
                      </a:r>
                      <a:endParaRPr lang="ko-KR" alt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resize</a:t>
                      </a:r>
                      <a:endParaRPr lang="ko-KR" altLang="en-US" sz="1200" b="0" i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baseline="0" dirty="0">
                          <a:solidFill>
                            <a:schemeClr val="tx1"/>
                          </a:solidFill>
                        </a:rPr>
                        <a:t>submit</a:t>
                      </a:r>
                      <a:endParaRPr lang="ko-KR" alt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baseline="0" dirty="0" err="1">
                          <a:solidFill>
                            <a:schemeClr val="tx1"/>
                          </a:solidFill>
                        </a:rPr>
                        <a:t>keydown</a:t>
                      </a:r>
                      <a:endParaRPr lang="ko-KR" alt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 anchorCtr="1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49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scroll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unload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click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err="1">
                          <a:solidFill>
                            <a:schemeClr val="tx1"/>
                          </a:solidFill>
                        </a:rPr>
                        <a:t>dblclick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err="1">
                          <a:solidFill>
                            <a:schemeClr val="tx1"/>
                          </a:solidFill>
                        </a:rPr>
                        <a:t>mousedown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err="1">
                          <a:solidFill>
                            <a:schemeClr val="tx1"/>
                          </a:solidFill>
                        </a:rPr>
                        <a:t>mouseup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err="1">
                          <a:solidFill>
                            <a:schemeClr val="tx1"/>
                          </a:solidFill>
                        </a:rPr>
                        <a:t>keyup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error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 anchorCtr="1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75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mouseover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err="1">
                          <a:solidFill>
                            <a:schemeClr val="tx1"/>
                          </a:solidFill>
                        </a:rPr>
                        <a:t>mouseout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err="1">
                          <a:solidFill>
                            <a:schemeClr val="tx1"/>
                          </a:solidFill>
                        </a:rPr>
                        <a:t>mouseenter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err="1">
                          <a:solidFill>
                            <a:schemeClr val="tx1"/>
                          </a:solidFill>
                        </a:rPr>
                        <a:t>mouseleave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change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select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baseline="0" dirty="0">
                          <a:solidFill>
                            <a:schemeClr val="tx1"/>
                          </a:solidFill>
                        </a:rPr>
                        <a:t>keypress</a:t>
                      </a:r>
                      <a:endParaRPr lang="ko-KR" altLang="en-US" sz="1200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ready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 anchorCtr="1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149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0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450300" y="582000"/>
            <a:ext cx="8243400" cy="45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altLang="en-US" sz="1800" dirty="0">
                <a:solidFill>
                  <a:srgbClr val="FF3300"/>
                </a:solidFill>
              </a:rPr>
              <a:t>►</a:t>
            </a:r>
            <a:r>
              <a:rPr lang="ja" sz="1800" dirty="0">
                <a:solidFill>
                  <a:srgbClr val="FF3300"/>
                </a:solidFill>
              </a:rPr>
              <a:t> </a:t>
            </a:r>
            <a:r>
              <a:rPr lang="ko-KR" altLang="en-US" sz="1800" dirty="0">
                <a:solidFill>
                  <a:schemeClr val="dk1"/>
                </a:solidFill>
              </a:rPr>
              <a:t>이벤트 제거 </a:t>
            </a:r>
            <a:endParaRPr sz="1800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rgbClr val="FF0000"/>
                </a:solidFill>
              </a:rPr>
              <a:t>▷ </a:t>
            </a:r>
            <a:r>
              <a:rPr lang="en-US" altLang="ja" sz="1600" dirty="0">
                <a:solidFill>
                  <a:schemeClr val="dk1"/>
                </a:solidFill>
              </a:rPr>
              <a:t>off</a:t>
            </a:r>
            <a:r>
              <a:rPr lang="ja" sz="1600" dirty="0">
                <a:solidFill>
                  <a:schemeClr val="dk1"/>
                </a:solidFill>
              </a:rPr>
              <a:t>()</a:t>
            </a:r>
            <a:endParaRPr sz="1600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chemeClr val="dk1"/>
                </a:solidFill>
              </a:rPr>
              <a:t>⟹ </a:t>
            </a:r>
            <a:r>
              <a:rPr lang="ko-KR" altLang="en-US" sz="1600" dirty="0">
                <a:solidFill>
                  <a:schemeClr val="dk1"/>
                </a:solidFill>
              </a:rPr>
              <a:t>문서 객체에 연결된 모든 이벤트 연결을 제거</a:t>
            </a:r>
            <a:endParaRPr lang="en-US" altLang="ko-KR" sz="1600" dirty="0">
              <a:solidFill>
                <a:schemeClr val="dk1"/>
              </a:solidFill>
            </a:endParaRPr>
          </a:p>
          <a:p>
            <a:pPr lvl="0" indent="457200">
              <a:lnSpc>
                <a:spcPct val="130000"/>
              </a:lnSpc>
              <a:buClr>
                <a:schemeClr val="dk1"/>
              </a:buClr>
              <a:buSzPts val="1100"/>
            </a:pPr>
            <a:r>
              <a:rPr lang="ko-KR" altLang="en-US" sz="1600" dirty="0">
                <a:solidFill>
                  <a:srgbClr val="FF0000"/>
                </a:solidFill>
              </a:rPr>
              <a:t>▷ </a:t>
            </a:r>
            <a:r>
              <a:rPr lang="en-US" altLang="ko-KR" sz="1600" dirty="0">
                <a:solidFill>
                  <a:schemeClr val="dk1"/>
                </a:solidFill>
              </a:rPr>
              <a:t>off(</a:t>
            </a:r>
            <a:r>
              <a:rPr lang="ko-KR" altLang="en-US" sz="1600" dirty="0">
                <a:solidFill>
                  <a:schemeClr val="dk1"/>
                </a:solidFill>
              </a:rPr>
              <a:t>이벤트명</a:t>
            </a:r>
            <a:r>
              <a:rPr lang="en-US" altLang="ko-KR" sz="1600" dirty="0">
                <a:solidFill>
                  <a:schemeClr val="dk1"/>
                </a:solidFill>
              </a:rPr>
              <a:t>)</a:t>
            </a:r>
            <a:endParaRPr lang="ko-KR" altLang="en-US" sz="1600" dirty="0">
              <a:solidFill>
                <a:schemeClr val="dk1"/>
              </a:solidFill>
            </a:endParaRPr>
          </a:p>
          <a:p>
            <a:pPr marL="914400" lvl="0">
              <a:lnSpc>
                <a:spcPct val="130000"/>
              </a:lnSpc>
              <a:buClr>
                <a:schemeClr val="dk1"/>
              </a:buClr>
              <a:buSzPts val="1100"/>
            </a:pPr>
            <a:r>
              <a:rPr lang="ko-KR" altLang="en-US" sz="1600" dirty="0">
                <a:solidFill>
                  <a:schemeClr val="dk1"/>
                </a:solidFill>
              </a:rPr>
              <a:t>⟹ 매개변수로 전달한 특정 이벤트 연결을 제거</a:t>
            </a:r>
          </a:p>
          <a:p>
            <a:pPr lvl="0" indent="457200">
              <a:lnSpc>
                <a:spcPct val="130000"/>
              </a:lnSpc>
              <a:buClr>
                <a:schemeClr val="dk1"/>
              </a:buClr>
              <a:buSzPts val="1100"/>
            </a:pPr>
            <a:r>
              <a:rPr lang="ko-KR" altLang="en-US" sz="1600" dirty="0">
                <a:solidFill>
                  <a:srgbClr val="FF0000"/>
                </a:solidFill>
              </a:rPr>
              <a:t>▷ </a:t>
            </a:r>
            <a:r>
              <a:rPr lang="en-US" altLang="ko-KR" sz="1600" dirty="0">
                <a:solidFill>
                  <a:schemeClr val="dk1"/>
                </a:solidFill>
              </a:rPr>
              <a:t>off(</a:t>
            </a:r>
            <a:r>
              <a:rPr lang="ko-KR" altLang="en-US" sz="1600" dirty="0">
                <a:solidFill>
                  <a:schemeClr val="dk1"/>
                </a:solidFill>
              </a:rPr>
              <a:t>이벤트명</a:t>
            </a:r>
            <a:r>
              <a:rPr lang="en-US" altLang="ko-KR" sz="1600" dirty="0">
                <a:solidFill>
                  <a:schemeClr val="dk1"/>
                </a:solidFill>
              </a:rPr>
              <a:t>, </a:t>
            </a:r>
            <a:r>
              <a:rPr lang="ko-KR" altLang="en-US" sz="1600" dirty="0">
                <a:solidFill>
                  <a:schemeClr val="dk1"/>
                </a:solidFill>
              </a:rPr>
              <a:t>함수</a:t>
            </a:r>
            <a:r>
              <a:rPr lang="en-US" altLang="ko-KR" sz="1600" dirty="0">
                <a:solidFill>
                  <a:schemeClr val="dk1"/>
                </a:solidFill>
              </a:rPr>
              <a:t>)</a:t>
            </a:r>
            <a:endParaRPr lang="ko-KR" altLang="en-US" sz="1600" dirty="0">
              <a:solidFill>
                <a:schemeClr val="dk1"/>
              </a:solidFill>
            </a:endParaRPr>
          </a:p>
          <a:p>
            <a:pPr marL="914400" lvl="0">
              <a:lnSpc>
                <a:spcPct val="130000"/>
              </a:lnSpc>
              <a:buClr>
                <a:schemeClr val="dk1"/>
              </a:buClr>
              <a:buSzPts val="1100"/>
            </a:pPr>
            <a:r>
              <a:rPr lang="ko-KR" altLang="en-US" sz="1600" dirty="0">
                <a:solidFill>
                  <a:schemeClr val="dk1"/>
                </a:solidFill>
              </a:rPr>
              <a:t>⟹ 매개변수로 전달한 특정 이벤트 연결을 제거하면서 함수를 호출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3320850" y="0"/>
            <a:ext cx="25023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900"/>
              <a:t>이벤트 연결 제거</a:t>
            </a:r>
            <a:endParaRPr sz="1900" dirty="0"/>
          </a:p>
        </p:txBody>
      </p:sp>
      <p:cxnSp>
        <p:nvCxnSpPr>
          <p:cNvPr id="98" name="Google Shape;98;p19"/>
          <p:cNvCxnSpPr/>
          <p:nvPr/>
        </p:nvCxnSpPr>
        <p:spPr>
          <a:xfrm>
            <a:off x="-6500" y="546200"/>
            <a:ext cx="91491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2477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450300" y="582000"/>
            <a:ext cx="8243400" cy="45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altLang="en-US" sz="1800" dirty="0">
                <a:solidFill>
                  <a:srgbClr val="FF3300"/>
                </a:solidFill>
              </a:rPr>
              <a:t>►</a:t>
            </a:r>
            <a:r>
              <a:rPr lang="ja" sz="1800" dirty="0">
                <a:solidFill>
                  <a:srgbClr val="FF3300"/>
                </a:solidFill>
              </a:rPr>
              <a:t> </a:t>
            </a:r>
            <a:r>
              <a:rPr lang="ja" sz="1800" dirty="0">
                <a:solidFill>
                  <a:schemeClr val="dk1"/>
                </a:solidFill>
              </a:rPr>
              <a:t>문서객체의 value 속성값을 반환 / 설정</a:t>
            </a:r>
            <a:endParaRPr sz="1800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rgbClr val="FF0000"/>
                </a:solidFill>
              </a:rPr>
              <a:t>▷ </a:t>
            </a:r>
            <a:r>
              <a:rPr lang="ja" sz="1600" dirty="0">
                <a:solidFill>
                  <a:schemeClr val="dk1"/>
                </a:solidFill>
              </a:rPr>
              <a:t>val()</a:t>
            </a:r>
            <a:endParaRPr sz="1600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chemeClr val="dk1"/>
                </a:solidFill>
              </a:rPr>
              <a:t>⟹ 문서 객체의 value 속성 값을 반환</a:t>
            </a:r>
            <a:endParaRPr sz="1600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rgbClr val="FF0000"/>
                </a:solidFill>
              </a:rPr>
              <a:t>▷ </a:t>
            </a:r>
            <a:r>
              <a:rPr lang="ja" sz="1600" dirty="0">
                <a:solidFill>
                  <a:schemeClr val="dk1"/>
                </a:solidFill>
              </a:rPr>
              <a:t>val(속성값)</a:t>
            </a:r>
            <a:endParaRPr sz="1600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chemeClr val="dk1"/>
                </a:solidFill>
              </a:rPr>
              <a:t>⟹ </a:t>
            </a:r>
            <a:r>
              <a:rPr lang="ko-KR" altLang="en-US" sz="1600" dirty="0">
                <a:solidFill>
                  <a:schemeClr val="dk1"/>
                </a:solidFill>
              </a:rPr>
              <a:t>매개변수로 전달한 데이터로 </a:t>
            </a:r>
            <a:r>
              <a:rPr lang="ja" sz="1600" dirty="0">
                <a:solidFill>
                  <a:schemeClr val="dk1"/>
                </a:solidFill>
              </a:rPr>
              <a:t>문서 객체의 value 속성 값을 설정</a:t>
            </a:r>
            <a:endParaRPr lang="en-US" sz="1600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ja" sz="1600" dirty="0">
                <a:solidFill>
                  <a:srgbClr val="FF0000"/>
                </a:solidFill>
              </a:rPr>
              <a:t>▷ </a:t>
            </a:r>
            <a:r>
              <a:rPr lang="en-US" altLang="ja" sz="1600" dirty="0" err="1">
                <a:solidFill>
                  <a:schemeClr val="dk1"/>
                </a:solidFill>
              </a:rPr>
              <a:t>val</a:t>
            </a:r>
            <a:r>
              <a:rPr lang="en-US" altLang="ja" sz="1600" dirty="0">
                <a:solidFill>
                  <a:schemeClr val="dk1"/>
                </a:solidFill>
              </a:rPr>
              <a:t>(function(index, item) {return </a:t>
            </a:r>
            <a:r>
              <a:rPr lang="ko-KR" altLang="en-US" sz="1600" dirty="0">
                <a:solidFill>
                  <a:schemeClr val="dk1"/>
                </a:solidFill>
              </a:rPr>
              <a:t>문자열</a:t>
            </a:r>
            <a:r>
              <a:rPr lang="en-US" altLang="ko-KR" sz="1600" dirty="0">
                <a:solidFill>
                  <a:schemeClr val="dk1"/>
                </a:solidFill>
              </a:rPr>
              <a:t>} )</a:t>
            </a:r>
          </a:p>
          <a:p>
            <a:pPr marL="914400" lvl="0">
              <a:lnSpc>
                <a:spcPct val="130000"/>
              </a:lnSpc>
              <a:buSzPts val="1100"/>
            </a:pPr>
            <a:r>
              <a:rPr lang="ko-KR" altLang="en-US" sz="1600" dirty="0"/>
              <a:t>⟹ 익명함수가 반환하는 문자열로 </a:t>
            </a:r>
            <a:r>
              <a:rPr lang="en-US" altLang="ko-KR" sz="1600" dirty="0"/>
              <a:t>value </a:t>
            </a:r>
            <a:r>
              <a:rPr lang="ko-KR" altLang="en-US" sz="1600" dirty="0"/>
              <a:t>속성값을 설정</a:t>
            </a:r>
          </a:p>
          <a:p>
            <a:pPr marL="914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600" dirty="0">
                <a:solidFill>
                  <a:schemeClr val="dk1"/>
                </a:solidFill>
              </a:rPr>
              <a:t>⟹ </a:t>
            </a:r>
            <a:r>
              <a:rPr lang="en-US" altLang="ja" sz="1600" dirty="0">
                <a:solidFill>
                  <a:schemeClr val="dk1"/>
                </a:solidFill>
              </a:rPr>
              <a:t>item </a:t>
            </a:r>
            <a:r>
              <a:rPr lang="ko-KR" altLang="en-US" sz="1600" dirty="0">
                <a:solidFill>
                  <a:schemeClr val="dk1"/>
                </a:solidFill>
              </a:rPr>
              <a:t>은 변경전의 </a:t>
            </a:r>
            <a:r>
              <a:rPr lang="en-US" altLang="ko-KR" sz="1600" dirty="0">
                <a:solidFill>
                  <a:schemeClr val="dk1"/>
                </a:solidFill>
              </a:rPr>
              <a:t>value </a:t>
            </a:r>
            <a:r>
              <a:rPr lang="ko-KR" altLang="en-US" sz="1600" dirty="0">
                <a:solidFill>
                  <a:schemeClr val="dk1"/>
                </a:solidFill>
              </a:rPr>
              <a:t>속성값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3320850" y="0"/>
            <a:ext cx="25023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val()</a:t>
            </a:r>
            <a:endParaRPr sz="1900"/>
          </a:p>
        </p:txBody>
      </p:sp>
      <p:cxnSp>
        <p:nvCxnSpPr>
          <p:cNvPr id="98" name="Google Shape;98;p19"/>
          <p:cNvCxnSpPr/>
          <p:nvPr/>
        </p:nvCxnSpPr>
        <p:spPr>
          <a:xfrm>
            <a:off x="-6500" y="546200"/>
            <a:ext cx="91491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450300" y="582000"/>
            <a:ext cx="8243400" cy="45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altLang="en-US" sz="1800" dirty="0">
                <a:solidFill>
                  <a:srgbClr val="FF3300"/>
                </a:solidFill>
              </a:rPr>
              <a:t>►</a:t>
            </a:r>
            <a:r>
              <a:rPr lang="ja" sz="1800" dirty="0">
                <a:solidFill>
                  <a:srgbClr val="FF3300"/>
                </a:solidFill>
              </a:rPr>
              <a:t> </a:t>
            </a:r>
            <a:r>
              <a:rPr lang="ja" sz="1800" dirty="0">
                <a:solidFill>
                  <a:schemeClr val="dk1"/>
                </a:solidFill>
              </a:rPr>
              <a:t>문서객체의 특정 속성값을 확인 / 특정 속성값을 설정</a:t>
            </a:r>
            <a:endParaRPr sz="1800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rgbClr val="FF0000"/>
                </a:solidFill>
              </a:rPr>
              <a:t>▷ </a:t>
            </a:r>
            <a:r>
              <a:rPr lang="ja" sz="1600" dirty="0">
                <a:solidFill>
                  <a:schemeClr val="dk1"/>
                </a:solidFill>
              </a:rPr>
              <a:t>attr(속성)</a:t>
            </a:r>
            <a:endParaRPr sz="1600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chemeClr val="dk1"/>
                </a:solidFill>
              </a:rPr>
              <a:t>⟹ </a:t>
            </a:r>
            <a:r>
              <a:rPr lang="ko-KR" altLang="en-US" sz="1600" dirty="0">
                <a:solidFill>
                  <a:schemeClr val="dk1"/>
                </a:solidFill>
              </a:rPr>
              <a:t>매개변수로 전달한 속성의 값을 반환</a:t>
            </a:r>
            <a:endParaRPr sz="1600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rgbClr val="FF0000"/>
                </a:solidFill>
              </a:rPr>
              <a:t>▷ </a:t>
            </a:r>
            <a:r>
              <a:rPr lang="ja" sz="1600" dirty="0">
                <a:solidFill>
                  <a:schemeClr val="dk1"/>
                </a:solidFill>
              </a:rPr>
              <a:t>attr(속성, 값)</a:t>
            </a:r>
            <a:endParaRPr sz="1600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chemeClr val="dk1"/>
                </a:solidFill>
              </a:rPr>
              <a:t>⟹ 문서 객체에 속성과 값을 설정</a:t>
            </a:r>
            <a:endParaRPr sz="1600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rgbClr val="FF0000"/>
                </a:solidFill>
              </a:rPr>
              <a:t>▷ </a:t>
            </a:r>
            <a:r>
              <a:rPr lang="ja" sz="1600" dirty="0">
                <a:solidFill>
                  <a:schemeClr val="dk1"/>
                </a:solidFill>
              </a:rPr>
              <a:t>attr({속성: 값, 속성: 값, ...})</a:t>
            </a:r>
            <a:endParaRPr lang="en-US" altLang="ja" sz="1600" dirty="0">
              <a:solidFill>
                <a:schemeClr val="dk1"/>
              </a:solidFill>
            </a:endParaRPr>
          </a:p>
          <a:p>
            <a:pPr marL="914400" lvl="0">
              <a:lnSpc>
                <a:spcPct val="130000"/>
              </a:lnSpc>
              <a:buSzPts val="1100"/>
            </a:pPr>
            <a:r>
              <a:rPr lang="ko-KR" altLang="en-US" sz="1600" dirty="0"/>
              <a:t>⟹ 한 번에 여러 속성에 대한 값을 설정 가능</a:t>
            </a:r>
            <a:endParaRPr lang="ko-KR" altLang="en-US" sz="1600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600" dirty="0">
                <a:solidFill>
                  <a:srgbClr val="FF0000"/>
                </a:solidFill>
              </a:rPr>
              <a:t>▷ </a:t>
            </a:r>
            <a:r>
              <a:rPr lang="en-US" altLang="ko-KR" sz="1600" dirty="0" err="1">
                <a:solidFill>
                  <a:schemeClr val="dk1"/>
                </a:solidFill>
              </a:rPr>
              <a:t>attr</a:t>
            </a:r>
            <a:r>
              <a:rPr lang="en-US" altLang="ko-KR" sz="1600" dirty="0">
                <a:solidFill>
                  <a:schemeClr val="dk1"/>
                </a:solidFill>
              </a:rPr>
              <a:t>(</a:t>
            </a:r>
            <a:r>
              <a:rPr lang="ko-KR" altLang="en-US" sz="1600" dirty="0">
                <a:solidFill>
                  <a:schemeClr val="dk1"/>
                </a:solidFill>
              </a:rPr>
              <a:t>속성</a:t>
            </a:r>
            <a:r>
              <a:rPr lang="en-US" altLang="ko-KR" sz="1600" dirty="0">
                <a:solidFill>
                  <a:schemeClr val="dk1"/>
                </a:solidFill>
              </a:rPr>
              <a:t>, function(index, </a:t>
            </a:r>
            <a:r>
              <a:rPr lang="en-US" altLang="ko-KR" sz="1600" dirty="0" err="1">
                <a:solidFill>
                  <a:schemeClr val="dk1"/>
                </a:solidFill>
              </a:rPr>
              <a:t>attr</a:t>
            </a:r>
            <a:r>
              <a:rPr lang="en-US" altLang="ko-KR" sz="1600" dirty="0">
                <a:solidFill>
                  <a:schemeClr val="dk1"/>
                </a:solidFill>
              </a:rPr>
              <a:t>) {return </a:t>
            </a:r>
            <a:r>
              <a:rPr lang="ko-KR" altLang="en-US" sz="1600" dirty="0">
                <a:solidFill>
                  <a:schemeClr val="dk1"/>
                </a:solidFill>
              </a:rPr>
              <a:t>문자열</a:t>
            </a:r>
            <a:r>
              <a:rPr lang="en-US" altLang="ko-KR" sz="1600" dirty="0">
                <a:solidFill>
                  <a:schemeClr val="dk1"/>
                </a:solidFill>
              </a:rPr>
              <a:t>} )</a:t>
            </a:r>
            <a:endParaRPr lang="ko-KR" altLang="en-US" sz="1600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600" dirty="0">
                <a:solidFill>
                  <a:schemeClr val="dk1"/>
                </a:solidFill>
              </a:rPr>
              <a:t>⟹ </a:t>
            </a:r>
            <a:r>
              <a:rPr lang="en-US" altLang="ko-KR" sz="1600" dirty="0">
                <a:solidFill>
                  <a:schemeClr val="dk1"/>
                </a:solidFill>
              </a:rPr>
              <a:t>return </a:t>
            </a:r>
            <a:r>
              <a:rPr lang="ko-KR" altLang="en-US" sz="1600" dirty="0">
                <a:solidFill>
                  <a:schemeClr val="dk1"/>
                </a:solidFill>
              </a:rPr>
              <a:t>값으로 전달된 문자열을 </a:t>
            </a:r>
            <a:r>
              <a:rPr lang="en-US" altLang="ko-KR" sz="1600" dirty="0">
                <a:solidFill>
                  <a:schemeClr val="dk1"/>
                </a:solidFill>
              </a:rPr>
              <a:t>name</a:t>
            </a:r>
            <a:r>
              <a:rPr lang="ko-KR" altLang="en-US" sz="1600" dirty="0">
                <a:solidFill>
                  <a:schemeClr val="dk1"/>
                </a:solidFill>
              </a:rPr>
              <a:t>의 속성값으로 설정</a:t>
            </a:r>
          </a:p>
          <a:p>
            <a:pPr marL="914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600" dirty="0">
                <a:solidFill>
                  <a:schemeClr val="dk1"/>
                </a:solidFill>
              </a:rPr>
              <a:t>⟹ </a:t>
            </a:r>
            <a:r>
              <a:rPr lang="en-US" altLang="ko-KR" sz="1600" dirty="0" err="1">
                <a:solidFill>
                  <a:schemeClr val="dk1"/>
                </a:solidFill>
              </a:rPr>
              <a:t>attr</a:t>
            </a:r>
            <a:r>
              <a:rPr lang="en-US" altLang="ko-KR" sz="1600" dirty="0">
                <a:solidFill>
                  <a:schemeClr val="dk1"/>
                </a:solidFill>
              </a:rPr>
              <a:t> </a:t>
            </a:r>
            <a:r>
              <a:rPr lang="ko-KR" altLang="en-US" sz="1600" dirty="0">
                <a:solidFill>
                  <a:schemeClr val="dk1"/>
                </a:solidFill>
              </a:rPr>
              <a:t>은 각 문서객체의  </a:t>
            </a:r>
            <a:r>
              <a:rPr lang="en-US" altLang="ko-KR" sz="1600" dirty="0">
                <a:solidFill>
                  <a:schemeClr val="dk1"/>
                </a:solidFill>
              </a:rPr>
              <a:t>name </a:t>
            </a:r>
            <a:r>
              <a:rPr lang="ko-KR" altLang="en-US" sz="1600" dirty="0">
                <a:solidFill>
                  <a:schemeClr val="dk1"/>
                </a:solidFill>
              </a:rPr>
              <a:t>에 해당하는 속성의 값</a:t>
            </a:r>
          </a:p>
        </p:txBody>
      </p:sp>
      <p:sp>
        <p:nvSpPr>
          <p:cNvPr id="76" name="Google Shape;76;p16"/>
          <p:cNvSpPr txBox="1"/>
          <p:nvPr/>
        </p:nvSpPr>
        <p:spPr>
          <a:xfrm>
            <a:off x="3320850" y="0"/>
            <a:ext cx="25023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attr()</a:t>
            </a:r>
            <a:endParaRPr sz="1900"/>
          </a:p>
        </p:txBody>
      </p:sp>
      <p:cxnSp>
        <p:nvCxnSpPr>
          <p:cNvPr id="77" name="Google Shape;77;p16"/>
          <p:cNvCxnSpPr/>
          <p:nvPr/>
        </p:nvCxnSpPr>
        <p:spPr>
          <a:xfrm>
            <a:off x="-6500" y="546200"/>
            <a:ext cx="91491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450300" y="582000"/>
            <a:ext cx="8243400" cy="45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altLang="en-US" sz="1800" dirty="0">
                <a:solidFill>
                  <a:srgbClr val="FF3300"/>
                </a:solidFill>
              </a:rPr>
              <a:t>►</a:t>
            </a:r>
            <a:r>
              <a:rPr lang="ja" sz="1800" dirty="0">
                <a:solidFill>
                  <a:srgbClr val="FF3300"/>
                </a:solidFill>
              </a:rPr>
              <a:t> </a:t>
            </a:r>
            <a:r>
              <a:rPr lang="ja" sz="1800" dirty="0">
                <a:solidFill>
                  <a:schemeClr val="dk1"/>
                </a:solidFill>
              </a:rPr>
              <a:t>문서 객체의 속성을 삭제</a:t>
            </a:r>
            <a:endParaRPr sz="1800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rgbClr val="FF0000"/>
                </a:solidFill>
              </a:rPr>
              <a:t>▷ </a:t>
            </a:r>
            <a:r>
              <a:rPr lang="ja" sz="1600" dirty="0">
                <a:solidFill>
                  <a:schemeClr val="dk1"/>
                </a:solidFill>
              </a:rPr>
              <a:t>removeAttr(속성명)</a:t>
            </a:r>
            <a:endParaRPr sz="1600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chemeClr val="dk1"/>
                </a:solidFill>
              </a:rPr>
              <a:t>⟹ </a:t>
            </a:r>
            <a:r>
              <a:rPr lang="ko-KR" altLang="en-US" sz="1600" dirty="0">
                <a:solidFill>
                  <a:schemeClr val="dk1"/>
                </a:solidFill>
              </a:rPr>
              <a:t>매개변수로 전달한 속성을 문서 객체에서 삭제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3320850" y="0"/>
            <a:ext cx="25023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removeAttr()</a:t>
            </a:r>
            <a:endParaRPr sz="1900"/>
          </a:p>
        </p:txBody>
      </p:sp>
      <p:cxnSp>
        <p:nvCxnSpPr>
          <p:cNvPr id="84" name="Google Shape;84;p17"/>
          <p:cNvCxnSpPr/>
          <p:nvPr/>
        </p:nvCxnSpPr>
        <p:spPr>
          <a:xfrm>
            <a:off x="-6500" y="546200"/>
            <a:ext cx="91491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50300" y="582000"/>
            <a:ext cx="8243400" cy="45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altLang="en-US" sz="1800" dirty="0">
                <a:solidFill>
                  <a:srgbClr val="FF3300"/>
                </a:solidFill>
              </a:rPr>
              <a:t>►</a:t>
            </a:r>
            <a:r>
              <a:rPr lang="ja" sz="1800" dirty="0">
                <a:solidFill>
                  <a:srgbClr val="FF3300"/>
                </a:solidFill>
              </a:rPr>
              <a:t> </a:t>
            </a:r>
            <a:r>
              <a:rPr lang="ja" sz="1800" dirty="0">
                <a:solidFill>
                  <a:schemeClr val="dk1"/>
                </a:solidFill>
              </a:rPr>
              <a:t>특정 문서객체의 text node 를 반환 / 설정</a:t>
            </a:r>
            <a:endParaRPr sz="1800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rgbClr val="FF0000"/>
                </a:solidFill>
              </a:rPr>
              <a:t>▷ </a:t>
            </a:r>
            <a:r>
              <a:rPr lang="ja" sz="1600" dirty="0">
                <a:solidFill>
                  <a:schemeClr val="dk1"/>
                </a:solidFill>
              </a:rPr>
              <a:t>text()</a:t>
            </a:r>
            <a:endParaRPr sz="1600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chemeClr val="dk1"/>
                </a:solidFill>
              </a:rPr>
              <a:t>⟹ 문서 객체의 text node 를 반환</a:t>
            </a:r>
            <a:endParaRPr sz="1600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rgbClr val="FF0000"/>
                </a:solidFill>
              </a:rPr>
              <a:t>▷ </a:t>
            </a:r>
            <a:r>
              <a:rPr lang="ja" sz="1600" dirty="0">
                <a:solidFill>
                  <a:schemeClr val="dk1"/>
                </a:solidFill>
              </a:rPr>
              <a:t>text(문자열)</a:t>
            </a:r>
            <a:endParaRPr sz="1600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chemeClr val="dk1"/>
                </a:solidFill>
              </a:rPr>
              <a:t>⟹ 문서 객체에 문자열로 text node 를 설정</a:t>
            </a:r>
            <a:endParaRPr sz="1600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rgbClr val="FF0000"/>
                </a:solidFill>
              </a:rPr>
              <a:t>▷ </a:t>
            </a:r>
            <a:r>
              <a:rPr lang="ja" sz="1600" dirty="0">
                <a:solidFill>
                  <a:schemeClr val="dk1"/>
                </a:solidFill>
              </a:rPr>
              <a:t>text(function(index, node) { return 문자열})</a:t>
            </a:r>
            <a:endParaRPr sz="1600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chemeClr val="dk1"/>
                </a:solidFill>
              </a:rPr>
              <a:t>⟹ node 는 문서 객체의 text node</a:t>
            </a:r>
            <a:endParaRPr sz="1600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chemeClr val="dk1"/>
                </a:solidFill>
              </a:rPr>
              <a:t>⟹ 반환된 문자열이 문서 객체의 text node 로 설정됨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320850" y="0"/>
            <a:ext cx="25023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text()</a:t>
            </a:r>
            <a:endParaRPr sz="1900"/>
          </a:p>
        </p:txBody>
      </p:sp>
      <p:cxnSp>
        <p:nvCxnSpPr>
          <p:cNvPr id="56" name="Google Shape;56;p13"/>
          <p:cNvCxnSpPr/>
          <p:nvPr/>
        </p:nvCxnSpPr>
        <p:spPr>
          <a:xfrm>
            <a:off x="-6500" y="546200"/>
            <a:ext cx="91491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50300" y="582000"/>
            <a:ext cx="8243400" cy="45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altLang="en-US" sz="1800" dirty="0">
                <a:solidFill>
                  <a:srgbClr val="FF3300"/>
                </a:solidFill>
              </a:rPr>
              <a:t>►</a:t>
            </a:r>
            <a:r>
              <a:rPr lang="ja" sz="1800" dirty="0">
                <a:solidFill>
                  <a:srgbClr val="FF3300"/>
                </a:solidFill>
              </a:rPr>
              <a:t> </a:t>
            </a:r>
            <a:r>
              <a:rPr lang="ja" sz="1800" dirty="0">
                <a:solidFill>
                  <a:schemeClr val="dk1"/>
                </a:solidFill>
              </a:rPr>
              <a:t>특정 문서객체의 element node 를 반환 / 설정</a:t>
            </a:r>
            <a:endParaRPr sz="1800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rgbClr val="FF0000"/>
                </a:solidFill>
              </a:rPr>
              <a:t>▷ </a:t>
            </a:r>
            <a:r>
              <a:rPr lang="ja" sz="1600" dirty="0">
                <a:solidFill>
                  <a:schemeClr val="dk1"/>
                </a:solidFill>
              </a:rPr>
              <a:t>html()</a:t>
            </a:r>
            <a:endParaRPr sz="1600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chemeClr val="dk1"/>
                </a:solidFill>
              </a:rPr>
              <a:t>⟹ 문서 객체의 element node 를 반환</a:t>
            </a:r>
            <a:endParaRPr sz="1600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rgbClr val="FF0000"/>
                </a:solidFill>
              </a:rPr>
              <a:t>▷ </a:t>
            </a:r>
            <a:r>
              <a:rPr lang="ja" sz="1600" dirty="0">
                <a:solidFill>
                  <a:schemeClr val="dk1"/>
                </a:solidFill>
              </a:rPr>
              <a:t>html(문자열)</a:t>
            </a:r>
            <a:endParaRPr sz="1600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chemeClr val="dk1"/>
                </a:solidFill>
              </a:rPr>
              <a:t>⟹ 문서 객체에 문자열로 element node 를 설정</a:t>
            </a:r>
            <a:endParaRPr sz="1600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rgbClr val="FF0000"/>
                </a:solidFill>
              </a:rPr>
              <a:t>▷ </a:t>
            </a:r>
            <a:r>
              <a:rPr lang="ja" sz="1600" dirty="0">
                <a:solidFill>
                  <a:schemeClr val="dk1"/>
                </a:solidFill>
              </a:rPr>
              <a:t>html(function(index, node) { return 문자열})</a:t>
            </a:r>
            <a:endParaRPr sz="1600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chemeClr val="dk1"/>
                </a:solidFill>
              </a:rPr>
              <a:t>⟹ node 는 문서 객체의 element node</a:t>
            </a:r>
            <a:endParaRPr sz="1600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chemeClr val="dk1"/>
                </a:solidFill>
              </a:rPr>
              <a:t>⟹ 반환된 문자열이 문서 객체의 element node 로 설정됨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320850" y="0"/>
            <a:ext cx="25023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html()</a:t>
            </a:r>
            <a:endParaRPr sz="1900"/>
          </a:p>
        </p:txBody>
      </p:sp>
      <p:cxnSp>
        <p:nvCxnSpPr>
          <p:cNvPr id="63" name="Google Shape;63;p14"/>
          <p:cNvCxnSpPr/>
          <p:nvPr/>
        </p:nvCxnSpPr>
        <p:spPr>
          <a:xfrm>
            <a:off x="-6500" y="546200"/>
            <a:ext cx="91491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450300" y="582000"/>
            <a:ext cx="8243400" cy="45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altLang="en-US" sz="1800" dirty="0">
                <a:solidFill>
                  <a:srgbClr val="FF3300"/>
                </a:solidFill>
              </a:rPr>
              <a:t>►</a:t>
            </a:r>
            <a:r>
              <a:rPr lang="ja" sz="1800" dirty="0">
                <a:solidFill>
                  <a:srgbClr val="FF3300"/>
                </a:solidFill>
              </a:rPr>
              <a:t> </a:t>
            </a:r>
            <a:r>
              <a:rPr lang="ja" sz="1800" dirty="0">
                <a:solidFill>
                  <a:schemeClr val="dk1"/>
                </a:solidFill>
              </a:rPr>
              <a:t>문서객체 추가 메서드</a:t>
            </a:r>
            <a:endParaRPr sz="1800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rgbClr val="FF0000"/>
                </a:solidFill>
              </a:rPr>
              <a:t>▷ </a:t>
            </a:r>
            <a:r>
              <a:rPr lang="ja" sz="1600" dirty="0">
                <a:solidFill>
                  <a:schemeClr val="dk1"/>
                </a:solidFill>
              </a:rPr>
              <a:t>append(문자열)</a:t>
            </a:r>
            <a:endParaRPr sz="1600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chemeClr val="dk1"/>
                </a:solidFill>
              </a:rPr>
              <a:t>⟹ 문서객체 내부의 뒤에 추가</a:t>
            </a:r>
            <a:endParaRPr sz="1600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rgbClr val="FF0000"/>
                </a:solidFill>
              </a:rPr>
              <a:t>▷ </a:t>
            </a:r>
            <a:r>
              <a:rPr lang="ja" sz="1600" dirty="0">
                <a:solidFill>
                  <a:schemeClr val="dk1"/>
                </a:solidFill>
              </a:rPr>
              <a:t>prepend(문자열)</a:t>
            </a:r>
            <a:endParaRPr sz="1600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chemeClr val="dk1"/>
                </a:solidFill>
              </a:rPr>
              <a:t>⟹ 문서객체 내부의 앞에 추가</a:t>
            </a:r>
            <a:endParaRPr sz="1600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rgbClr val="FF0000"/>
                </a:solidFill>
              </a:rPr>
              <a:t>▷ </a:t>
            </a:r>
            <a:r>
              <a:rPr lang="ja" sz="1600" dirty="0">
                <a:solidFill>
                  <a:schemeClr val="dk1"/>
                </a:solidFill>
              </a:rPr>
              <a:t>after(문자열)</a:t>
            </a:r>
            <a:endParaRPr sz="1600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chemeClr val="dk1"/>
                </a:solidFill>
              </a:rPr>
              <a:t>⟹ 문서객체 </a:t>
            </a:r>
            <a:r>
              <a:rPr lang="ko-KR" altLang="en-US" sz="1600" dirty="0">
                <a:solidFill>
                  <a:schemeClr val="dk1"/>
                </a:solidFill>
              </a:rPr>
              <a:t>외부의 </a:t>
            </a:r>
            <a:r>
              <a:rPr lang="ja" sz="1600" dirty="0">
                <a:solidFill>
                  <a:schemeClr val="dk1"/>
                </a:solidFill>
              </a:rPr>
              <a:t>앞에 추가</a:t>
            </a:r>
            <a:endParaRPr sz="1600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rgbClr val="FF0000"/>
                </a:solidFill>
              </a:rPr>
              <a:t>▷ </a:t>
            </a:r>
            <a:r>
              <a:rPr lang="ja" sz="1600" dirty="0">
                <a:solidFill>
                  <a:schemeClr val="dk1"/>
                </a:solidFill>
              </a:rPr>
              <a:t>before(문자열)</a:t>
            </a:r>
            <a:endParaRPr sz="1600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chemeClr val="dk1"/>
                </a:solidFill>
              </a:rPr>
              <a:t>⟹ 문서객체 </a:t>
            </a:r>
            <a:r>
              <a:rPr lang="ko-KR" altLang="en-US" sz="1600" dirty="0">
                <a:solidFill>
                  <a:schemeClr val="dk1"/>
                </a:solidFill>
              </a:rPr>
              <a:t>외부의 </a:t>
            </a:r>
            <a:r>
              <a:rPr lang="ja" sz="1600" dirty="0">
                <a:solidFill>
                  <a:schemeClr val="dk1"/>
                </a:solidFill>
              </a:rPr>
              <a:t>뒤에 추가</a:t>
            </a:r>
            <a:endParaRPr sz="1600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320850" y="0"/>
            <a:ext cx="25023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문서객체 추가</a:t>
            </a:r>
            <a:endParaRPr sz="1900"/>
          </a:p>
        </p:txBody>
      </p:sp>
      <p:cxnSp>
        <p:nvCxnSpPr>
          <p:cNvPr id="70" name="Google Shape;70;p15"/>
          <p:cNvCxnSpPr/>
          <p:nvPr/>
        </p:nvCxnSpPr>
        <p:spPr>
          <a:xfrm>
            <a:off x="-6500" y="546200"/>
            <a:ext cx="91491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450300" y="582000"/>
            <a:ext cx="8243400" cy="45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altLang="en-US" sz="1800" dirty="0">
                <a:solidFill>
                  <a:srgbClr val="FF3300"/>
                </a:solidFill>
              </a:rPr>
              <a:t>►</a:t>
            </a:r>
            <a:r>
              <a:rPr lang="ja" sz="1800" dirty="0">
                <a:solidFill>
                  <a:srgbClr val="FF3300"/>
                </a:solidFill>
              </a:rPr>
              <a:t> </a:t>
            </a:r>
            <a:r>
              <a:rPr lang="ja" sz="1800" dirty="0">
                <a:solidFill>
                  <a:schemeClr val="dk1"/>
                </a:solidFill>
              </a:rPr>
              <a:t>문서객체 삭제 메서드</a:t>
            </a:r>
            <a:endParaRPr sz="1800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rgbClr val="FF0000"/>
                </a:solidFill>
              </a:rPr>
              <a:t>▷ </a:t>
            </a:r>
            <a:r>
              <a:rPr lang="ja" sz="1600" dirty="0">
                <a:solidFill>
                  <a:schemeClr val="dk1"/>
                </a:solidFill>
              </a:rPr>
              <a:t>empty()</a:t>
            </a:r>
            <a:endParaRPr sz="1600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chemeClr val="dk1"/>
                </a:solidFill>
              </a:rPr>
              <a:t>⟹ 문서객체 내부를 삭제</a:t>
            </a:r>
            <a:endParaRPr sz="1600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rgbClr val="FF0000"/>
                </a:solidFill>
              </a:rPr>
              <a:t>▷ </a:t>
            </a:r>
            <a:r>
              <a:rPr lang="ja" sz="1600" dirty="0">
                <a:solidFill>
                  <a:schemeClr val="dk1"/>
                </a:solidFill>
              </a:rPr>
              <a:t>remove()</a:t>
            </a:r>
            <a:endParaRPr sz="1600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600" dirty="0">
                <a:solidFill>
                  <a:schemeClr val="dk1"/>
                </a:solidFill>
              </a:rPr>
              <a:t>⟹ 문서객체를 삭제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3320850" y="0"/>
            <a:ext cx="25023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문서객체 삭제</a:t>
            </a:r>
            <a:endParaRPr sz="1900"/>
          </a:p>
        </p:txBody>
      </p:sp>
      <p:cxnSp>
        <p:nvCxnSpPr>
          <p:cNvPr id="77" name="Google Shape;77;p16"/>
          <p:cNvCxnSpPr/>
          <p:nvPr/>
        </p:nvCxnSpPr>
        <p:spPr>
          <a:xfrm>
            <a:off x="-6500" y="546200"/>
            <a:ext cx="91491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1262</Words>
  <Application>Microsoft Office PowerPoint</Application>
  <PresentationFormat>화면 슬라이드 쇼(16:9)</PresentationFormat>
  <Paragraphs>138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LEE SEUNGMOO</cp:lastModifiedBy>
  <cp:revision>41</cp:revision>
  <dcterms:modified xsi:type="dcterms:W3CDTF">2020-02-19T21:47:49Z</dcterms:modified>
</cp:coreProperties>
</file>