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9" r:id="rId2"/>
    <p:sldId id="271" r:id="rId3"/>
    <p:sldId id="27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6" autoAdjust="0"/>
  </p:normalViewPr>
  <p:slideViewPr>
    <p:cSldViewPr snapToGrid="0">
      <p:cViewPr>
        <p:scale>
          <a:sx n="122" d="100"/>
          <a:sy n="122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5374a4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f5374a4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5374a4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f5374a4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5374a4a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5374a4a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2383200" y="0"/>
            <a:ext cx="4823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AJAX(Map을 return 하여 화면 출력)</a:t>
            </a:r>
            <a:endParaRPr sz="1900"/>
          </a:p>
        </p:txBody>
      </p:sp>
      <p:cxnSp>
        <p:nvCxnSpPr>
          <p:cNvPr id="151" name="Google Shape;151;p21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60A4675-0055-4296-9054-9ACCBB20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3143"/>
            <a:ext cx="4299397" cy="267685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477C1C-5AF5-47AC-8C57-6B8B1BE56D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3428037"/>
            <a:ext cx="2327710" cy="156307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0E70C8-608A-4217-A2D7-C6922C18606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2582" y="2613978"/>
            <a:ext cx="5199017" cy="237713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6EA83A-93D3-445B-A4BC-74723452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5" y="2131788"/>
            <a:ext cx="4538167" cy="29120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23"/>
          <p:cNvSpPr txBox="1"/>
          <p:nvPr/>
        </p:nvSpPr>
        <p:spPr>
          <a:xfrm>
            <a:off x="2383200" y="0"/>
            <a:ext cx="4823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AJAX(파일 전송)#1</a:t>
            </a:r>
            <a:endParaRPr sz="1900"/>
          </a:p>
        </p:txBody>
      </p:sp>
      <p:cxnSp>
        <p:nvCxnSpPr>
          <p:cNvPr id="166" name="Google Shape;166;p23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23"/>
          <p:cNvSpPr/>
          <p:nvPr/>
        </p:nvSpPr>
        <p:spPr>
          <a:xfrm>
            <a:off x="1578553" y="2367904"/>
            <a:ext cx="1810200" cy="21120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23"/>
          <p:cNvCxnSpPr>
            <a:stCxn id="169" idx="0"/>
            <a:endCxn id="171" idx="1"/>
          </p:cNvCxnSpPr>
          <p:nvPr/>
        </p:nvCxnSpPr>
        <p:spPr>
          <a:xfrm rot="-5400000">
            <a:off x="3595453" y="1188304"/>
            <a:ext cx="67800" cy="2291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3"/>
          <p:cNvSpPr txBox="1"/>
          <p:nvPr/>
        </p:nvSpPr>
        <p:spPr>
          <a:xfrm>
            <a:off x="4775200" y="2150425"/>
            <a:ext cx="43674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var form = document.getElementById(</a:t>
            </a:r>
            <a:r>
              <a:rPr lang="en-US" altLang="ja" dirty="0"/>
              <a:t>“test4”</a:t>
            </a:r>
            <a:r>
              <a:rPr lang="ja" dirty="0"/>
              <a:t>);</a:t>
            </a:r>
            <a:endParaRPr dirty="0"/>
          </a:p>
        </p:txBody>
      </p:sp>
      <p:sp>
        <p:nvSpPr>
          <p:cNvPr id="172" name="Google Shape;172;p23"/>
          <p:cNvSpPr/>
          <p:nvPr/>
        </p:nvSpPr>
        <p:spPr>
          <a:xfrm>
            <a:off x="1948353" y="2596510"/>
            <a:ext cx="1810200" cy="21120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23"/>
          <p:cNvCxnSpPr>
            <a:stCxn id="172" idx="3"/>
            <a:endCxn id="174" idx="1"/>
          </p:cNvCxnSpPr>
          <p:nvPr/>
        </p:nvCxnSpPr>
        <p:spPr>
          <a:xfrm>
            <a:off x="3758553" y="2702110"/>
            <a:ext cx="13596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3"/>
          <p:cNvSpPr txBox="1"/>
          <p:nvPr/>
        </p:nvSpPr>
        <p:spPr>
          <a:xfrm>
            <a:off x="5118100" y="2552550"/>
            <a:ext cx="24312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key 와 value 를 요소로 갖음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906200" y="3797250"/>
            <a:ext cx="1810200" cy="20310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23"/>
          <p:cNvCxnSpPr>
            <a:stCxn id="175" idx="3"/>
            <a:endCxn id="177" idx="1"/>
          </p:cNvCxnSpPr>
          <p:nvPr/>
        </p:nvCxnSpPr>
        <p:spPr>
          <a:xfrm rot="10800000" flipH="1">
            <a:off x="2716400" y="3807900"/>
            <a:ext cx="2058600" cy="909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3"/>
          <p:cNvSpPr txBox="1"/>
          <p:nvPr/>
        </p:nvSpPr>
        <p:spPr>
          <a:xfrm>
            <a:off x="4775056" y="3658357"/>
            <a:ext cx="24312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multipart/formdata로 전송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906200" y="4005363"/>
            <a:ext cx="1810200" cy="20310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3"/>
          <p:cNvCxnSpPr>
            <a:stCxn id="178" idx="3"/>
            <a:endCxn id="180" idx="1"/>
          </p:cNvCxnSpPr>
          <p:nvPr/>
        </p:nvCxnSpPr>
        <p:spPr>
          <a:xfrm>
            <a:off x="2716400" y="4106913"/>
            <a:ext cx="20586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23"/>
          <p:cNvSpPr txBox="1"/>
          <p:nvPr/>
        </p:nvSpPr>
        <p:spPr>
          <a:xfrm>
            <a:off x="4775050" y="3957450"/>
            <a:ext cx="43152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서버로 보내는 form</a:t>
            </a:r>
            <a:r>
              <a:rPr lang="en-US" altLang="ja" dirty="0"/>
              <a:t>d</a:t>
            </a:r>
            <a:r>
              <a:rPr lang="ja" dirty="0"/>
              <a:t>ata를 string 으로 변환하지 않음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EB828D-E1A0-419E-B497-96C630CCD0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73116"/>
            <a:ext cx="7246402" cy="133671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2383200" y="0"/>
            <a:ext cx="4823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AJAX(파일 전송)#2</a:t>
            </a:r>
            <a:endParaRPr sz="1900"/>
          </a:p>
        </p:txBody>
      </p:sp>
      <p:cxnSp>
        <p:nvCxnSpPr>
          <p:cNvPr id="187" name="Google Shape;187;p24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5C24E91-613B-45FB-99DD-74A726653E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94" y="719801"/>
            <a:ext cx="8700723" cy="18438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148</Words>
  <Application>Microsoft Office PowerPoint</Application>
  <PresentationFormat>화면 슬라이드 쇼(16:9)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LEE SEUNGMOO</cp:lastModifiedBy>
  <cp:revision>50</cp:revision>
  <dcterms:modified xsi:type="dcterms:W3CDTF">2020-02-23T21:45:37Z</dcterms:modified>
</cp:coreProperties>
</file>