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0"/>
  </p:notesMasterIdLst>
  <p:sldIdLst>
    <p:sldId id="376" r:id="rId2"/>
    <p:sldId id="387" r:id="rId3"/>
    <p:sldId id="388" r:id="rId4"/>
    <p:sldId id="392" r:id="rId5"/>
    <p:sldId id="393" r:id="rId6"/>
    <p:sldId id="394" r:id="rId7"/>
    <p:sldId id="390" r:id="rId8"/>
    <p:sldId id="3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C579-00B5-421B-9EF7-59F0F4E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717A-C2CD-4AEB-8D8F-F36B899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웹 페이지를 제어</a:t>
            </a:r>
            <a:r>
              <a:rPr lang="ko-KR" altLang="en-US" dirty="0"/>
              <a:t>하기 위한 언어</a:t>
            </a:r>
            <a:endParaRPr lang="en-US" altLang="ko-KR" dirty="0"/>
          </a:p>
          <a:p>
            <a:pPr lvl="1"/>
            <a:r>
              <a:rPr lang="ko-KR" altLang="en-US" dirty="0"/>
              <a:t>현재는 웹 페이지 제어 뿐만 아니라 </a:t>
            </a:r>
            <a:r>
              <a:rPr lang="ko-KR" altLang="en-US" b="1" dirty="0">
                <a:solidFill>
                  <a:srgbClr val="0070C0"/>
                </a:solidFill>
              </a:rPr>
              <a:t>다양한 분야에서 사용</a:t>
            </a:r>
            <a:r>
              <a:rPr lang="ko-KR" altLang="en-US" dirty="0"/>
              <a:t>되기도 함</a:t>
            </a:r>
            <a:endParaRPr lang="en-US" altLang="ko-KR" dirty="0"/>
          </a:p>
          <a:p>
            <a:pPr lvl="2"/>
            <a:r>
              <a:rPr lang="ko-KR" altLang="en-US" dirty="0"/>
              <a:t>서버 제어</a:t>
            </a:r>
            <a:r>
              <a:rPr lang="en-US" altLang="ko-KR" dirty="0"/>
              <a:t>(Node.js)</a:t>
            </a:r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관리</a:t>
            </a:r>
            <a:r>
              <a:rPr lang="en-US" altLang="ko-KR" dirty="0"/>
              <a:t>(Angular, Vue, React)</a:t>
            </a:r>
          </a:p>
          <a:p>
            <a:pPr lvl="2"/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게임 애플리케이션 개발 등</a:t>
            </a:r>
            <a:endParaRPr lang="en-US" altLang="ko-KR" dirty="0"/>
          </a:p>
          <a:p>
            <a:pPr lvl="1"/>
            <a:r>
              <a:rPr lang="en-US" altLang="ko-KR" dirty="0"/>
              <a:t>ECMA</a:t>
            </a:r>
            <a:r>
              <a:rPr lang="ko-KR" altLang="en-US" dirty="0"/>
              <a:t>스크립트라고 하는 표준안을 따름</a:t>
            </a:r>
            <a:endParaRPr lang="en-US" altLang="ko-KR" dirty="0"/>
          </a:p>
          <a:p>
            <a:pPr lvl="1"/>
            <a:r>
              <a:rPr lang="ko-KR" altLang="en-US" dirty="0"/>
              <a:t>자바와는 큰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1196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DBF8-8B4E-48DA-9C03-A9B18BF1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94C05-58D6-4224-B5A0-E89F3B8B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작성 방법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HTML </a:t>
            </a:r>
            <a:r>
              <a:rPr lang="ko-KR" altLang="en-US" b="1" dirty="0">
                <a:solidFill>
                  <a:srgbClr val="0070C0"/>
                </a:solidFill>
              </a:rPr>
              <a:t>문서 내부에서 작성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US" altLang="ko-KR" dirty="0"/>
              <a:t>HTML </a:t>
            </a:r>
            <a:r>
              <a:rPr lang="ko-KR" altLang="en-US" dirty="0"/>
              <a:t>문서에 </a:t>
            </a:r>
            <a:r>
              <a:rPr lang="en-US" altLang="ko-KR" dirty="0"/>
              <a:t>&lt;script&gt; </a:t>
            </a:r>
            <a:r>
              <a:rPr lang="ko-KR" altLang="en-US" dirty="0"/>
              <a:t>태그를 작성</a:t>
            </a:r>
            <a:endParaRPr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ko-KR" dirty="0"/>
              <a:t>&lt;script&gt; </a:t>
            </a:r>
            <a:r>
              <a:rPr lang="ko-KR" altLang="en-US" dirty="0"/>
              <a:t>태그 안에 자바스크립트를 작성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70C0"/>
                </a:solidFill>
              </a:rPr>
              <a:t>별도의 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</a:rPr>
              <a:t>js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파일에 작성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US" altLang="ko-KR" dirty="0"/>
              <a:t>HTML </a:t>
            </a:r>
            <a:r>
              <a:rPr lang="ko-KR" altLang="en-US" dirty="0"/>
              <a:t>문서에 </a:t>
            </a:r>
            <a:r>
              <a:rPr lang="en-US" altLang="ko-KR" dirty="0"/>
              <a:t>&lt;script&gt; </a:t>
            </a:r>
            <a:r>
              <a:rPr lang="ko-KR" altLang="en-US" dirty="0"/>
              <a:t>태그를 작성</a:t>
            </a:r>
            <a:endParaRPr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/>
              <a:t>별도의 자바스크립트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에 자바스크립트를 작성 </a:t>
            </a:r>
            <a:endParaRPr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파일을 작성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태그는 일반적으로 </a:t>
            </a:r>
            <a:r>
              <a:rPr lang="en-US" altLang="ko-KR" dirty="0"/>
              <a:t>&lt;head&gt; </a:t>
            </a:r>
            <a:r>
              <a:rPr lang="ko-KR" altLang="en-US" dirty="0"/>
              <a:t>태그 안에 작성하나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&lt;body&gt; </a:t>
            </a:r>
            <a:r>
              <a:rPr lang="ko-KR" altLang="en-US" dirty="0"/>
              <a:t>태그 안에 작성할 수도 있음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HTML</a:t>
            </a:r>
            <a:r>
              <a:rPr lang="ko-KR" altLang="en-US" dirty="0"/>
              <a:t> 문서에 여러 개의 자바스크립트를 적용할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0433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1DE6-57CE-4DC3-81D9-90FC780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C4E6-37E3-4E84-8DE2-A8FC8D9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관련 함수</a:t>
            </a:r>
            <a:endParaRPr lang="en-US" altLang="ko-KR" dirty="0"/>
          </a:p>
          <a:p>
            <a:pPr lvl="1"/>
            <a:r>
              <a:rPr lang="en-US" altLang="ko-KR" dirty="0"/>
              <a:t>alert()</a:t>
            </a:r>
          </a:p>
          <a:p>
            <a:pPr lvl="2"/>
            <a:r>
              <a:rPr lang="ko-KR" altLang="en-US" dirty="0"/>
              <a:t>화면에 알림 창을 표시하고 값을 출력하는 함수</a:t>
            </a:r>
            <a:endParaRPr lang="en-US" altLang="ko-KR" dirty="0"/>
          </a:p>
          <a:p>
            <a:pPr lvl="2"/>
            <a:r>
              <a:rPr lang="ko-KR" altLang="en-US" dirty="0"/>
              <a:t>출력할 값을 매개변수로 전달</a:t>
            </a:r>
            <a:endParaRPr lang="en-US" altLang="ko-KR" dirty="0"/>
          </a:p>
          <a:p>
            <a:pPr lvl="1"/>
            <a:r>
              <a:rPr lang="en-US" altLang="ko-KR" dirty="0"/>
              <a:t>console.log()</a:t>
            </a:r>
          </a:p>
          <a:p>
            <a:pPr lvl="2"/>
            <a:r>
              <a:rPr lang="ko-KR" altLang="en-US" dirty="0"/>
              <a:t>콘솔 창에 값을 출력하는 함수</a:t>
            </a:r>
            <a:endParaRPr lang="en-US" altLang="ko-KR" dirty="0"/>
          </a:p>
          <a:p>
            <a:pPr lvl="2"/>
            <a:r>
              <a:rPr lang="ko-KR" altLang="en-US" dirty="0"/>
              <a:t>출력할 값을 매개변수로 전달</a:t>
            </a:r>
          </a:p>
        </p:txBody>
      </p:sp>
    </p:spTree>
    <p:extLst>
      <p:ext uri="{BB962C8B-B14F-4D97-AF65-F5344CB8AC3E}">
        <p14:creationId xmlns:p14="http://schemas.microsoft.com/office/powerpoint/2010/main" val="324561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사용 중인 키워드 목록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49398"/>
              </p:ext>
            </p:extLst>
          </p:nvPr>
        </p:nvGraphicFramePr>
        <p:xfrm>
          <a:off x="221943" y="1846800"/>
          <a:ext cx="8700116" cy="277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75029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643747585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315192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break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else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/>
                        <a:t>instanceof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true</a:t>
                      </a:r>
                      <a:endParaRPr lang="ko-KR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case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false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new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try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catch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finally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null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typeof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4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continue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return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var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default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function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switch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void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delete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this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while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throw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with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1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8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사용하지 않는 것을 권고하는 키워드 목록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4827"/>
              </p:ext>
            </p:extLst>
          </p:nvPr>
        </p:nvGraphicFramePr>
        <p:xfrm>
          <a:off x="221943" y="1846800"/>
          <a:ext cx="8700115" cy="277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0023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2643747585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1362873563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15192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abstract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debugger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/>
                        <a:t>goto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native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super</a:t>
                      </a:r>
                      <a:endParaRPr lang="ko-KR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await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double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implements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package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synchronized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boolean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enum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import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private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throws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4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byte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export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protected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transient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char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extends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interface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public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volatile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class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final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let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short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yield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const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float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long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static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1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1DE6-57CE-4DC3-81D9-90FC780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C4E6-37E3-4E84-8DE2-A8FC8D9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작성 시 적용되는 규칙</a:t>
            </a:r>
            <a:endParaRPr lang="en-US" altLang="ko-KR" dirty="0"/>
          </a:p>
          <a:p>
            <a:pPr lvl="1"/>
            <a:r>
              <a:rPr lang="ko-KR" altLang="en-US" dirty="0"/>
              <a:t>반드시 지켜야 하는 규칙</a:t>
            </a:r>
            <a:endParaRPr lang="en-US" altLang="ko-KR" dirty="0"/>
          </a:p>
          <a:p>
            <a:pPr lvl="2"/>
            <a:r>
              <a:rPr lang="ko-KR" altLang="en-US" dirty="0"/>
              <a:t>키워드를 사용하지 않을 것</a:t>
            </a:r>
            <a:endParaRPr lang="en-US" altLang="ko-KR" dirty="0"/>
          </a:p>
          <a:p>
            <a:pPr lvl="2"/>
            <a:r>
              <a:rPr lang="ko-KR" altLang="en-US" dirty="0"/>
              <a:t>공백을 포함하지 않을 것</a:t>
            </a:r>
            <a:endParaRPr lang="en-US" altLang="ko-KR" dirty="0"/>
          </a:p>
          <a:p>
            <a:pPr lvl="2"/>
            <a:r>
              <a:rPr lang="ko-KR" altLang="en-US" dirty="0"/>
              <a:t>숫자로 시작하지 않을 것</a:t>
            </a:r>
            <a:endParaRPr lang="en-US" altLang="ko-KR" dirty="0"/>
          </a:p>
          <a:p>
            <a:pPr lvl="2"/>
            <a:r>
              <a:rPr lang="en-US" altLang="ko-KR" dirty="0"/>
              <a:t>'_', '$' </a:t>
            </a:r>
            <a:r>
              <a:rPr lang="ko-KR" altLang="en-US" dirty="0"/>
              <a:t>이외의 특수문자를 사용하지 않을 것</a:t>
            </a:r>
            <a:endParaRPr lang="en-US" altLang="ko-KR" dirty="0"/>
          </a:p>
          <a:p>
            <a:pPr lvl="1"/>
            <a:r>
              <a:rPr lang="ko-KR" altLang="en-US" dirty="0"/>
              <a:t>암묵적인 규칙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알파벳으로만 작성</a:t>
            </a:r>
            <a:endParaRPr lang="en-US" altLang="ko-KR" dirty="0"/>
          </a:p>
          <a:p>
            <a:pPr lvl="2"/>
            <a:r>
              <a:rPr lang="ko-KR" altLang="en-US" dirty="0"/>
              <a:t>생성자의 경우 대문자로 시작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메서드의 경우 소문자로 시작</a:t>
            </a:r>
            <a:endParaRPr lang="en-US" altLang="ko-KR" dirty="0"/>
          </a:p>
          <a:p>
            <a:pPr lvl="2"/>
            <a:r>
              <a:rPr lang="ko-KR" altLang="en-US" dirty="0"/>
              <a:t>여러 단어로 이루어진 경우 각 단어의 첫 글자는 대문자</a:t>
            </a:r>
          </a:p>
        </p:txBody>
      </p:sp>
    </p:spTree>
    <p:extLst>
      <p:ext uri="{BB962C8B-B14F-4D97-AF65-F5344CB8AC3E}">
        <p14:creationId xmlns:p14="http://schemas.microsoft.com/office/powerpoint/2010/main" val="35489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1DE6-57CE-4DC3-81D9-90FC780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C4E6-37E3-4E84-8DE2-A8FC8D9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 작성 방법</a:t>
            </a:r>
            <a:endParaRPr lang="en-US" altLang="ko-KR" dirty="0"/>
          </a:p>
          <a:p>
            <a:pPr lvl="1"/>
            <a:r>
              <a:rPr lang="ko-KR" altLang="en-US" dirty="0"/>
              <a:t>한 줄 주석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주석 내용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여러 줄 주석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/* </a:t>
            </a:r>
            <a:r>
              <a:rPr lang="ko-KR" altLang="en-US" dirty="0">
                <a:solidFill>
                  <a:srgbClr val="00B050"/>
                </a:solidFill>
              </a:rPr>
              <a:t>주석 내용 </a:t>
            </a:r>
            <a:r>
              <a:rPr lang="en-US" altLang="ko-KR" dirty="0">
                <a:solidFill>
                  <a:srgbClr val="00B050"/>
                </a:solidFill>
              </a:rPr>
              <a:t>*/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</TotalTime>
  <Words>315</Words>
  <Application>Microsoft Office PowerPoint</Application>
  <PresentationFormat>화면 슬라이드 쇼(4:3)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자바스크립트 개요</vt:lpstr>
      <vt:lpstr>자바스크립트 적용하기</vt:lpstr>
      <vt:lpstr>출력</vt:lpstr>
      <vt:lpstr>키워드</vt:lpstr>
      <vt:lpstr>키워드</vt:lpstr>
      <vt:lpstr>식별자</vt:lpstr>
      <vt:lpstr>주석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정 병준</cp:lastModifiedBy>
  <cp:revision>218</cp:revision>
  <dcterms:created xsi:type="dcterms:W3CDTF">2018-01-25T23:54:02Z</dcterms:created>
  <dcterms:modified xsi:type="dcterms:W3CDTF">2020-01-01T05:22:41Z</dcterms:modified>
</cp:coreProperties>
</file>