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1"/>
  </p:notesMasterIdLst>
  <p:sldIdLst>
    <p:sldId id="376" r:id="rId2"/>
    <p:sldId id="395" r:id="rId3"/>
    <p:sldId id="396" r:id="rId4"/>
    <p:sldId id="400" r:id="rId5"/>
    <p:sldId id="401" r:id="rId6"/>
    <p:sldId id="397" r:id="rId7"/>
    <p:sldId id="399" r:id="rId8"/>
    <p:sldId id="402" r:id="rId9"/>
    <p:sldId id="39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836-930B-4F2B-B406-D635401686B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7A9F-6006-4C6E-9985-17F8D8B7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" y="221943"/>
            <a:ext cx="8788892" cy="73684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0070C0"/>
                </a:solidFill>
                <a:latin typeface="Consolas" panose="020B06090202040302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3" y="1091953"/>
            <a:ext cx="8788892" cy="53177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7"/>
            <a:ext cx="2057400" cy="231899"/>
          </a:xfr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D0597-C4A2-4D2F-9FF3-D04BD624C5BF}"/>
              </a:ext>
            </a:extLst>
          </p:cNvPr>
          <p:cNvCxnSpPr>
            <a:cxnSpLocks/>
          </p:cNvCxnSpPr>
          <p:nvPr userDrawn="1"/>
        </p:nvCxnSpPr>
        <p:spPr>
          <a:xfrm>
            <a:off x="3826276" y="852247"/>
            <a:ext cx="5184559" cy="0"/>
          </a:xfrm>
          <a:prstGeom prst="straightConnector1">
            <a:avLst/>
          </a:prstGeom>
          <a:ln w="5397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6387284"/>
            <a:ext cx="2340311" cy="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F2F624-5A65-407D-8859-2F6776EE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4" y="4734701"/>
            <a:ext cx="3654747" cy="6569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CCF74-F0E4-4554-8F67-5377701E9680}"/>
              </a:ext>
            </a:extLst>
          </p:cNvPr>
          <p:cNvSpPr/>
          <p:nvPr/>
        </p:nvSpPr>
        <p:spPr>
          <a:xfrm>
            <a:off x="873483" y="2875002"/>
            <a:ext cx="73970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031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C579-00B5-421B-9EF7-59F0F4ED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9717A-C2CD-4AEB-8D8F-F36B899A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작성 방법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var </a:t>
            </a:r>
            <a:r>
              <a:rPr lang="ko-KR" altLang="en-US" b="1" dirty="0">
                <a:solidFill>
                  <a:srgbClr val="0070C0"/>
                </a:solidFill>
              </a:rPr>
              <a:t>키워드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rgbClr val="0070C0"/>
                </a:solidFill>
              </a:rPr>
              <a:t>식별자</a:t>
            </a:r>
            <a:r>
              <a:rPr lang="ko-KR" altLang="en-US" dirty="0"/>
              <a:t>를 이용해서 작성</a:t>
            </a:r>
            <a:endParaRPr lang="en-US" altLang="ko-KR" dirty="0"/>
          </a:p>
          <a:p>
            <a:pPr lvl="1"/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를 통해 값을 대입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동적 타이핑</a:t>
            </a:r>
            <a:endParaRPr lang="en-US" altLang="ko-KR" dirty="0"/>
          </a:p>
          <a:p>
            <a:pPr lvl="1"/>
            <a:r>
              <a:rPr lang="ko-KR" altLang="en-US" dirty="0"/>
              <a:t>변수를 선언할 때 자료형이 정해지지 않고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값을 대입할 때 자료형이 정해지는 방식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변수를 선언할 때 일일이 자료형을 작성하지 않아도 되지만</a:t>
            </a:r>
            <a:r>
              <a:rPr lang="en-US" altLang="ko-KR" dirty="0"/>
              <a:t>, </a:t>
            </a:r>
            <a:r>
              <a:rPr lang="ko-KR" altLang="en-US" dirty="0"/>
              <a:t>변수를 사용할 때 어떤 </a:t>
            </a:r>
            <a:r>
              <a:rPr lang="ko-KR" altLang="en-US" dirty="0" err="1"/>
              <a:t>자료형인지</a:t>
            </a:r>
            <a:r>
              <a:rPr lang="ko-KR" altLang="en-US" dirty="0"/>
              <a:t> 유의해야 함</a:t>
            </a:r>
            <a:endParaRPr lang="en-US" altLang="ko-KR" dirty="0"/>
          </a:p>
          <a:p>
            <a:pPr lvl="1"/>
            <a:r>
              <a:rPr lang="ko-KR" altLang="en-US" dirty="0"/>
              <a:t>느슨한 타입</a:t>
            </a:r>
            <a:r>
              <a:rPr lang="en-US" altLang="ko-KR" dirty="0"/>
              <a:t>(loosely type)</a:t>
            </a:r>
            <a:r>
              <a:rPr lang="ko-KR" altLang="en-US" dirty="0"/>
              <a:t>이라고도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966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C579-00B5-421B-9EF7-59F0F4ED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9717A-C2CD-4AEB-8D8F-F36B899A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자료형</a:t>
            </a:r>
            <a:endParaRPr lang="en-US" altLang="ko-KR" dirty="0"/>
          </a:p>
          <a:p>
            <a:pPr lvl="1"/>
            <a:r>
              <a:rPr lang="en-US" altLang="ko-KR" dirty="0"/>
              <a:t>number</a:t>
            </a:r>
          </a:p>
          <a:p>
            <a:pPr lvl="1"/>
            <a:r>
              <a:rPr lang="en-US" altLang="ko-KR" dirty="0"/>
              <a:t>string</a:t>
            </a:r>
          </a:p>
          <a:p>
            <a:pPr lvl="1"/>
            <a:r>
              <a:rPr lang="en-US" altLang="ko-KR" dirty="0" err="1"/>
              <a:t>boolean</a:t>
            </a:r>
            <a:endParaRPr lang="en-US" altLang="ko-KR" dirty="0"/>
          </a:p>
          <a:p>
            <a:pPr lvl="1"/>
            <a:r>
              <a:rPr lang="en-US" altLang="ko-KR" dirty="0"/>
              <a:t>undefined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객체 자료형</a:t>
            </a:r>
            <a:endParaRPr lang="en-US" altLang="ko-KR" dirty="0"/>
          </a:p>
          <a:p>
            <a:pPr lvl="1"/>
            <a:r>
              <a:rPr lang="en-US" altLang="ko-KR" dirty="0"/>
              <a:t>function</a:t>
            </a:r>
          </a:p>
          <a:p>
            <a:pPr lvl="1"/>
            <a:r>
              <a:rPr lang="en-US" altLang="ko-KR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0865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A8033-F31B-40DC-AC40-E508B03B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86923-2D5A-4756-B9DF-1841254C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 값을 표현할 때 사용하는 사료형</a:t>
            </a:r>
            <a:endParaRPr lang="en-US" altLang="ko-KR" dirty="0"/>
          </a:p>
          <a:p>
            <a:pPr lvl="1"/>
            <a:r>
              <a:rPr lang="en-US" altLang="ko-KR" dirty="0"/>
              <a:t>-(2</a:t>
            </a:r>
            <a:r>
              <a:rPr lang="en-US" altLang="ko-KR" baseline="30000" dirty="0"/>
              <a:t>53</a:t>
            </a:r>
            <a:r>
              <a:rPr lang="en-US" altLang="ko-KR" dirty="0"/>
              <a:t>-1) ~ 2</a:t>
            </a:r>
            <a:r>
              <a:rPr lang="en-US" altLang="ko-KR" baseline="30000" dirty="0"/>
              <a:t>53</a:t>
            </a:r>
            <a:r>
              <a:rPr lang="en-US" altLang="ko-KR" dirty="0"/>
              <a:t>-1 </a:t>
            </a:r>
            <a:r>
              <a:rPr lang="ko-KR" altLang="en-US" dirty="0"/>
              <a:t>사이의 값을 가질 수 있음</a:t>
            </a:r>
            <a:endParaRPr lang="en-US" altLang="ko-KR" dirty="0"/>
          </a:p>
          <a:p>
            <a:pPr lvl="1"/>
            <a:r>
              <a:rPr lang="en-US" altLang="ko-KR" dirty="0"/>
              <a:t>Infinity(</a:t>
            </a:r>
            <a:r>
              <a:rPr lang="ko-KR" altLang="en-US" dirty="0"/>
              <a:t>무한대</a:t>
            </a:r>
            <a:r>
              <a:rPr lang="en-US" altLang="ko-KR" dirty="0"/>
              <a:t>), </a:t>
            </a:r>
            <a:r>
              <a:rPr lang="en-US" altLang="ko-KR" dirty="0" err="1"/>
              <a:t>NaN</a:t>
            </a:r>
            <a:r>
              <a:rPr lang="en-US" altLang="ko-KR" dirty="0"/>
              <a:t>(</a:t>
            </a:r>
            <a:r>
              <a:rPr lang="ko-KR" altLang="en-US" dirty="0"/>
              <a:t>숫자가 아님</a:t>
            </a:r>
            <a:r>
              <a:rPr lang="en-US" altLang="ko-KR" dirty="0"/>
              <a:t>) </a:t>
            </a:r>
            <a:r>
              <a:rPr lang="ko-KR" altLang="en-US" dirty="0"/>
              <a:t>표현 가능</a:t>
            </a:r>
            <a:endParaRPr lang="en-US" altLang="ko-KR" dirty="0"/>
          </a:p>
          <a:p>
            <a:pPr lvl="1"/>
            <a:r>
              <a:rPr lang="ko-KR" altLang="en-US" dirty="0"/>
              <a:t>정수와</a:t>
            </a:r>
            <a:r>
              <a:rPr lang="en-US" altLang="ko-KR" dirty="0"/>
              <a:t> </a:t>
            </a:r>
            <a:r>
              <a:rPr lang="ko-KR" altLang="en-US" dirty="0"/>
              <a:t>실수를 구분하지 않음</a:t>
            </a:r>
          </a:p>
        </p:txBody>
      </p:sp>
    </p:spTree>
    <p:extLst>
      <p:ext uri="{BB962C8B-B14F-4D97-AF65-F5344CB8AC3E}">
        <p14:creationId xmlns:p14="http://schemas.microsoft.com/office/powerpoint/2010/main" val="75264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A8033-F31B-40DC-AC40-E508B03B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86923-2D5A-4756-B9DF-1841254C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텍스트 데이터를 나타내는 자료형</a:t>
            </a:r>
            <a:endParaRPr lang="en-US" altLang="ko-KR" dirty="0"/>
          </a:p>
          <a:p>
            <a:pPr lvl="1"/>
            <a:r>
              <a:rPr lang="en-US" altLang="ko-KR" dirty="0"/>
              <a:t>"" </a:t>
            </a:r>
            <a:r>
              <a:rPr lang="ko-KR" altLang="en-US" dirty="0"/>
              <a:t>혹은 </a:t>
            </a:r>
            <a:r>
              <a:rPr lang="en-US" altLang="ko-KR" dirty="0"/>
              <a:t>''</a:t>
            </a:r>
            <a:r>
              <a:rPr lang="ko-KR" altLang="en-US" dirty="0"/>
              <a:t>를 이용하여 표현</a:t>
            </a:r>
            <a:endParaRPr lang="en-US" altLang="ko-KR" dirty="0"/>
          </a:p>
          <a:p>
            <a:pPr lvl="1"/>
            <a:r>
              <a:rPr lang="ko-KR" altLang="en-US" dirty="0"/>
              <a:t>이스케이프 문자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48403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C579-00B5-421B-9EF7-59F0F4ED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boolean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9717A-C2CD-4AEB-8D8F-F36B899A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자료형</a:t>
            </a:r>
            <a:endParaRPr lang="en-US" altLang="ko-KR" dirty="0"/>
          </a:p>
          <a:p>
            <a:pPr lvl="1"/>
            <a:r>
              <a:rPr lang="ko-KR" altLang="en-US" dirty="0"/>
              <a:t>참과 거짓을 표현할 때 사용하는 자료형</a:t>
            </a:r>
            <a:endParaRPr lang="en-US" altLang="ko-KR" dirty="0"/>
          </a:p>
          <a:p>
            <a:pPr lvl="1"/>
            <a:r>
              <a:rPr lang="en-US" altLang="ko-KR" dirty="0"/>
              <a:t>true, false </a:t>
            </a:r>
            <a:r>
              <a:rPr lang="ko-KR" altLang="en-US" dirty="0"/>
              <a:t>값을 가질 수 있음</a:t>
            </a:r>
            <a:endParaRPr lang="en-US" altLang="ko-KR" dirty="0"/>
          </a:p>
          <a:p>
            <a:pPr lvl="1"/>
            <a:r>
              <a:rPr lang="ko-KR" altLang="en-US" dirty="0"/>
              <a:t>논리 연산자</a:t>
            </a:r>
            <a:r>
              <a:rPr lang="en-US" altLang="ko-KR" dirty="0"/>
              <a:t>, </a:t>
            </a:r>
            <a:r>
              <a:rPr lang="ko-KR" altLang="en-US" dirty="0" err="1"/>
              <a:t>조건문</a:t>
            </a:r>
            <a:r>
              <a:rPr lang="ko-KR" altLang="en-US" dirty="0"/>
              <a:t> 등에서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29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A8033-F31B-40DC-AC40-E508B03B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undefined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86923-2D5A-4756-B9DF-1841254C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undefined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변수에 값이 아직 할당되지 않았음을 나타내는 자료형</a:t>
            </a:r>
            <a:endParaRPr lang="en-US" altLang="ko-KR" dirty="0"/>
          </a:p>
          <a:p>
            <a:pPr lvl="1"/>
            <a:r>
              <a:rPr lang="ko-KR" altLang="en-US" dirty="0"/>
              <a:t>변수를 정의만 하고 초기화하지 않으면 </a:t>
            </a:r>
            <a:r>
              <a:rPr lang="en-US" altLang="ko-KR" dirty="0"/>
              <a:t>undefined</a:t>
            </a:r>
            <a:r>
              <a:rPr lang="ko-KR" altLang="en-US" dirty="0"/>
              <a:t>로 할당됨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67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A8033-F31B-40DC-AC40-E508B03B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typeof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86923-2D5A-4756-B9DF-1841254C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값의 자료형 확인</a:t>
            </a:r>
            <a:endParaRPr lang="en-US" altLang="ko-KR" dirty="0"/>
          </a:p>
          <a:p>
            <a:pPr lvl="1"/>
            <a:r>
              <a:rPr lang="en-US" altLang="ko-KR" b="1" dirty="0" err="1">
                <a:solidFill>
                  <a:srgbClr val="0070C0"/>
                </a:solidFill>
              </a:rPr>
              <a:t>typeof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키워드</a:t>
            </a:r>
            <a:r>
              <a:rPr lang="ko-KR" altLang="en-US" dirty="0"/>
              <a:t>를 사용해서 값의 자료형을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45555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C1DE6-57CE-4DC3-81D9-90FC780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3C4E6-37E3-4E84-8DE2-A8FC8D9D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 관련 함수</a:t>
            </a:r>
            <a:endParaRPr lang="en-US" altLang="ko-KR" dirty="0"/>
          </a:p>
          <a:p>
            <a:pPr lvl="1"/>
            <a:r>
              <a:rPr lang="en-US" altLang="ko-KR" dirty="0"/>
              <a:t>prompt()</a:t>
            </a:r>
          </a:p>
          <a:p>
            <a:pPr lvl="2"/>
            <a:r>
              <a:rPr lang="ko-KR" altLang="en-US" dirty="0"/>
              <a:t>화면에 입력 창을 표시하고 입력을 받는 함수</a:t>
            </a:r>
            <a:endParaRPr lang="en-US" altLang="ko-KR" dirty="0"/>
          </a:p>
          <a:p>
            <a:pPr lvl="2"/>
            <a:r>
              <a:rPr lang="ko-KR" altLang="en-US" dirty="0"/>
              <a:t>입력 받은 값을 다른 변수에 대입 가능</a:t>
            </a:r>
            <a:endParaRPr lang="en-US" altLang="ko-KR" dirty="0"/>
          </a:p>
          <a:p>
            <a:pPr lvl="1"/>
            <a:r>
              <a:rPr lang="en-US" altLang="ko-KR" dirty="0"/>
              <a:t>confirm()</a:t>
            </a:r>
          </a:p>
          <a:p>
            <a:pPr lvl="2"/>
            <a:r>
              <a:rPr lang="ko-KR" altLang="en-US" dirty="0"/>
              <a:t>화면에 확인 창을 표시하고 사용자로부터 선택을 받는 함수</a:t>
            </a:r>
            <a:endParaRPr lang="en-US" altLang="ko-KR" dirty="0"/>
          </a:p>
          <a:p>
            <a:pPr lvl="2"/>
            <a:r>
              <a:rPr lang="ko-KR" altLang="en-US" dirty="0"/>
              <a:t>확인 버튼을 클릭하면 </a:t>
            </a:r>
            <a:r>
              <a:rPr lang="en-US" altLang="ko-KR" dirty="0"/>
              <a:t>true, </a:t>
            </a:r>
            <a:r>
              <a:rPr lang="ko-KR" altLang="en-US" dirty="0"/>
              <a:t>취소 버튼을 클릭하면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561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2481</TotalTime>
  <Words>211</Words>
  <Application>Microsoft Office PowerPoint</Application>
  <PresentationFormat>화면 슬라이드 쇼(4:3)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Consolas</vt:lpstr>
      <vt:lpstr>Copperplate Gothic Bold</vt:lpstr>
      <vt:lpstr>Office 테마</vt:lpstr>
      <vt:lpstr>PowerPoint 프레젠테이션</vt:lpstr>
      <vt:lpstr>변수</vt:lpstr>
      <vt:lpstr>자료형</vt:lpstr>
      <vt:lpstr>number</vt:lpstr>
      <vt:lpstr>string</vt:lpstr>
      <vt:lpstr>boolean</vt:lpstr>
      <vt:lpstr>undefined</vt:lpstr>
      <vt:lpstr>typeof</vt:lpstr>
      <vt:lpstr>입력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정 병준</dc:creator>
  <cp:lastModifiedBy>정 병준</cp:lastModifiedBy>
  <cp:revision>227</cp:revision>
  <dcterms:created xsi:type="dcterms:W3CDTF">2018-01-25T23:54:02Z</dcterms:created>
  <dcterms:modified xsi:type="dcterms:W3CDTF">2020-01-01T05:40:02Z</dcterms:modified>
</cp:coreProperties>
</file>